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Amaranth" charset="1" panose="02000503050000020004"/>
      <p:regular r:id="rId16"/>
    </p:embeddedFont>
    <p:embeddedFont>
      <p:font typeface="Aileron Ultra-Bold" charset="1" panose="00000A00000000000000"/>
      <p:regular r:id="rId17"/>
    </p:embeddedFont>
    <p:embeddedFont>
      <p:font typeface="Aileron Bold" charset="1" panose="00000800000000000000"/>
      <p:regular r:id="rId18"/>
    </p:embeddedFont>
    <p:embeddedFont>
      <p:font typeface="Aileron Ultra-Bold Italics" charset="1" panose="00000A00000000000000"/>
      <p:regular r:id="rId19"/>
    </p:embeddedFont>
    <p:embeddedFont>
      <p:font typeface="Atkinson Hyperlegible" charset="1" panose="00000000000000000000"/>
      <p:regular r:id="rId20"/>
    </p:embeddedFont>
    <p:embeddedFont>
      <p:font typeface="Aileron" charset="1" panose="00000500000000000000"/>
      <p:regular r:id="rId21"/>
    </p:embeddedFont>
    <p:embeddedFont>
      <p:font typeface="Aileron Bold Italics" charset="1" panose="00000800000000000000"/>
      <p:regular r:id="rId22"/>
    </p:embeddedFont>
    <p:embeddedFont>
      <p:font typeface="Antic Bold" charset="1" panose="00000000000000000000"/>
      <p:regular r:id="rId23"/>
    </p:embeddedFont>
    <p:embeddedFont>
      <p:font typeface="Lato Heavy" charset="1" panose="020F0502020204030203"/>
      <p:regular r:id="rId24"/>
    </p:embeddedFont>
    <p:embeddedFont>
      <p:font typeface="Poppins" charset="1" panose="00000500000000000000"/>
      <p:regular r:id="rId25"/>
    </p:embeddedFont>
    <p:embeddedFont>
      <p:font typeface="Dynamo Bold" charset="1" panose="020B050402020A080404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20.png" Type="http://schemas.openxmlformats.org/officeDocument/2006/relationships/image"/><Relationship Id="rId9" Target="../media/image21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14" Target="../media/image17.png" Type="http://schemas.openxmlformats.org/officeDocument/2006/relationships/image"/><Relationship Id="rId15" Target="../media/image18.png" Type="http://schemas.openxmlformats.org/officeDocument/2006/relationships/image"/><Relationship Id="rId16" Target="../media/image19.svg" Type="http://schemas.openxmlformats.org/officeDocument/2006/relationships/image"/><Relationship Id="rId17" Target="../media/image20.png" Type="http://schemas.openxmlformats.org/officeDocument/2006/relationships/image"/><Relationship Id="rId18" Target="../media/image21.svg" Type="http://schemas.openxmlformats.org/officeDocument/2006/relationships/image"/><Relationship Id="rId19" Target="../media/image22.png" Type="http://schemas.openxmlformats.org/officeDocument/2006/relationships/image"/><Relationship Id="rId2" Target="../media/image5.png" Type="http://schemas.openxmlformats.org/officeDocument/2006/relationships/image"/><Relationship Id="rId20" Target="../media/image23.png" Type="http://schemas.openxmlformats.org/officeDocument/2006/relationships/image"/><Relationship Id="rId21" Target="../media/image24.png" Type="http://schemas.openxmlformats.org/officeDocument/2006/relationships/image"/><Relationship Id="rId22" Target="../media/image2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6.pn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20.png" Type="http://schemas.openxmlformats.org/officeDocument/2006/relationships/image"/><Relationship Id="rId9" Target="../media/image21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pn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20.png" Type="http://schemas.openxmlformats.org/officeDocument/2006/relationships/image"/><Relationship Id="rId9" Target="../media/image21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svg" Type="http://schemas.openxmlformats.org/officeDocument/2006/relationships/image"/><Relationship Id="rId2" Target="../media/image28.pn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Relationship Id="rId5" Target="../media/image15.png" Type="http://schemas.openxmlformats.org/officeDocument/2006/relationships/image"/><Relationship Id="rId6" Target="../media/image16.svg" Type="http://schemas.openxmlformats.org/officeDocument/2006/relationships/image"/><Relationship Id="rId7" Target="../media/image18.png" Type="http://schemas.openxmlformats.org/officeDocument/2006/relationships/image"/><Relationship Id="rId8" Target="../media/image19.sv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3.png" Type="http://schemas.openxmlformats.org/officeDocument/2006/relationships/image"/><Relationship Id="rId11" Target="../media/image34.svg" Type="http://schemas.openxmlformats.org/officeDocument/2006/relationships/image"/><Relationship Id="rId12" Target="../media/image35.png" Type="http://schemas.openxmlformats.org/officeDocument/2006/relationships/image"/><Relationship Id="rId13" Target="../media/image36.svg" Type="http://schemas.openxmlformats.org/officeDocument/2006/relationships/image"/><Relationship Id="rId2" Target="../media/image29.png" Type="http://schemas.openxmlformats.org/officeDocument/2006/relationships/image"/><Relationship Id="rId3" Target="../media/image30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31.png" Type="http://schemas.openxmlformats.org/officeDocument/2006/relationships/image"/><Relationship Id="rId9" Target="../media/image3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5.png" Type="http://schemas.openxmlformats.org/officeDocument/2006/relationships/image"/><Relationship Id="rId11" Target="../media/image46.svg" Type="http://schemas.openxmlformats.org/officeDocument/2006/relationships/image"/><Relationship Id="rId12" Target="../media/image47.png" Type="http://schemas.openxmlformats.org/officeDocument/2006/relationships/image"/><Relationship Id="rId13" Target="../media/image48.svg" Type="http://schemas.openxmlformats.org/officeDocument/2006/relationships/image"/><Relationship Id="rId14" Target="../media/image49.png" Type="http://schemas.openxmlformats.org/officeDocument/2006/relationships/image"/><Relationship Id="rId15" Target="../media/image50.svg" Type="http://schemas.openxmlformats.org/officeDocument/2006/relationships/image"/><Relationship Id="rId16" Target="../media/image51.png" Type="http://schemas.openxmlformats.org/officeDocument/2006/relationships/image"/><Relationship Id="rId2" Target="../media/image37.png" Type="http://schemas.openxmlformats.org/officeDocument/2006/relationships/image"/><Relationship Id="rId3" Target="../media/image38.svg" Type="http://schemas.openxmlformats.org/officeDocument/2006/relationships/image"/><Relationship Id="rId4" Target="../media/image39.png" Type="http://schemas.openxmlformats.org/officeDocument/2006/relationships/image"/><Relationship Id="rId5" Target="../media/image40.svg" Type="http://schemas.openxmlformats.org/officeDocument/2006/relationships/image"/><Relationship Id="rId6" Target="../media/image41.png" Type="http://schemas.openxmlformats.org/officeDocument/2006/relationships/image"/><Relationship Id="rId7" Target="../media/image42.svg" Type="http://schemas.openxmlformats.org/officeDocument/2006/relationships/image"/><Relationship Id="rId8" Target="../media/image43.png" Type="http://schemas.openxmlformats.org/officeDocument/2006/relationships/image"/><Relationship Id="rId9" Target="../media/image4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5.png" Type="http://schemas.openxmlformats.org/officeDocument/2006/relationships/image"/><Relationship Id="rId11" Target="../media/image46.svg" Type="http://schemas.openxmlformats.org/officeDocument/2006/relationships/image"/><Relationship Id="rId12" Target="../media/image52.png" Type="http://schemas.openxmlformats.org/officeDocument/2006/relationships/image"/><Relationship Id="rId13" Target="../media/image53.png" Type="http://schemas.openxmlformats.org/officeDocument/2006/relationships/image"/><Relationship Id="rId14" Target="../media/image54.png" Type="http://schemas.openxmlformats.org/officeDocument/2006/relationships/image"/><Relationship Id="rId2" Target="../media/image37.png" Type="http://schemas.openxmlformats.org/officeDocument/2006/relationships/image"/><Relationship Id="rId3" Target="../media/image38.svg" Type="http://schemas.openxmlformats.org/officeDocument/2006/relationships/image"/><Relationship Id="rId4" Target="../media/image39.png" Type="http://schemas.openxmlformats.org/officeDocument/2006/relationships/image"/><Relationship Id="rId5" Target="../media/image40.svg" Type="http://schemas.openxmlformats.org/officeDocument/2006/relationships/image"/><Relationship Id="rId6" Target="../media/image41.png" Type="http://schemas.openxmlformats.org/officeDocument/2006/relationships/image"/><Relationship Id="rId7" Target="../media/image42.svg" Type="http://schemas.openxmlformats.org/officeDocument/2006/relationships/image"/><Relationship Id="rId8" Target="../media/image43.png" Type="http://schemas.openxmlformats.org/officeDocument/2006/relationships/image"/><Relationship Id="rId9" Target="../media/image4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499235" y="9067800"/>
            <a:ext cx="9448800" cy="190500"/>
            <a:chOff x="0" y="0"/>
            <a:chExt cx="12598400" cy="254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0" y="0"/>
              <a:ext cx="12344400" cy="254000"/>
            </a:xfrm>
            <a:custGeom>
              <a:avLst/>
              <a:gdLst/>
              <a:ahLst/>
              <a:cxnLst/>
              <a:rect r="r" b="b" t="t" l="l"/>
              <a:pathLst>
                <a:path h="254000" w="12344400">
                  <a:moveTo>
                    <a:pt x="12344400" y="254000"/>
                  </a:moveTo>
                  <a:lnTo>
                    <a:pt x="0" y="254000"/>
                  </a:lnTo>
                  <a:lnTo>
                    <a:pt x="0" y="0"/>
                  </a:lnTo>
                  <a:lnTo>
                    <a:pt x="12344400" y="0"/>
                  </a:lnTo>
                  <a:close/>
                </a:path>
              </a:pathLst>
            </a:custGeom>
            <a:solidFill>
              <a:srgbClr val="3CBDBB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95250" y="1028700"/>
            <a:ext cx="9448800" cy="190500"/>
            <a:chOff x="0" y="0"/>
            <a:chExt cx="12598400" cy="254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27000" y="0"/>
              <a:ext cx="12344400" cy="254000"/>
            </a:xfrm>
            <a:custGeom>
              <a:avLst/>
              <a:gdLst/>
              <a:ahLst/>
              <a:cxnLst/>
              <a:rect r="r" b="b" t="t" l="l"/>
              <a:pathLst>
                <a:path h="254000" w="12344400">
                  <a:moveTo>
                    <a:pt x="12344400" y="254000"/>
                  </a:moveTo>
                  <a:lnTo>
                    <a:pt x="0" y="254000"/>
                  </a:lnTo>
                  <a:lnTo>
                    <a:pt x="0" y="0"/>
                  </a:lnTo>
                  <a:lnTo>
                    <a:pt x="12344400" y="0"/>
                  </a:lnTo>
                  <a:close/>
                </a:path>
              </a:pathLst>
            </a:custGeom>
            <a:solidFill>
              <a:srgbClr val="3CBDBB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5501433" y="4291006"/>
            <a:ext cx="7513735" cy="1447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97"/>
              </a:lnSpc>
            </a:pPr>
            <a:r>
              <a:rPr lang="en-US" sz="8998" spc="269">
                <a:solidFill>
                  <a:srgbClr val="36B7DA"/>
                </a:solidFill>
                <a:latin typeface="Amaranth"/>
                <a:ea typeface="Amaranth"/>
                <a:cs typeface="Amaranth"/>
                <a:sym typeface="Amaranth"/>
              </a:rPr>
              <a:t>MULTIO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11503" y="2647530"/>
            <a:ext cx="17284095" cy="1390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973"/>
              </a:lnSpc>
            </a:pPr>
            <a:r>
              <a:rPr lang="en-US" sz="9144">
                <a:solidFill>
                  <a:srgbClr val="FFFFFF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MULTIPLAYER GAME WEBSITE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7695442"/>
            <a:ext cx="4316776" cy="7325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30"/>
              </a:lnSpc>
            </a:pPr>
            <a:r>
              <a:rPr lang="en-US" sz="4020">
                <a:solidFill>
                  <a:srgbClr val="3AC9C7"/>
                </a:solidFill>
                <a:latin typeface="Aileron Bold"/>
                <a:ea typeface="Aileron Bold"/>
                <a:cs typeface="Aileron Bold"/>
                <a:sym typeface="Aileron Bold"/>
              </a:rPr>
              <a:t>GAURAV THAKUR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942524" y="7695442"/>
            <a:ext cx="4316776" cy="7325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30"/>
              </a:lnSpc>
            </a:pPr>
            <a:r>
              <a:rPr lang="en-US" sz="4020">
                <a:solidFill>
                  <a:srgbClr val="3AC9C7"/>
                </a:solidFill>
                <a:latin typeface="Aileron Bold"/>
                <a:ea typeface="Aileron Bold"/>
                <a:cs typeface="Aileron Bold"/>
                <a:sym typeface="Aileron Bold"/>
              </a:rPr>
              <a:t>2111981291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33450" y="-1067200"/>
            <a:ext cx="190500" cy="9448800"/>
            <a:chOff x="0" y="0"/>
            <a:chExt cx="254000" cy="12598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127000"/>
              <a:ext cx="254000" cy="12344400"/>
            </a:xfrm>
            <a:custGeom>
              <a:avLst/>
              <a:gdLst/>
              <a:ahLst/>
              <a:cxnLst/>
              <a:rect r="r" b="b" t="t" l="l"/>
              <a:pathLst>
                <a:path h="12344400" w="254000">
                  <a:moveTo>
                    <a:pt x="0" y="12344400"/>
                  </a:moveTo>
                  <a:lnTo>
                    <a:pt x="0" y="0"/>
                  </a:lnTo>
                  <a:lnTo>
                    <a:pt x="254000" y="0"/>
                  </a:lnTo>
                  <a:lnTo>
                    <a:pt x="254000" y="12344400"/>
                  </a:lnTo>
                  <a:close/>
                </a:path>
              </a:pathLst>
            </a:custGeom>
            <a:solidFill>
              <a:srgbClr val="3CBDBB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261929" y="-431519"/>
            <a:ext cx="2515458" cy="2201025"/>
          </a:xfrm>
          <a:custGeom>
            <a:avLst/>
            <a:gdLst/>
            <a:ahLst/>
            <a:cxnLst/>
            <a:rect r="r" b="b" t="t" l="l"/>
            <a:pathLst>
              <a:path h="2201025" w="2515458">
                <a:moveTo>
                  <a:pt x="0" y="0"/>
                </a:moveTo>
                <a:lnTo>
                  <a:pt x="2515458" y="0"/>
                </a:lnTo>
                <a:lnTo>
                  <a:pt x="2515458" y="2201025"/>
                </a:lnTo>
                <a:lnTo>
                  <a:pt x="0" y="22010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63525" y="-782489"/>
            <a:ext cx="2515458" cy="2201025"/>
          </a:xfrm>
          <a:custGeom>
            <a:avLst/>
            <a:gdLst/>
            <a:ahLst/>
            <a:cxnLst/>
            <a:rect r="r" b="b" t="t" l="l"/>
            <a:pathLst>
              <a:path h="2201025" w="2515458">
                <a:moveTo>
                  <a:pt x="0" y="0"/>
                </a:moveTo>
                <a:lnTo>
                  <a:pt x="2515458" y="0"/>
                </a:lnTo>
                <a:lnTo>
                  <a:pt x="2515458" y="2201025"/>
                </a:lnTo>
                <a:lnTo>
                  <a:pt x="0" y="22010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7068800" y="1870974"/>
            <a:ext cx="190500" cy="9448800"/>
            <a:chOff x="0" y="0"/>
            <a:chExt cx="254000" cy="12598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127000"/>
              <a:ext cx="254000" cy="12344400"/>
            </a:xfrm>
            <a:custGeom>
              <a:avLst/>
              <a:gdLst/>
              <a:ahLst/>
              <a:cxnLst/>
              <a:rect r="r" b="b" t="t" l="l"/>
              <a:pathLst>
                <a:path h="12344400" w="254000">
                  <a:moveTo>
                    <a:pt x="254000" y="0"/>
                  </a:moveTo>
                  <a:lnTo>
                    <a:pt x="254000" y="12344400"/>
                  </a:lnTo>
                  <a:lnTo>
                    <a:pt x="0" y="12344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CBDBB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4415363" y="8483067"/>
            <a:ext cx="2515458" cy="2201025"/>
          </a:xfrm>
          <a:custGeom>
            <a:avLst/>
            <a:gdLst/>
            <a:ahLst/>
            <a:cxnLst/>
            <a:rect r="r" b="b" t="t" l="l"/>
            <a:pathLst>
              <a:path h="2201025" w="2515458">
                <a:moveTo>
                  <a:pt x="0" y="0"/>
                </a:moveTo>
                <a:lnTo>
                  <a:pt x="2515458" y="0"/>
                </a:lnTo>
                <a:lnTo>
                  <a:pt x="2515458" y="2201025"/>
                </a:lnTo>
                <a:lnTo>
                  <a:pt x="0" y="22010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913767" y="8834037"/>
            <a:ext cx="2515458" cy="2201025"/>
          </a:xfrm>
          <a:custGeom>
            <a:avLst/>
            <a:gdLst/>
            <a:ahLst/>
            <a:cxnLst/>
            <a:rect r="r" b="b" t="t" l="l"/>
            <a:pathLst>
              <a:path h="2201025" w="2515458">
                <a:moveTo>
                  <a:pt x="0" y="0"/>
                </a:moveTo>
                <a:lnTo>
                  <a:pt x="2515458" y="0"/>
                </a:lnTo>
                <a:lnTo>
                  <a:pt x="2515458" y="2201025"/>
                </a:lnTo>
                <a:lnTo>
                  <a:pt x="0" y="22010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021254" y="2259067"/>
            <a:ext cx="12933670" cy="3859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35"/>
              </a:lnSpc>
            </a:pPr>
            <a:r>
              <a:rPr lang="en-US" sz="20739">
                <a:solidFill>
                  <a:srgbClr val="3AC9C7"/>
                </a:solidFill>
                <a:latin typeface="Dynamo Bold"/>
                <a:ea typeface="Dynamo Bold"/>
                <a:cs typeface="Dynamo Bold"/>
                <a:sym typeface="Dynamo Bold"/>
              </a:rPr>
              <a:t>THANK YOU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885729" y="2259067"/>
            <a:ext cx="12933670" cy="3859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35"/>
              </a:lnSpc>
            </a:pPr>
            <a:r>
              <a:rPr lang="en-US" sz="20739">
                <a:solidFill>
                  <a:srgbClr val="226EB4"/>
                </a:solidFill>
                <a:latin typeface="Dynamo Bold"/>
                <a:ea typeface="Dynamo Bold"/>
                <a:cs typeface="Dynamo Bold"/>
                <a:sym typeface="Dynamo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048742" y="454320"/>
            <a:ext cx="9753671" cy="1234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46"/>
              </a:lnSpc>
            </a:pPr>
            <a:r>
              <a:rPr lang="en-US" sz="9225" spc="-92">
                <a:solidFill>
                  <a:srgbClr val="FFFFFF"/>
                </a:solidFill>
                <a:latin typeface="Aileron Ultra-Bold Italics"/>
                <a:ea typeface="Aileron Ultra-Bold Italics"/>
                <a:cs typeface="Aileron Ultra-Bold Italics"/>
                <a:sym typeface="Aileron Ultra-Bold Italics"/>
              </a:rPr>
              <a:t>INTRODUCTION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900112" y="-172035"/>
            <a:ext cx="2760734" cy="10486408"/>
          </a:xfrm>
          <a:custGeom>
            <a:avLst/>
            <a:gdLst/>
            <a:ahLst/>
            <a:cxnLst/>
            <a:rect r="r" b="b" t="t" l="l"/>
            <a:pathLst>
              <a:path h="10486408" w="2760734">
                <a:moveTo>
                  <a:pt x="0" y="0"/>
                </a:moveTo>
                <a:lnTo>
                  <a:pt x="2760734" y="0"/>
                </a:lnTo>
                <a:lnTo>
                  <a:pt x="2760734" y="10486408"/>
                </a:lnTo>
                <a:lnTo>
                  <a:pt x="0" y="104864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300723" y="2095625"/>
            <a:ext cx="15249708" cy="6867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3344" indent="-231115" lvl="2">
              <a:lnSpc>
                <a:spcPts val="3639"/>
              </a:lnSpc>
              <a:buFont typeface="Arial"/>
              <a:buChar char="⚬"/>
            </a:pPr>
            <a:r>
              <a:rPr lang="en-US" sz="3033" spc="300">
                <a:solidFill>
                  <a:srgbClr val="36B7DA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Welcome to Multio</a:t>
            </a:r>
            <a:r>
              <a:rPr lang="en-US" sz="3033" spc="300">
                <a:solidFill>
                  <a:srgbClr val="FFFFFF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– Your ultimate destination for a diverse range of engaging multiplayer games! Challenge friends or meet new ones in a fun and competitive environment.</a:t>
            </a:r>
          </a:p>
          <a:p>
            <a:pPr algn="l" marL="693344" indent="-231115" lvl="2">
              <a:lnSpc>
                <a:spcPts val="3639"/>
              </a:lnSpc>
              <a:buFont typeface="Arial"/>
              <a:buChar char="⚬"/>
            </a:pPr>
            <a:r>
              <a:rPr lang="en-US" sz="3033" spc="300">
                <a:solidFill>
                  <a:srgbClr val="36B7DA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Diverse Game Collection</a:t>
            </a:r>
            <a:r>
              <a:rPr lang="en-US" sz="3033" spc="300">
                <a:solidFill>
                  <a:srgbClr val="137CBE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</a:t>
            </a:r>
            <a:r>
              <a:rPr lang="en-US" sz="3033" spc="300">
                <a:solidFill>
                  <a:srgbClr val="FFFFFF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– Enjoy timeless classics like Tic Tac Toe and Rock Paper Scissors, strategic Card Games, creative Scribble Games, and challenging Memory Games. There's something for everyone!</a:t>
            </a:r>
          </a:p>
          <a:p>
            <a:pPr algn="l" marL="693344" indent="-231115" lvl="2">
              <a:lnSpc>
                <a:spcPts val="3639"/>
              </a:lnSpc>
              <a:buFont typeface="Arial"/>
              <a:buChar char="⚬"/>
            </a:pPr>
            <a:r>
              <a:rPr lang="en-US" sz="3033" spc="300">
                <a:solidFill>
                  <a:srgbClr val="36B7DA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Seamless Multiplayer Experience</a:t>
            </a:r>
            <a:r>
              <a:rPr lang="en-US" sz="3033" spc="300">
                <a:solidFill>
                  <a:srgbClr val="FFFFFF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– Our platform guarantees smooth gameplay, allowing you to connect and compete with players worldwide in real-time. Enjoy uninterrupted fun with friends and new acquaintances.</a:t>
            </a:r>
          </a:p>
          <a:p>
            <a:pPr algn="l" marL="693344" indent="-231115" lvl="2">
              <a:lnSpc>
                <a:spcPts val="3639"/>
              </a:lnSpc>
              <a:buFont typeface="Arial"/>
              <a:buChar char="⚬"/>
            </a:pPr>
            <a:r>
              <a:rPr lang="en-US" sz="3033" spc="300">
                <a:solidFill>
                  <a:srgbClr val="36B7DA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Fun for All Ages</a:t>
            </a:r>
            <a:r>
              <a:rPr lang="en-US" sz="3033" spc="300">
                <a:solidFill>
                  <a:srgbClr val="FFFFFF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– Designed for players of all ages, Multio offers endless hours of entertainment. Whether you're a casual player or a gaming enthusiast, you'll find joy and excitement here.</a:t>
            </a:r>
          </a:p>
          <a:p>
            <a:pPr algn="l" marL="693399" indent="-231133" lvl="2">
              <a:lnSpc>
                <a:spcPts val="3640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3478538" y="8781700"/>
            <a:ext cx="2647750" cy="2647750"/>
          </a:xfrm>
          <a:custGeom>
            <a:avLst/>
            <a:gdLst/>
            <a:ahLst/>
            <a:cxnLst/>
            <a:rect r="r" b="b" t="t" l="l"/>
            <a:pathLst>
              <a:path h="2647750" w="2647750">
                <a:moveTo>
                  <a:pt x="0" y="0"/>
                </a:moveTo>
                <a:lnTo>
                  <a:pt x="2647750" y="0"/>
                </a:lnTo>
                <a:lnTo>
                  <a:pt x="2647750" y="2647750"/>
                </a:lnTo>
                <a:lnTo>
                  <a:pt x="0" y="26477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724867" y="8963125"/>
            <a:ext cx="2647750" cy="2647750"/>
          </a:xfrm>
          <a:custGeom>
            <a:avLst/>
            <a:gdLst/>
            <a:ahLst/>
            <a:cxnLst/>
            <a:rect r="r" b="b" t="t" l="l"/>
            <a:pathLst>
              <a:path h="2647750" w="2647750">
                <a:moveTo>
                  <a:pt x="0" y="0"/>
                </a:moveTo>
                <a:lnTo>
                  <a:pt x="2647750" y="0"/>
                </a:lnTo>
                <a:lnTo>
                  <a:pt x="2647750" y="2647750"/>
                </a:lnTo>
                <a:lnTo>
                  <a:pt x="0" y="26477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1085476" y="1062137"/>
          <a:ext cx="3990684" cy="4247510"/>
        </p:xfrm>
        <a:graphic>
          <a:graphicData uri="http://schemas.openxmlformats.org/drawingml/2006/table">
            <a:tbl>
              <a:tblPr/>
              <a:tblGrid>
                <a:gridCol w="3990684"/>
              </a:tblGrid>
              <a:tr h="84950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24"/>
                        </a:lnSpc>
                        <a:defRPr/>
                      </a:pPr>
                      <a:r>
                        <a:rPr lang="en-US" sz="2160">
                          <a:solidFill>
                            <a:srgbClr val="FFFFFF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REACT</a:t>
                      </a:r>
                      <a:endParaRPr lang="en-US" sz="1100"/>
                    </a:p>
                  </a:txBody>
                  <a:tcPr marL="137177" marR="137177" marT="137177" marB="137177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538A"/>
                    </a:solidFill>
                  </a:tcPr>
                </a:tc>
              </a:tr>
              <a:tr h="84950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24"/>
                        </a:lnSpc>
                        <a:defRPr/>
                      </a:pPr>
                      <a:r>
                        <a:rPr lang="en-US" sz="2160">
                          <a:solidFill>
                            <a:srgbClr val="FFFFFF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WEB SOCKET</a:t>
                      </a:r>
                      <a:endParaRPr lang="en-US" sz="1100"/>
                    </a:p>
                  </a:txBody>
                  <a:tcPr marL="137177" marR="137177" marT="137177" marB="137177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6EB4"/>
                    </a:solidFill>
                  </a:tcPr>
                </a:tc>
              </a:tr>
              <a:tr h="84950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24"/>
                        </a:lnSpc>
                        <a:defRPr/>
                      </a:pPr>
                      <a:r>
                        <a:rPr lang="en-US" sz="2160">
                          <a:solidFill>
                            <a:srgbClr val="FFFFFF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Aceternity UI</a:t>
                      </a:r>
                      <a:endParaRPr lang="en-US" sz="1100"/>
                    </a:p>
                  </a:txBody>
                  <a:tcPr marL="137177" marR="137177" marT="137177" marB="137177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8CCB"/>
                    </a:solidFill>
                  </a:tcPr>
                </a:tc>
              </a:tr>
              <a:tr h="84950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24"/>
                        </a:lnSpc>
                        <a:defRPr/>
                      </a:pPr>
                      <a:r>
                        <a:rPr lang="en-US" sz="2160">
                          <a:solidFill>
                            <a:srgbClr val="FFFFFF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NODE JS</a:t>
                      </a:r>
                      <a:endParaRPr lang="en-US" sz="1100"/>
                    </a:p>
                  </a:txBody>
                  <a:tcPr marL="137177" marR="137177" marT="137177" marB="137177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B7DA"/>
                    </a:solidFill>
                  </a:tcPr>
                </a:tc>
              </a:tr>
              <a:tr h="84950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24"/>
                        </a:lnSpc>
                        <a:defRPr/>
                      </a:pPr>
                      <a:r>
                        <a:rPr lang="en-US" sz="2160">
                          <a:solidFill>
                            <a:srgbClr val="FFFFFF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EXPRESS JS</a:t>
                      </a:r>
                      <a:endParaRPr lang="en-US" sz="1100"/>
                    </a:p>
                  </a:txBody>
                  <a:tcPr marL="137177" marR="137177" marT="137177" marB="137177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BDBB"/>
                    </a:solidFill>
                  </a:tcPr>
                </a:tc>
              </a:tr>
            </a:tbl>
          </a:graphicData>
        </a:graphic>
      </p:graphicFrame>
      <p:sp>
        <p:nvSpPr>
          <p:cNvPr name="Freeform 3" id="3"/>
          <p:cNvSpPr/>
          <p:nvPr/>
        </p:nvSpPr>
        <p:spPr>
          <a:xfrm flipH="false" flipV="false" rot="0">
            <a:off x="10032810" y="1028700"/>
            <a:ext cx="916860" cy="1066892"/>
          </a:xfrm>
          <a:custGeom>
            <a:avLst/>
            <a:gdLst/>
            <a:ahLst/>
            <a:cxnLst/>
            <a:rect r="r" b="b" t="t" l="l"/>
            <a:pathLst>
              <a:path h="1066892" w="916860">
                <a:moveTo>
                  <a:pt x="0" y="0"/>
                </a:moveTo>
                <a:lnTo>
                  <a:pt x="916861" y="0"/>
                </a:lnTo>
                <a:lnTo>
                  <a:pt x="916861" y="1066892"/>
                </a:lnTo>
                <a:lnTo>
                  <a:pt x="0" y="10668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18154" y="1309417"/>
            <a:ext cx="546174" cy="505458"/>
          </a:xfrm>
          <a:custGeom>
            <a:avLst/>
            <a:gdLst/>
            <a:ahLst/>
            <a:cxnLst/>
            <a:rect r="r" b="b" t="t" l="l"/>
            <a:pathLst>
              <a:path h="505458" w="546174">
                <a:moveTo>
                  <a:pt x="0" y="0"/>
                </a:moveTo>
                <a:lnTo>
                  <a:pt x="546173" y="0"/>
                </a:lnTo>
                <a:lnTo>
                  <a:pt x="546173" y="505458"/>
                </a:lnTo>
                <a:lnTo>
                  <a:pt x="0" y="5054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650" r="0" b="-65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032810" y="2243486"/>
            <a:ext cx="916860" cy="1066892"/>
          </a:xfrm>
          <a:custGeom>
            <a:avLst/>
            <a:gdLst/>
            <a:ahLst/>
            <a:cxnLst/>
            <a:rect r="r" b="b" t="t" l="l"/>
            <a:pathLst>
              <a:path h="1066892" w="916860">
                <a:moveTo>
                  <a:pt x="0" y="0"/>
                </a:moveTo>
                <a:lnTo>
                  <a:pt x="916861" y="0"/>
                </a:lnTo>
                <a:lnTo>
                  <a:pt x="916861" y="1066892"/>
                </a:lnTo>
                <a:lnTo>
                  <a:pt x="0" y="10668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032810" y="3458271"/>
            <a:ext cx="916860" cy="1066892"/>
          </a:xfrm>
          <a:custGeom>
            <a:avLst/>
            <a:gdLst/>
            <a:ahLst/>
            <a:cxnLst/>
            <a:rect r="r" b="b" t="t" l="l"/>
            <a:pathLst>
              <a:path h="1066892" w="916860">
                <a:moveTo>
                  <a:pt x="0" y="0"/>
                </a:moveTo>
                <a:lnTo>
                  <a:pt x="916861" y="0"/>
                </a:lnTo>
                <a:lnTo>
                  <a:pt x="916861" y="1066893"/>
                </a:lnTo>
                <a:lnTo>
                  <a:pt x="0" y="10668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032810" y="4676058"/>
            <a:ext cx="916860" cy="1066892"/>
          </a:xfrm>
          <a:custGeom>
            <a:avLst/>
            <a:gdLst/>
            <a:ahLst/>
            <a:cxnLst/>
            <a:rect r="r" b="b" t="t" l="l"/>
            <a:pathLst>
              <a:path h="1066892" w="916860">
                <a:moveTo>
                  <a:pt x="0" y="0"/>
                </a:moveTo>
                <a:lnTo>
                  <a:pt x="916861" y="0"/>
                </a:lnTo>
                <a:lnTo>
                  <a:pt x="916861" y="1066892"/>
                </a:lnTo>
                <a:lnTo>
                  <a:pt x="0" y="10668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032810" y="5893845"/>
            <a:ext cx="916860" cy="1066892"/>
          </a:xfrm>
          <a:custGeom>
            <a:avLst/>
            <a:gdLst/>
            <a:ahLst/>
            <a:cxnLst/>
            <a:rect r="r" b="b" t="t" l="l"/>
            <a:pathLst>
              <a:path h="1066892" w="916860">
                <a:moveTo>
                  <a:pt x="0" y="0"/>
                </a:moveTo>
                <a:lnTo>
                  <a:pt x="916861" y="0"/>
                </a:lnTo>
                <a:lnTo>
                  <a:pt x="916861" y="1066892"/>
                </a:lnTo>
                <a:lnTo>
                  <a:pt x="0" y="10668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211386" y="4901047"/>
            <a:ext cx="559708" cy="616913"/>
          </a:xfrm>
          <a:custGeom>
            <a:avLst/>
            <a:gdLst/>
            <a:ahLst/>
            <a:cxnLst/>
            <a:rect r="r" b="b" t="t" l="l"/>
            <a:pathLst>
              <a:path h="616913" w="559708">
                <a:moveTo>
                  <a:pt x="0" y="0"/>
                </a:moveTo>
                <a:lnTo>
                  <a:pt x="559709" y="0"/>
                </a:lnTo>
                <a:lnTo>
                  <a:pt x="559709" y="616913"/>
                </a:lnTo>
                <a:lnTo>
                  <a:pt x="0" y="61691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1449" r="0" b="-1449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311623" y="6242291"/>
            <a:ext cx="359235" cy="369998"/>
          </a:xfrm>
          <a:custGeom>
            <a:avLst/>
            <a:gdLst/>
            <a:ahLst/>
            <a:cxnLst/>
            <a:rect r="r" b="b" t="t" l="l"/>
            <a:pathLst>
              <a:path h="369998" w="359235">
                <a:moveTo>
                  <a:pt x="0" y="0"/>
                </a:moveTo>
                <a:lnTo>
                  <a:pt x="359235" y="0"/>
                </a:lnTo>
                <a:lnTo>
                  <a:pt x="359235" y="369999"/>
                </a:lnTo>
                <a:lnTo>
                  <a:pt x="0" y="36999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377" r="0" b="-377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3512182"/>
            <a:ext cx="6970545" cy="2741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41"/>
              </a:lnSpc>
            </a:pPr>
            <a:r>
              <a:rPr lang="en-US" sz="10037" spc="-100">
                <a:solidFill>
                  <a:srgbClr val="FFFFFF"/>
                </a:solidFill>
                <a:latin typeface="Aileron Ultra-Bold Italics"/>
                <a:ea typeface="Aileron Ultra-Bold Italics"/>
                <a:cs typeface="Aileron Ultra-Bold Italics"/>
                <a:sym typeface="Aileron Ultra-Bold Italics"/>
              </a:rPr>
              <a:t>TECH STACK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933450" y="-1067200"/>
            <a:ext cx="190500" cy="9448800"/>
            <a:chOff x="0" y="0"/>
            <a:chExt cx="254000" cy="125984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127000"/>
              <a:ext cx="254000" cy="12344400"/>
            </a:xfrm>
            <a:custGeom>
              <a:avLst/>
              <a:gdLst/>
              <a:ahLst/>
              <a:cxnLst/>
              <a:rect r="r" b="b" t="t" l="l"/>
              <a:pathLst>
                <a:path h="12344400" w="254000">
                  <a:moveTo>
                    <a:pt x="0" y="12344400"/>
                  </a:moveTo>
                  <a:lnTo>
                    <a:pt x="0" y="0"/>
                  </a:lnTo>
                  <a:lnTo>
                    <a:pt x="254000" y="0"/>
                  </a:lnTo>
                  <a:lnTo>
                    <a:pt x="254000" y="12344400"/>
                  </a:lnTo>
                  <a:close/>
                </a:path>
              </a:pathLst>
            </a:custGeom>
            <a:solidFill>
              <a:srgbClr val="3CBDBB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7808745" y="2851071"/>
            <a:ext cx="190500" cy="9448800"/>
            <a:chOff x="0" y="0"/>
            <a:chExt cx="254000" cy="12598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127000"/>
              <a:ext cx="254000" cy="12344400"/>
            </a:xfrm>
            <a:custGeom>
              <a:avLst/>
              <a:gdLst/>
              <a:ahLst/>
              <a:cxnLst/>
              <a:rect r="r" b="b" t="t" l="l"/>
              <a:pathLst>
                <a:path h="12344400" w="254000">
                  <a:moveTo>
                    <a:pt x="0" y="12344400"/>
                  </a:moveTo>
                  <a:lnTo>
                    <a:pt x="0" y="0"/>
                  </a:lnTo>
                  <a:lnTo>
                    <a:pt x="254000" y="0"/>
                  </a:lnTo>
                  <a:lnTo>
                    <a:pt x="254000" y="12344400"/>
                  </a:lnTo>
                  <a:close/>
                </a:path>
              </a:pathLst>
            </a:custGeom>
            <a:solidFill>
              <a:srgbClr val="3CBDBB"/>
            </a:solidFill>
          </p:spPr>
        </p:sp>
      </p:grpSp>
      <p:sp>
        <p:nvSpPr>
          <p:cNvPr name="Freeform 16" id="16"/>
          <p:cNvSpPr/>
          <p:nvPr/>
        </p:nvSpPr>
        <p:spPr>
          <a:xfrm flipH="false" flipV="false" rot="0">
            <a:off x="1261929" y="-431519"/>
            <a:ext cx="2515458" cy="2201025"/>
          </a:xfrm>
          <a:custGeom>
            <a:avLst/>
            <a:gdLst/>
            <a:ahLst/>
            <a:cxnLst/>
            <a:rect r="r" b="b" t="t" l="l"/>
            <a:pathLst>
              <a:path h="2201025" w="2515458">
                <a:moveTo>
                  <a:pt x="0" y="0"/>
                </a:moveTo>
                <a:lnTo>
                  <a:pt x="2515458" y="0"/>
                </a:lnTo>
                <a:lnTo>
                  <a:pt x="2515458" y="2201025"/>
                </a:lnTo>
                <a:lnTo>
                  <a:pt x="0" y="220102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763525" y="-782489"/>
            <a:ext cx="2515458" cy="2201025"/>
          </a:xfrm>
          <a:custGeom>
            <a:avLst/>
            <a:gdLst/>
            <a:ahLst/>
            <a:cxnLst/>
            <a:rect r="r" b="b" t="t" l="l"/>
            <a:pathLst>
              <a:path h="2201025" w="2515458">
                <a:moveTo>
                  <a:pt x="0" y="0"/>
                </a:moveTo>
                <a:lnTo>
                  <a:pt x="2515458" y="0"/>
                </a:lnTo>
                <a:lnTo>
                  <a:pt x="2515458" y="2201025"/>
                </a:lnTo>
                <a:lnTo>
                  <a:pt x="0" y="220102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0162173" y="2474183"/>
            <a:ext cx="658135" cy="606852"/>
            <a:chOff x="0" y="0"/>
            <a:chExt cx="1218620" cy="112366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218565" cy="1123696"/>
            </a:xfrm>
            <a:custGeom>
              <a:avLst/>
              <a:gdLst/>
              <a:ahLst/>
              <a:cxnLst/>
              <a:rect r="r" b="b" t="t" l="l"/>
              <a:pathLst>
                <a:path h="1123696" w="1218565">
                  <a:moveTo>
                    <a:pt x="0" y="0"/>
                  </a:moveTo>
                  <a:lnTo>
                    <a:pt x="1218565" y="0"/>
                  </a:lnTo>
                  <a:lnTo>
                    <a:pt x="1218565" y="1123696"/>
                  </a:lnTo>
                  <a:lnTo>
                    <a:pt x="0" y="11236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-18956" t="0" r="-18960" b="2"/>
              </a:stretch>
            </a:blipFill>
          </p:spPr>
        </p:sp>
      </p:grpSp>
      <p:sp>
        <p:nvSpPr>
          <p:cNvPr name="Freeform 20" id="20"/>
          <p:cNvSpPr/>
          <p:nvPr/>
        </p:nvSpPr>
        <p:spPr>
          <a:xfrm flipH="false" flipV="false" rot="0">
            <a:off x="4780580" y="8525827"/>
            <a:ext cx="2515458" cy="2201025"/>
          </a:xfrm>
          <a:custGeom>
            <a:avLst/>
            <a:gdLst/>
            <a:ahLst/>
            <a:cxnLst/>
            <a:rect r="r" b="b" t="t" l="l"/>
            <a:pathLst>
              <a:path h="2201025" w="2515458">
                <a:moveTo>
                  <a:pt x="0" y="0"/>
                </a:moveTo>
                <a:lnTo>
                  <a:pt x="2515458" y="0"/>
                </a:lnTo>
                <a:lnTo>
                  <a:pt x="2515458" y="2201025"/>
                </a:lnTo>
                <a:lnTo>
                  <a:pt x="0" y="2201025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4278983" y="8876798"/>
            <a:ext cx="2515458" cy="2201025"/>
          </a:xfrm>
          <a:custGeom>
            <a:avLst/>
            <a:gdLst/>
            <a:ahLst/>
            <a:cxnLst/>
            <a:rect r="r" b="b" t="t" l="l"/>
            <a:pathLst>
              <a:path h="2201025" w="2515458">
                <a:moveTo>
                  <a:pt x="0" y="0"/>
                </a:moveTo>
                <a:lnTo>
                  <a:pt x="2515458" y="0"/>
                </a:lnTo>
                <a:lnTo>
                  <a:pt x="2515458" y="2201025"/>
                </a:lnTo>
                <a:lnTo>
                  <a:pt x="0" y="2201025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22" id="22"/>
          <p:cNvGraphicFramePr>
            <a:graphicFrameLocks noGrp="true"/>
          </p:cNvGraphicFramePr>
          <p:nvPr/>
        </p:nvGraphicFramePr>
        <p:xfrm>
          <a:off x="11085476" y="6960737"/>
          <a:ext cx="3631816" cy="741089"/>
        </p:xfrm>
        <a:graphic>
          <a:graphicData uri="http://schemas.openxmlformats.org/drawingml/2006/table">
            <a:tbl>
              <a:tblPr/>
              <a:tblGrid>
                <a:gridCol w="3631816"/>
              </a:tblGrid>
              <a:tr h="74108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52"/>
                        </a:lnSpc>
                        <a:defRPr/>
                      </a:pPr>
                      <a:r>
                        <a:rPr lang="en-US" sz="1965">
                          <a:solidFill>
                            <a:srgbClr val="FFFFFF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MONGO DB</a:t>
                      </a:r>
                      <a:endParaRPr lang="en-US" sz="1100"/>
                    </a:p>
                  </a:txBody>
                  <a:tcPr marL="124841" marR="124841" marT="124841" marB="124841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538A"/>
                    </a:solidFill>
                  </a:tcPr>
                </a:tc>
              </a:tr>
            </a:tbl>
          </a:graphicData>
        </a:graphic>
      </p:graphicFrame>
      <p:sp>
        <p:nvSpPr>
          <p:cNvPr name="Freeform 23" id="23"/>
          <p:cNvSpPr/>
          <p:nvPr/>
        </p:nvSpPr>
        <p:spPr>
          <a:xfrm flipH="false" flipV="false" rot="0">
            <a:off x="10032810" y="7042025"/>
            <a:ext cx="916860" cy="1066892"/>
          </a:xfrm>
          <a:custGeom>
            <a:avLst/>
            <a:gdLst/>
            <a:ahLst/>
            <a:cxnLst/>
            <a:rect r="r" b="b" t="t" l="l"/>
            <a:pathLst>
              <a:path h="1066892" w="916860">
                <a:moveTo>
                  <a:pt x="0" y="0"/>
                </a:moveTo>
                <a:lnTo>
                  <a:pt x="916861" y="0"/>
                </a:lnTo>
                <a:lnTo>
                  <a:pt x="916861" y="1066892"/>
                </a:lnTo>
                <a:lnTo>
                  <a:pt x="0" y="10668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0311623" y="7390472"/>
            <a:ext cx="359235" cy="369998"/>
          </a:xfrm>
          <a:custGeom>
            <a:avLst/>
            <a:gdLst/>
            <a:ahLst/>
            <a:cxnLst/>
            <a:rect r="r" b="b" t="t" l="l"/>
            <a:pathLst>
              <a:path h="369998" w="359235">
                <a:moveTo>
                  <a:pt x="0" y="0"/>
                </a:moveTo>
                <a:lnTo>
                  <a:pt x="359235" y="0"/>
                </a:lnTo>
                <a:lnTo>
                  <a:pt x="359235" y="369998"/>
                </a:lnTo>
                <a:lnTo>
                  <a:pt x="0" y="3699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377" r="0" b="-377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0233515" y="3691378"/>
            <a:ext cx="515452" cy="515452"/>
          </a:xfrm>
          <a:custGeom>
            <a:avLst/>
            <a:gdLst/>
            <a:ahLst/>
            <a:cxnLst/>
            <a:rect r="r" b="b" t="t" l="l"/>
            <a:pathLst>
              <a:path h="515452" w="515452">
                <a:moveTo>
                  <a:pt x="0" y="0"/>
                </a:moveTo>
                <a:lnTo>
                  <a:pt x="515451" y="0"/>
                </a:lnTo>
                <a:lnTo>
                  <a:pt x="515451" y="515452"/>
                </a:lnTo>
                <a:lnTo>
                  <a:pt x="0" y="515452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0146306" y="6133717"/>
            <a:ext cx="674002" cy="517542"/>
          </a:xfrm>
          <a:custGeom>
            <a:avLst/>
            <a:gdLst/>
            <a:ahLst/>
            <a:cxnLst/>
            <a:rect r="r" b="b" t="t" l="l"/>
            <a:pathLst>
              <a:path h="517542" w="674002">
                <a:moveTo>
                  <a:pt x="0" y="0"/>
                </a:moveTo>
                <a:lnTo>
                  <a:pt x="674002" y="0"/>
                </a:lnTo>
                <a:lnTo>
                  <a:pt x="674002" y="517541"/>
                </a:lnTo>
                <a:lnTo>
                  <a:pt x="0" y="517541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 l="-11128" t="0" r="-3821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0146306" y="7226090"/>
            <a:ext cx="698762" cy="698762"/>
          </a:xfrm>
          <a:custGeom>
            <a:avLst/>
            <a:gdLst/>
            <a:ahLst/>
            <a:cxnLst/>
            <a:rect r="r" b="b" t="t" l="l"/>
            <a:pathLst>
              <a:path h="698762" w="698762">
                <a:moveTo>
                  <a:pt x="0" y="0"/>
                </a:moveTo>
                <a:lnTo>
                  <a:pt x="698762" y="0"/>
                </a:lnTo>
                <a:lnTo>
                  <a:pt x="698762" y="698762"/>
                </a:lnTo>
                <a:lnTo>
                  <a:pt x="0" y="698762"/>
                </a:lnTo>
                <a:lnTo>
                  <a:pt x="0" y="0"/>
                </a:lnTo>
                <a:close/>
              </a:path>
            </a:pathLst>
          </a:custGeom>
          <a:blipFill>
            <a:blip r:embed="rId21"/>
            <a:stretch>
              <a:fillRect l="0" t="0" r="0" b="0"/>
            </a:stretch>
          </a:blipFill>
        </p:spPr>
      </p:sp>
      <p:graphicFrame>
        <p:nvGraphicFramePr>
          <p:cNvPr name="Table 28" id="28"/>
          <p:cNvGraphicFramePr>
            <a:graphicFrameLocks noGrp="true"/>
          </p:cNvGraphicFramePr>
          <p:nvPr/>
        </p:nvGraphicFramePr>
        <p:xfrm>
          <a:off x="11085476" y="8091595"/>
          <a:ext cx="3631816" cy="741089"/>
        </p:xfrm>
        <a:graphic>
          <a:graphicData uri="http://schemas.openxmlformats.org/drawingml/2006/table">
            <a:tbl>
              <a:tblPr/>
              <a:tblGrid>
                <a:gridCol w="3631816"/>
              </a:tblGrid>
              <a:tr h="74108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52"/>
                        </a:lnSpc>
                        <a:defRPr/>
                      </a:pPr>
                      <a:r>
                        <a:rPr lang="en-US" sz="1965">
                          <a:solidFill>
                            <a:srgbClr val="FFFFFF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TAILWIND CSS</a:t>
                      </a:r>
                      <a:endParaRPr lang="en-US" sz="1100"/>
                    </a:p>
                  </a:txBody>
                  <a:tcPr marL="124841" marR="124841" marT="124841" marB="124841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B9FB"/>
                    </a:solidFill>
                  </a:tcPr>
                </a:tc>
              </a:tr>
            </a:tbl>
          </a:graphicData>
        </a:graphic>
      </p:graphicFrame>
      <p:sp>
        <p:nvSpPr>
          <p:cNvPr name="Freeform 29" id="29"/>
          <p:cNvSpPr/>
          <p:nvPr/>
        </p:nvSpPr>
        <p:spPr>
          <a:xfrm flipH="false" flipV="false" rot="0">
            <a:off x="10024877" y="8261317"/>
            <a:ext cx="916860" cy="1066892"/>
          </a:xfrm>
          <a:custGeom>
            <a:avLst/>
            <a:gdLst/>
            <a:ahLst/>
            <a:cxnLst/>
            <a:rect r="r" b="b" t="t" l="l"/>
            <a:pathLst>
              <a:path h="1066892" w="916860">
                <a:moveTo>
                  <a:pt x="0" y="0"/>
                </a:moveTo>
                <a:lnTo>
                  <a:pt x="916860" y="0"/>
                </a:lnTo>
                <a:lnTo>
                  <a:pt x="916860" y="1066892"/>
                </a:lnTo>
                <a:lnTo>
                  <a:pt x="0" y="10668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10143403" y="8489917"/>
            <a:ext cx="676905" cy="672000"/>
          </a:xfrm>
          <a:custGeom>
            <a:avLst/>
            <a:gdLst/>
            <a:ahLst/>
            <a:cxnLst/>
            <a:rect r="r" b="b" t="t" l="l"/>
            <a:pathLst>
              <a:path h="672000" w="676905">
                <a:moveTo>
                  <a:pt x="0" y="0"/>
                </a:moveTo>
                <a:lnTo>
                  <a:pt x="676905" y="0"/>
                </a:lnTo>
                <a:lnTo>
                  <a:pt x="676905" y="672000"/>
                </a:lnTo>
                <a:lnTo>
                  <a:pt x="0" y="6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2"/>
            <a:stretch>
              <a:fillRect l="-35587" t="0" r="-29871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33450" y="-1067200"/>
            <a:ext cx="190500" cy="9448800"/>
            <a:chOff x="0" y="0"/>
            <a:chExt cx="254000" cy="12598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127000"/>
              <a:ext cx="254000" cy="12344400"/>
            </a:xfrm>
            <a:custGeom>
              <a:avLst/>
              <a:gdLst/>
              <a:ahLst/>
              <a:cxnLst/>
              <a:rect r="r" b="b" t="t" l="l"/>
              <a:pathLst>
                <a:path h="12344400" w="254000">
                  <a:moveTo>
                    <a:pt x="0" y="12344400"/>
                  </a:moveTo>
                  <a:lnTo>
                    <a:pt x="0" y="0"/>
                  </a:lnTo>
                  <a:lnTo>
                    <a:pt x="254000" y="0"/>
                  </a:lnTo>
                  <a:lnTo>
                    <a:pt x="254000" y="12344400"/>
                  </a:lnTo>
                  <a:close/>
                </a:path>
              </a:pathLst>
            </a:custGeom>
            <a:solidFill>
              <a:srgbClr val="3CBDBB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261929" y="-431519"/>
            <a:ext cx="2515458" cy="2201025"/>
          </a:xfrm>
          <a:custGeom>
            <a:avLst/>
            <a:gdLst/>
            <a:ahLst/>
            <a:cxnLst/>
            <a:rect r="r" b="b" t="t" l="l"/>
            <a:pathLst>
              <a:path h="2201025" w="2515458">
                <a:moveTo>
                  <a:pt x="0" y="0"/>
                </a:moveTo>
                <a:lnTo>
                  <a:pt x="2515458" y="0"/>
                </a:lnTo>
                <a:lnTo>
                  <a:pt x="2515458" y="2201025"/>
                </a:lnTo>
                <a:lnTo>
                  <a:pt x="0" y="22010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63525" y="-782489"/>
            <a:ext cx="2515458" cy="2201025"/>
          </a:xfrm>
          <a:custGeom>
            <a:avLst/>
            <a:gdLst/>
            <a:ahLst/>
            <a:cxnLst/>
            <a:rect r="r" b="b" t="t" l="l"/>
            <a:pathLst>
              <a:path h="2201025" w="2515458">
                <a:moveTo>
                  <a:pt x="0" y="0"/>
                </a:moveTo>
                <a:lnTo>
                  <a:pt x="2515458" y="0"/>
                </a:lnTo>
                <a:lnTo>
                  <a:pt x="2515458" y="2201025"/>
                </a:lnTo>
                <a:lnTo>
                  <a:pt x="0" y="22010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7808745" y="2851071"/>
            <a:ext cx="190500" cy="9448800"/>
            <a:chOff x="0" y="0"/>
            <a:chExt cx="254000" cy="12598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127000"/>
              <a:ext cx="254000" cy="12344400"/>
            </a:xfrm>
            <a:custGeom>
              <a:avLst/>
              <a:gdLst/>
              <a:ahLst/>
              <a:cxnLst/>
              <a:rect r="r" b="b" t="t" l="l"/>
              <a:pathLst>
                <a:path h="12344400" w="254000">
                  <a:moveTo>
                    <a:pt x="0" y="12344400"/>
                  </a:moveTo>
                  <a:lnTo>
                    <a:pt x="0" y="0"/>
                  </a:lnTo>
                  <a:lnTo>
                    <a:pt x="254000" y="0"/>
                  </a:lnTo>
                  <a:lnTo>
                    <a:pt x="254000" y="12344400"/>
                  </a:lnTo>
                  <a:close/>
                </a:path>
              </a:pathLst>
            </a:custGeom>
            <a:solidFill>
              <a:srgbClr val="3CBDBB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5077786" y="8286350"/>
            <a:ext cx="2515458" cy="2201025"/>
          </a:xfrm>
          <a:custGeom>
            <a:avLst/>
            <a:gdLst/>
            <a:ahLst/>
            <a:cxnLst/>
            <a:rect r="r" b="b" t="t" l="l"/>
            <a:pathLst>
              <a:path h="2201025" w="2515458">
                <a:moveTo>
                  <a:pt x="0" y="0"/>
                </a:moveTo>
                <a:lnTo>
                  <a:pt x="2515458" y="0"/>
                </a:lnTo>
                <a:lnTo>
                  <a:pt x="2515458" y="2201025"/>
                </a:lnTo>
                <a:lnTo>
                  <a:pt x="0" y="22010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576189" y="8637320"/>
            <a:ext cx="2515458" cy="2201025"/>
          </a:xfrm>
          <a:custGeom>
            <a:avLst/>
            <a:gdLst/>
            <a:ahLst/>
            <a:cxnLst/>
            <a:rect r="r" b="b" t="t" l="l"/>
            <a:pathLst>
              <a:path h="2201025" w="2515458">
                <a:moveTo>
                  <a:pt x="0" y="0"/>
                </a:moveTo>
                <a:lnTo>
                  <a:pt x="2515458" y="0"/>
                </a:lnTo>
                <a:lnTo>
                  <a:pt x="2515458" y="2201025"/>
                </a:lnTo>
                <a:lnTo>
                  <a:pt x="0" y="22010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460581" y="200375"/>
            <a:ext cx="6335880" cy="10287000"/>
          </a:xfrm>
          <a:custGeom>
            <a:avLst/>
            <a:gdLst/>
            <a:ahLst/>
            <a:cxnLst/>
            <a:rect r="r" b="b" t="t" l="l"/>
            <a:pathLst>
              <a:path h="10287000" w="6335880">
                <a:moveTo>
                  <a:pt x="0" y="0"/>
                </a:moveTo>
                <a:lnTo>
                  <a:pt x="6335880" y="0"/>
                </a:lnTo>
                <a:lnTo>
                  <a:pt x="633588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1290" r="0" b="-129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138542" y="3624969"/>
            <a:ext cx="6655611" cy="2264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17"/>
              </a:lnSpc>
            </a:pPr>
            <a:r>
              <a:rPr lang="en-US" sz="8016" spc="-80">
                <a:solidFill>
                  <a:srgbClr val="FFFFFF"/>
                </a:solidFill>
                <a:latin typeface="Aileron Bold Italics"/>
                <a:ea typeface="Aileron Bold Italics"/>
                <a:cs typeface="Aileron Bold Italics"/>
                <a:sym typeface="Aileron Bold Italics"/>
              </a:rPr>
              <a:t>Data Flow Diagram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33450" y="-1067200"/>
            <a:ext cx="190500" cy="9448800"/>
            <a:chOff x="0" y="0"/>
            <a:chExt cx="254000" cy="12598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127000"/>
              <a:ext cx="254000" cy="12344400"/>
            </a:xfrm>
            <a:custGeom>
              <a:avLst/>
              <a:gdLst/>
              <a:ahLst/>
              <a:cxnLst/>
              <a:rect r="r" b="b" t="t" l="l"/>
              <a:pathLst>
                <a:path h="12344400" w="254000">
                  <a:moveTo>
                    <a:pt x="0" y="12344400"/>
                  </a:moveTo>
                  <a:lnTo>
                    <a:pt x="0" y="0"/>
                  </a:lnTo>
                  <a:lnTo>
                    <a:pt x="254000" y="0"/>
                  </a:lnTo>
                  <a:lnTo>
                    <a:pt x="254000" y="12344400"/>
                  </a:lnTo>
                  <a:close/>
                </a:path>
              </a:pathLst>
            </a:custGeom>
            <a:solidFill>
              <a:srgbClr val="3CBDBB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261929" y="-431519"/>
            <a:ext cx="2515458" cy="2201025"/>
          </a:xfrm>
          <a:custGeom>
            <a:avLst/>
            <a:gdLst/>
            <a:ahLst/>
            <a:cxnLst/>
            <a:rect r="r" b="b" t="t" l="l"/>
            <a:pathLst>
              <a:path h="2201025" w="2515458">
                <a:moveTo>
                  <a:pt x="0" y="0"/>
                </a:moveTo>
                <a:lnTo>
                  <a:pt x="2515458" y="0"/>
                </a:lnTo>
                <a:lnTo>
                  <a:pt x="2515458" y="2201025"/>
                </a:lnTo>
                <a:lnTo>
                  <a:pt x="0" y="22010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63525" y="-782489"/>
            <a:ext cx="2515458" cy="2201025"/>
          </a:xfrm>
          <a:custGeom>
            <a:avLst/>
            <a:gdLst/>
            <a:ahLst/>
            <a:cxnLst/>
            <a:rect r="r" b="b" t="t" l="l"/>
            <a:pathLst>
              <a:path h="2201025" w="2515458">
                <a:moveTo>
                  <a:pt x="0" y="0"/>
                </a:moveTo>
                <a:lnTo>
                  <a:pt x="2515458" y="0"/>
                </a:lnTo>
                <a:lnTo>
                  <a:pt x="2515458" y="2201025"/>
                </a:lnTo>
                <a:lnTo>
                  <a:pt x="0" y="22010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7808745" y="2851071"/>
            <a:ext cx="190500" cy="9448800"/>
            <a:chOff x="0" y="0"/>
            <a:chExt cx="254000" cy="12598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127000"/>
              <a:ext cx="254000" cy="12344400"/>
            </a:xfrm>
            <a:custGeom>
              <a:avLst/>
              <a:gdLst/>
              <a:ahLst/>
              <a:cxnLst/>
              <a:rect r="r" b="b" t="t" l="l"/>
              <a:pathLst>
                <a:path h="12344400" w="254000">
                  <a:moveTo>
                    <a:pt x="0" y="12344400"/>
                  </a:moveTo>
                  <a:lnTo>
                    <a:pt x="0" y="0"/>
                  </a:lnTo>
                  <a:lnTo>
                    <a:pt x="254000" y="0"/>
                  </a:lnTo>
                  <a:lnTo>
                    <a:pt x="254000" y="12344400"/>
                  </a:lnTo>
                  <a:close/>
                </a:path>
              </a:pathLst>
            </a:custGeom>
            <a:solidFill>
              <a:srgbClr val="3CBDBB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5077786" y="8286350"/>
            <a:ext cx="2515458" cy="2201025"/>
          </a:xfrm>
          <a:custGeom>
            <a:avLst/>
            <a:gdLst/>
            <a:ahLst/>
            <a:cxnLst/>
            <a:rect r="r" b="b" t="t" l="l"/>
            <a:pathLst>
              <a:path h="2201025" w="2515458">
                <a:moveTo>
                  <a:pt x="0" y="0"/>
                </a:moveTo>
                <a:lnTo>
                  <a:pt x="2515458" y="0"/>
                </a:lnTo>
                <a:lnTo>
                  <a:pt x="2515458" y="2201025"/>
                </a:lnTo>
                <a:lnTo>
                  <a:pt x="0" y="22010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576189" y="8637320"/>
            <a:ext cx="2515458" cy="2201025"/>
          </a:xfrm>
          <a:custGeom>
            <a:avLst/>
            <a:gdLst/>
            <a:ahLst/>
            <a:cxnLst/>
            <a:rect r="r" b="b" t="t" l="l"/>
            <a:pathLst>
              <a:path h="2201025" w="2515458">
                <a:moveTo>
                  <a:pt x="0" y="0"/>
                </a:moveTo>
                <a:lnTo>
                  <a:pt x="2515458" y="0"/>
                </a:lnTo>
                <a:lnTo>
                  <a:pt x="2515458" y="2201025"/>
                </a:lnTo>
                <a:lnTo>
                  <a:pt x="0" y="22010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132595" y="851853"/>
            <a:ext cx="10155405" cy="8885979"/>
          </a:xfrm>
          <a:custGeom>
            <a:avLst/>
            <a:gdLst/>
            <a:ahLst/>
            <a:cxnLst/>
            <a:rect r="r" b="b" t="t" l="l"/>
            <a:pathLst>
              <a:path h="8885979" w="10155405">
                <a:moveTo>
                  <a:pt x="0" y="0"/>
                </a:moveTo>
                <a:lnTo>
                  <a:pt x="10155405" y="0"/>
                </a:lnTo>
                <a:lnTo>
                  <a:pt x="10155405" y="8885980"/>
                </a:lnTo>
                <a:lnTo>
                  <a:pt x="0" y="888598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138542" y="3624969"/>
            <a:ext cx="6655611" cy="2264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17"/>
              </a:lnSpc>
            </a:pPr>
            <a:r>
              <a:rPr lang="en-US" sz="8016" spc="-80">
                <a:solidFill>
                  <a:srgbClr val="FFFFFF"/>
                </a:solidFill>
                <a:latin typeface="Aileron Bold Italics"/>
                <a:ea typeface="Aileron Bold Italics"/>
                <a:cs typeface="Aileron Bold Italics"/>
                <a:sym typeface="Aileron Bold Italics"/>
              </a:rPr>
              <a:t>Use Case Diagram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-281661"/>
            <a:ext cx="8202082" cy="10568661"/>
          </a:xfrm>
          <a:custGeom>
            <a:avLst/>
            <a:gdLst/>
            <a:ahLst/>
            <a:cxnLst/>
            <a:rect r="r" b="b" t="t" l="l"/>
            <a:pathLst>
              <a:path h="10568661" w="8202082">
                <a:moveTo>
                  <a:pt x="0" y="0"/>
                </a:moveTo>
                <a:lnTo>
                  <a:pt x="8202082" y="0"/>
                </a:lnTo>
                <a:lnTo>
                  <a:pt x="8202082" y="10568661"/>
                </a:lnTo>
                <a:lnTo>
                  <a:pt x="0" y="105686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982" r="-586" b="-288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38542" y="3624969"/>
            <a:ext cx="6655611" cy="2264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09"/>
              </a:lnSpc>
            </a:pPr>
            <a:r>
              <a:rPr lang="en-US" sz="8016" spc="-72">
                <a:solidFill>
                  <a:srgbClr val="FFFFFF"/>
                </a:solidFill>
                <a:latin typeface="Aileron Bold Italics"/>
                <a:ea typeface="Aileron Bold Italics"/>
                <a:cs typeface="Aileron Bold Italics"/>
                <a:sym typeface="Aileron Bold Italics"/>
              </a:rPr>
              <a:t>ER</a:t>
            </a:r>
          </a:p>
          <a:p>
            <a:pPr algn="ctr">
              <a:lnSpc>
                <a:spcPts val="8817"/>
              </a:lnSpc>
            </a:pPr>
            <a:r>
              <a:rPr lang="en-US" sz="8016" spc="-80">
                <a:solidFill>
                  <a:srgbClr val="FFFFFF"/>
                </a:solidFill>
                <a:latin typeface="Aileron Bold Italics"/>
                <a:ea typeface="Aileron Bold Italics"/>
                <a:cs typeface="Aileron Bold Italics"/>
                <a:sym typeface="Aileron Bold Italics"/>
              </a:rPr>
              <a:t>DIAGRAM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933450" y="-1067200"/>
            <a:ext cx="190500" cy="9448800"/>
            <a:chOff x="0" y="0"/>
            <a:chExt cx="254000" cy="125984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127000"/>
              <a:ext cx="254000" cy="12344400"/>
            </a:xfrm>
            <a:custGeom>
              <a:avLst/>
              <a:gdLst/>
              <a:ahLst/>
              <a:cxnLst/>
              <a:rect r="r" b="b" t="t" l="l"/>
              <a:pathLst>
                <a:path h="12344400" w="254000">
                  <a:moveTo>
                    <a:pt x="0" y="12344400"/>
                  </a:moveTo>
                  <a:lnTo>
                    <a:pt x="0" y="0"/>
                  </a:lnTo>
                  <a:lnTo>
                    <a:pt x="254000" y="0"/>
                  </a:lnTo>
                  <a:lnTo>
                    <a:pt x="254000" y="12344400"/>
                  </a:lnTo>
                  <a:close/>
                </a:path>
              </a:pathLst>
            </a:custGeom>
            <a:solidFill>
              <a:srgbClr val="3CBDBB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261929" y="-431519"/>
            <a:ext cx="2515458" cy="2201025"/>
          </a:xfrm>
          <a:custGeom>
            <a:avLst/>
            <a:gdLst/>
            <a:ahLst/>
            <a:cxnLst/>
            <a:rect r="r" b="b" t="t" l="l"/>
            <a:pathLst>
              <a:path h="2201025" w="2515458">
                <a:moveTo>
                  <a:pt x="0" y="0"/>
                </a:moveTo>
                <a:lnTo>
                  <a:pt x="2515458" y="0"/>
                </a:lnTo>
                <a:lnTo>
                  <a:pt x="2515458" y="2201025"/>
                </a:lnTo>
                <a:lnTo>
                  <a:pt x="0" y="22010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63525" y="-782489"/>
            <a:ext cx="2515458" cy="2201025"/>
          </a:xfrm>
          <a:custGeom>
            <a:avLst/>
            <a:gdLst/>
            <a:ahLst/>
            <a:cxnLst/>
            <a:rect r="r" b="b" t="t" l="l"/>
            <a:pathLst>
              <a:path h="2201025" w="2515458">
                <a:moveTo>
                  <a:pt x="0" y="0"/>
                </a:moveTo>
                <a:lnTo>
                  <a:pt x="2515458" y="0"/>
                </a:lnTo>
                <a:lnTo>
                  <a:pt x="2515458" y="2201025"/>
                </a:lnTo>
                <a:lnTo>
                  <a:pt x="0" y="220102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7808745" y="2851071"/>
            <a:ext cx="190500" cy="9448800"/>
            <a:chOff x="0" y="0"/>
            <a:chExt cx="254000" cy="12598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127000"/>
              <a:ext cx="254000" cy="12344400"/>
            </a:xfrm>
            <a:custGeom>
              <a:avLst/>
              <a:gdLst/>
              <a:ahLst/>
              <a:cxnLst/>
              <a:rect r="r" b="b" t="t" l="l"/>
              <a:pathLst>
                <a:path h="12344400" w="254000">
                  <a:moveTo>
                    <a:pt x="0" y="12344400"/>
                  </a:moveTo>
                  <a:lnTo>
                    <a:pt x="0" y="0"/>
                  </a:lnTo>
                  <a:lnTo>
                    <a:pt x="254000" y="0"/>
                  </a:lnTo>
                  <a:lnTo>
                    <a:pt x="254000" y="12344400"/>
                  </a:lnTo>
                  <a:close/>
                </a:path>
              </a:pathLst>
            </a:custGeom>
            <a:solidFill>
              <a:srgbClr val="3CBDBB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5077786" y="8286350"/>
            <a:ext cx="2515458" cy="2201025"/>
          </a:xfrm>
          <a:custGeom>
            <a:avLst/>
            <a:gdLst/>
            <a:ahLst/>
            <a:cxnLst/>
            <a:rect r="r" b="b" t="t" l="l"/>
            <a:pathLst>
              <a:path h="2201025" w="2515458">
                <a:moveTo>
                  <a:pt x="0" y="0"/>
                </a:moveTo>
                <a:lnTo>
                  <a:pt x="2515458" y="0"/>
                </a:lnTo>
                <a:lnTo>
                  <a:pt x="2515458" y="2201025"/>
                </a:lnTo>
                <a:lnTo>
                  <a:pt x="0" y="22010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576189" y="8637320"/>
            <a:ext cx="2515458" cy="2201025"/>
          </a:xfrm>
          <a:custGeom>
            <a:avLst/>
            <a:gdLst/>
            <a:ahLst/>
            <a:cxnLst/>
            <a:rect r="r" b="b" t="t" l="l"/>
            <a:pathLst>
              <a:path h="2201025" w="2515458">
                <a:moveTo>
                  <a:pt x="0" y="0"/>
                </a:moveTo>
                <a:lnTo>
                  <a:pt x="2515458" y="0"/>
                </a:lnTo>
                <a:lnTo>
                  <a:pt x="2515458" y="2201025"/>
                </a:lnTo>
                <a:lnTo>
                  <a:pt x="0" y="220102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80523" y="4524166"/>
            <a:ext cx="5971650" cy="1219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42"/>
              </a:lnSpc>
            </a:pPr>
            <a:r>
              <a:rPr lang="en-US" sz="9039" spc="-89">
                <a:solidFill>
                  <a:srgbClr val="FFFFFF"/>
                </a:solidFill>
                <a:latin typeface="Aileron Ultra-Bold Italics"/>
                <a:ea typeface="Aileron Ultra-Bold Italics"/>
                <a:cs typeface="Aileron Ultra-Bold Italics"/>
                <a:sym typeface="Aileron Ultra-Bold Italics"/>
              </a:rPr>
              <a:t>FEATURES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0378856" y="1023810"/>
            <a:ext cx="8361839" cy="6214395"/>
          </a:xfrm>
          <a:custGeom>
            <a:avLst/>
            <a:gdLst/>
            <a:ahLst/>
            <a:cxnLst/>
            <a:rect r="r" b="b" t="t" l="l"/>
            <a:pathLst>
              <a:path h="6214395" w="8361839">
                <a:moveTo>
                  <a:pt x="0" y="0"/>
                </a:moveTo>
                <a:lnTo>
                  <a:pt x="8361839" y="0"/>
                </a:lnTo>
                <a:lnTo>
                  <a:pt x="8361839" y="6214395"/>
                </a:lnTo>
                <a:lnTo>
                  <a:pt x="0" y="62143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933450" y="-1067200"/>
            <a:ext cx="190500" cy="9448800"/>
            <a:chOff x="0" y="0"/>
            <a:chExt cx="254000" cy="125984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127000"/>
              <a:ext cx="254000" cy="12344400"/>
            </a:xfrm>
            <a:custGeom>
              <a:avLst/>
              <a:gdLst/>
              <a:ahLst/>
              <a:cxnLst/>
              <a:rect r="r" b="b" t="t" l="l"/>
              <a:pathLst>
                <a:path h="12344400" w="254000">
                  <a:moveTo>
                    <a:pt x="0" y="12344400"/>
                  </a:moveTo>
                  <a:lnTo>
                    <a:pt x="0" y="0"/>
                  </a:lnTo>
                  <a:lnTo>
                    <a:pt x="254000" y="0"/>
                  </a:lnTo>
                  <a:lnTo>
                    <a:pt x="254000" y="12344400"/>
                  </a:lnTo>
                  <a:close/>
                </a:path>
              </a:pathLst>
            </a:custGeom>
            <a:solidFill>
              <a:srgbClr val="3CBDBB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261929" y="-431519"/>
            <a:ext cx="2515458" cy="2201025"/>
          </a:xfrm>
          <a:custGeom>
            <a:avLst/>
            <a:gdLst/>
            <a:ahLst/>
            <a:cxnLst/>
            <a:rect r="r" b="b" t="t" l="l"/>
            <a:pathLst>
              <a:path h="2201025" w="2515458">
                <a:moveTo>
                  <a:pt x="0" y="0"/>
                </a:moveTo>
                <a:lnTo>
                  <a:pt x="2515458" y="0"/>
                </a:lnTo>
                <a:lnTo>
                  <a:pt x="2515458" y="2201025"/>
                </a:lnTo>
                <a:lnTo>
                  <a:pt x="0" y="22010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63525" y="-782489"/>
            <a:ext cx="2515458" cy="2201025"/>
          </a:xfrm>
          <a:custGeom>
            <a:avLst/>
            <a:gdLst/>
            <a:ahLst/>
            <a:cxnLst/>
            <a:rect r="r" b="b" t="t" l="l"/>
            <a:pathLst>
              <a:path h="2201025" w="2515458">
                <a:moveTo>
                  <a:pt x="0" y="0"/>
                </a:moveTo>
                <a:lnTo>
                  <a:pt x="2515458" y="0"/>
                </a:lnTo>
                <a:lnTo>
                  <a:pt x="2515458" y="2201025"/>
                </a:lnTo>
                <a:lnTo>
                  <a:pt x="0" y="22010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7808745" y="2851071"/>
            <a:ext cx="190500" cy="9448800"/>
            <a:chOff x="0" y="0"/>
            <a:chExt cx="254000" cy="12598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127000"/>
              <a:ext cx="254000" cy="12344400"/>
            </a:xfrm>
            <a:custGeom>
              <a:avLst/>
              <a:gdLst/>
              <a:ahLst/>
              <a:cxnLst/>
              <a:rect r="r" b="b" t="t" l="l"/>
              <a:pathLst>
                <a:path h="12344400" w="254000">
                  <a:moveTo>
                    <a:pt x="0" y="12344400"/>
                  </a:moveTo>
                  <a:lnTo>
                    <a:pt x="0" y="0"/>
                  </a:lnTo>
                  <a:lnTo>
                    <a:pt x="254000" y="0"/>
                  </a:lnTo>
                  <a:lnTo>
                    <a:pt x="254000" y="12344400"/>
                  </a:lnTo>
                  <a:close/>
                </a:path>
              </a:pathLst>
            </a:custGeom>
            <a:solidFill>
              <a:srgbClr val="3CBDBB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0194791" y="1028700"/>
            <a:ext cx="1075874" cy="1251926"/>
          </a:xfrm>
          <a:custGeom>
            <a:avLst/>
            <a:gdLst/>
            <a:ahLst/>
            <a:cxnLst/>
            <a:rect r="r" b="b" t="t" l="l"/>
            <a:pathLst>
              <a:path h="1251926" w="1075874">
                <a:moveTo>
                  <a:pt x="0" y="0"/>
                </a:moveTo>
                <a:lnTo>
                  <a:pt x="1075874" y="0"/>
                </a:lnTo>
                <a:lnTo>
                  <a:pt x="1075874" y="1251926"/>
                </a:lnTo>
                <a:lnTo>
                  <a:pt x="0" y="125192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188230" y="2683792"/>
            <a:ext cx="1075874" cy="1251926"/>
          </a:xfrm>
          <a:custGeom>
            <a:avLst/>
            <a:gdLst/>
            <a:ahLst/>
            <a:cxnLst/>
            <a:rect r="r" b="b" t="t" l="l"/>
            <a:pathLst>
              <a:path h="1251926" w="1075874">
                <a:moveTo>
                  <a:pt x="0" y="0"/>
                </a:moveTo>
                <a:lnTo>
                  <a:pt x="1075874" y="0"/>
                </a:lnTo>
                <a:lnTo>
                  <a:pt x="1075874" y="1251926"/>
                </a:lnTo>
                <a:lnTo>
                  <a:pt x="0" y="125192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194791" y="4338853"/>
            <a:ext cx="1075874" cy="1251926"/>
          </a:xfrm>
          <a:custGeom>
            <a:avLst/>
            <a:gdLst/>
            <a:ahLst/>
            <a:cxnLst/>
            <a:rect r="r" b="b" t="t" l="l"/>
            <a:pathLst>
              <a:path h="1251926" w="1075874">
                <a:moveTo>
                  <a:pt x="0" y="0"/>
                </a:moveTo>
                <a:lnTo>
                  <a:pt x="1075874" y="0"/>
                </a:lnTo>
                <a:lnTo>
                  <a:pt x="1075874" y="1251926"/>
                </a:lnTo>
                <a:lnTo>
                  <a:pt x="0" y="125192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188230" y="5993914"/>
            <a:ext cx="1069313" cy="1244291"/>
          </a:xfrm>
          <a:custGeom>
            <a:avLst/>
            <a:gdLst/>
            <a:ahLst/>
            <a:cxnLst/>
            <a:rect r="r" b="b" t="t" l="l"/>
            <a:pathLst>
              <a:path h="1244291" w="1069313">
                <a:moveTo>
                  <a:pt x="0" y="0"/>
                </a:moveTo>
                <a:lnTo>
                  <a:pt x="1069313" y="0"/>
                </a:lnTo>
                <a:lnTo>
                  <a:pt x="1069313" y="1244291"/>
                </a:lnTo>
                <a:lnTo>
                  <a:pt x="0" y="124429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554947" y="985558"/>
            <a:ext cx="335878" cy="1166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26"/>
              </a:lnSpc>
            </a:pPr>
            <a:r>
              <a:rPr lang="en-US" sz="5417">
                <a:solidFill>
                  <a:srgbClr val="FFFFFF"/>
                </a:solidFill>
                <a:latin typeface="Antic Bold"/>
                <a:ea typeface="Antic Bold"/>
                <a:cs typeface="Antic Bold"/>
                <a:sym typeface="Antic Bold"/>
              </a:rPr>
              <a:t>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487193" y="2724417"/>
            <a:ext cx="393646" cy="1166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26"/>
              </a:lnSpc>
            </a:pPr>
            <a:r>
              <a:rPr lang="en-US" sz="5417">
                <a:solidFill>
                  <a:srgbClr val="FFFFFF"/>
                </a:solidFill>
                <a:latin typeface="Antic Bold"/>
                <a:ea typeface="Antic Bold"/>
                <a:cs typeface="Antic Bold"/>
                <a:sym typeface="Antic Bold"/>
              </a:rPr>
              <a:t>2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554947" y="4383393"/>
            <a:ext cx="385434" cy="1166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26"/>
              </a:lnSpc>
            </a:pPr>
            <a:r>
              <a:rPr lang="en-US" sz="5417">
                <a:solidFill>
                  <a:srgbClr val="FFFFFF"/>
                </a:solidFill>
                <a:latin typeface="Antic Bold"/>
                <a:ea typeface="Antic Bold"/>
                <a:cs typeface="Antic Bold"/>
                <a:sym typeface="Antic Bold"/>
              </a:rPr>
              <a:t>3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516077" y="5952729"/>
            <a:ext cx="413618" cy="1166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26"/>
              </a:lnSpc>
            </a:pPr>
            <a:r>
              <a:rPr lang="en-US" sz="5417">
                <a:solidFill>
                  <a:srgbClr val="FFFFFF"/>
                </a:solidFill>
                <a:latin typeface="Antic Bold"/>
                <a:ea typeface="Antic Bold"/>
                <a:cs typeface="Antic Bold"/>
                <a:sym typeface="Antic Bold"/>
              </a:rPr>
              <a:t>4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580441" y="1308469"/>
            <a:ext cx="5648393" cy="4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64"/>
              </a:lnSpc>
            </a:pPr>
            <a:r>
              <a:rPr lang="en-US" sz="2642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Real-Time Multiplayer Functionality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671256" y="2957588"/>
            <a:ext cx="5648393" cy="4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64"/>
              </a:lnSpc>
            </a:pPr>
            <a:r>
              <a:rPr lang="en-US" sz="2642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Play Against Computer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093949" y="4604897"/>
            <a:ext cx="4931654" cy="4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64"/>
              </a:lnSpc>
            </a:pPr>
            <a:r>
              <a:rPr lang="en-US" sz="2642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User Profiles and Leaderboards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580441" y="6252206"/>
            <a:ext cx="5648393" cy="4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64"/>
              </a:lnSpc>
            </a:pPr>
            <a:r>
              <a:rPr lang="en-US" sz="2642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User Authentication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10487193" y="7568937"/>
            <a:ext cx="8361839" cy="1285816"/>
          </a:xfrm>
          <a:custGeom>
            <a:avLst/>
            <a:gdLst/>
            <a:ahLst/>
            <a:cxnLst/>
            <a:rect r="r" b="b" t="t" l="l"/>
            <a:pathLst>
              <a:path h="1285816" w="8361839">
                <a:moveTo>
                  <a:pt x="0" y="0"/>
                </a:moveTo>
                <a:lnTo>
                  <a:pt x="8361839" y="0"/>
                </a:lnTo>
                <a:lnTo>
                  <a:pt x="8361839" y="1285816"/>
                </a:lnTo>
                <a:lnTo>
                  <a:pt x="0" y="128581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0201353" y="7610462"/>
            <a:ext cx="1069313" cy="1244291"/>
          </a:xfrm>
          <a:custGeom>
            <a:avLst/>
            <a:gdLst/>
            <a:ahLst/>
            <a:cxnLst/>
            <a:rect r="r" b="b" t="t" l="l"/>
            <a:pathLst>
              <a:path h="1244291" w="1069313">
                <a:moveTo>
                  <a:pt x="0" y="0"/>
                </a:moveTo>
                <a:lnTo>
                  <a:pt x="1069313" y="0"/>
                </a:lnTo>
                <a:lnTo>
                  <a:pt x="1069313" y="1244291"/>
                </a:lnTo>
                <a:lnTo>
                  <a:pt x="0" y="124429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0569255" y="7564308"/>
            <a:ext cx="326946" cy="1165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26"/>
              </a:lnSpc>
            </a:pPr>
            <a:r>
              <a:rPr lang="en-US" sz="5417">
                <a:solidFill>
                  <a:srgbClr val="FFFFFF"/>
                </a:solidFill>
                <a:latin typeface="Antic Bold"/>
                <a:ea typeface="Antic Bold"/>
                <a:cs typeface="Antic Bold"/>
                <a:sym typeface="Antic Bold"/>
              </a:rPr>
              <a:t>5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1534419" y="7894337"/>
            <a:ext cx="6050713" cy="4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64"/>
              </a:lnSpc>
            </a:pPr>
            <a:r>
              <a:rPr lang="en-US" sz="2642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Create and Join Rooms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85850" y="-914800"/>
            <a:ext cx="190500" cy="9448800"/>
            <a:chOff x="0" y="0"/>
            <a:chExt cx="254000" cy="12598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127000"/>
              <a:ext cx="254000" cy="12344400"/>
            </a:xfrm>
            <a:custGeom>
              <a:avLst/>
              <a:gdLst/>
              <a:ahLst/>
              <a:cxnLst/>
              <a:rect r="r" b="b" t="t" l="l"/>
              <a:pathLst>
                <a:path h="12344400" w="254000">
                  <a:moveTo>
                    <a:pt x="0" y="12344400"/>
                  </a:moveTo>
                  <a:lnTo>
                    <a:pt x="0" y="0"/>
                  </a:lnTo>
                  <a:lnTo>
                    <a:pt x="254000" y="0"/>
                  </a:lnTo>
                  <a:lnTo>
                    <a:pt x="254000" y="12344400"/>
                  </a:lnTo>
                  <a:close/>
                </a:path>
              </a:pathLst>
            </a:custGeom>
            <a:solidFill>
              <a:srgbClr val="3CBDBB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7316450" y="3529433"/>
            <a:ext cx="190500" cy="9448800"/>
            <a:chOff x="0" y="0"/>
            <a:chExt cx="254000" cy="125984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127000"/>
              <a:ext cx="254000" cy="12344400"/>
            </a:xfrm>
            <a:custGeom>
              <a:avLst/>
              <a:gdLst/>
              <a:ahLst/>
              <a:cxnLst/>
              <a:rect r="r" b="b" t="t" l="l"/>
              <a:pathLst>
                <a:path h="12344400" w="254000">
                  <a:moveTo>
                    <a:pt x="0" y="12344400"/>
                  </a:moveTo>
                  <a:lnTo>
                    <a:pt x="0" y="0"/>
                  </a:lnTo>
                  <a:lnTo>
                    <a:pt x="254000" y="0"/>
                  </a:lnTo>
                  <a:lnTo>
                    <a:pt x="254000" y="12344400"/>
                  </a:lnTo>
                  <a:close/>
                </a:path>
              </a:pathLst>
            </a:custGeom>
            <a:solidFill>
              <a:srgbClr val="3CBDBB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910931" y="4091675"/>
            <a:ext cx="4452245" cy="5531971"/>
          </a:xfrm>
          <a:custGeom>
            <a:avLst/>
            <a:gdLst/>
            <a:ahLst/>
            <a:cxnLst/>
            <a:rect r="r" b="b" t="t" l="l"/>
            <a:pathLst>
              <a:path h="5531971" w="4452245">
                <a:moveTo>
                  <a:pt x="0" y="0"/>
                </a:moveTo>
                <a:lnTo>
                  <a:pt x="4452245" y="0"/>
                </a:lnTo>
                <a:lnTo>
                  <a:pt x="4452245" y="5531971"/>
                </a:lnTo>
                <a:lnTo>
                  <a:pt x="0" y="55319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072529" y="4091675"/>
            <a:ext cx="4452245" cy="5531971"/>
          </a:xfrm>
          <a:custGeom>
            <a:avLst/>
            <a:gdLst/>
            <a:ahLst/>
            <a:cxnLst/>
            <a:rect r="r" b="b" t="t" l="l"/>
            <a:pathLst>
              <a:path h="5531971" w="4452245">
                <a:moveTo>
                  <a:pt x="0" y="0"/>
                </a:moveTo>
                <a:lnTo>
                  <a:pt x="4452245" y="0"/>
                </a:lnTo>
                <a:lnTo>
                  <a:pt x="4452245" y="5531971"/>
                </a:lnTo>
                <a:lnTo>
                  <a:pt x="0" y="55319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229624" y="3909040"/>
            <a:ext cx="4452245" cy="5714606"/>
          </a:xfrm>
          <a:custGeom>
            <a:avLst/>
            <a:gdLst/>
            <a:ahLst/>
            <a:cxnLst/>
            <a:rect r="r" b="b" t="t" l="l"/>
            <a:pathLst>
              <a:path h="5714606" w="4452245">
                <a:moveTo>
                  <a:pt x="0" y="0"/>
                </a:moveTo>
                <a:lnTo>
                  <a:pt x="4452245" y="0"/>
                </a:lnTo>
                <a:lnTo>
                  <a:pt x="4452245" y="5714606"/>
                </a:lnTo>
                <a:lnTo>
                  <a:pt x="0" y="57146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144256" y="3513532"/>
            <a:ext cx="1985594" cy="1985594"/>
          </a:xfrm>
          <a:custGeom>
            <a:avLst/>
            <a:gdLst/>
            <a:ahLst/>
            <a:cxnLst/>
            <a:rect r="r" b="b" t="t" l="l"/>
            <a:pathLst>
              <a:path h="1985594" w="1985594">
                <a:moveTo>
                  <a:pt x="0" y="0"/>
                </a:moveTo>
                <a:lnTo>
                  <a:pt x="1985594" y="0"/>
                </a:lnTo>
                <a:lnTo>
                  <a:pt x="1985594" y="1985594"/>
                </a:lnTo>
                <a:lnTo>
                  <a:pt x="0" y="198559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281879" y="3491147"/>
            <a:ext cx="2080844" cy="1985594"/>
          </a:xfrm>
          <a:custGeom>
            <a:avLst/>
            <a:gdLst/>
            <a:ahLst/>
            <a:cxnLst/>
            <a:rect r="r" b="b" t="t" l="l"/>
            <a:pathLst>
              <a:path h="1985594" w="2080844">
                <a:moveTo>
                  <a:pt x="0" y="0"/>
                </a:moveTo>
                <a:lnTo>
                  <a:pt x="2080844" y="0"/>
                </a:lnTo>
                <a:lnTo>
                  <a:pt x="2080844" y="1985594"/>
                </a:lnTo>
                <a:lnTo>
                  <a:pt x="0" y="198559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565319" y="3426300"/>
            <a:ext cx="1985594" cy="1985594"/>
          </a:xfrm>
          <a:custGeom>
            <a:avLst/>
            <a:gdLst/>
            <a:ahLst/>
            <a:cxnLst/>
            <a:rect r="r" b="b" t="t" l="l"/>
            <a:pathLst>
              <a:path h="1985594" w="1985594">
                <a:moveTo>
                  <a:pt x="0" y="0"/>
                </a:moveTo>
                <a:lnTo>
                  <a:pt x="1985594" y="0"/>
                </a:lnTo>
                <a:lnTo>
                  <a:pt x="1985594" y="1985594"/>
                </a:lnTo>
                <a:lnTo>
                  <a:pt x="0" y="198559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570958" y="3814614"/>
            <a:ext cx="1132192" cy="1338661"/>
          </a:xfrm>
          <a:custGeom>
            <a:avLst/>
            <a:gdLst/>
            <a:ahLst/>
            <a:cxnLst/>
            <a:rect r="r" b="b" t="t" l="l"/>
            <a:pathLst>
              <a:path h="1338661" w="1132192">
                <a:moveTo>
                  <a:pt x="0" y="0"/>
                </a:moveTo>
                <a:lnTo>
                  <a:pt x="1132192" y="0"/>
                </a:lnTo>
                <a:lnTo>
                  <a:pt x="1132192" y="1338661"/>
                </a:lnTo>
                <a:lnTo>
                  <a:pt x="0" y="133866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-106" r="0" b="-106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8752442" y="3847713"/>
            <a:ext cx="1139720" cy="1142767"/>
          </a:xfrm>
          <a:custGeom>
            <a:avLst/>
            <a:gdLst/>
            <a:ahLst/>
            <a:cxnLst/>
            <a:rect r="r" b="b" t="t" l="l"/>
            <a:pathLst>
              <a:path h="1142767" w="1139720">
                <a:moveTo>
                  <a:pt x="0" y="0"/>
                </a:moveTo>
                <a:lnTo>
                  <a:pt x="1139720" y="0"/>
                </a:lnTo>
                <a:lnTo>
                  <a:pt x="1139720" y="1142767"/>
                </a:lnTo>
                <a:lnTo>
                  <a:pt x="0" y="114276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-133" t="0" r="-133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3858047" y="3642200"/>
            <a:ext cx="1347052" cy="1347052"/>
          </a:xfrm>
          <a:custGeom>
            <a:avLst/>
            <a:gdLst/>
            <a:ahLst/>
            <a:cxnLst/>
            <a:rect r="r" b="b" t="t" l="l"/>
            <a:pathLst>
              <a:path h="1347052" w="1347052">
                <a:moveTo>
                  <a:pt x="0" y="0"/>
                </a:moveTo>
                <a:lnTo>
                  <a:pt x="1347052" y="0"/>
                </a:lnTo>
                <a:lnTo>
                  <a:pt x="1347052" y="1347053"/>
                </a:lnTo>
                <a:lnTo>
                  <a:pt x="0" y="1347053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358018" y="1044413"/>
            <a:ext cx="15876764" cy="1088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17"/>
              </a:lnSpc>
            </a:pPr>
            <a:r>
              <a:rPr lang="en-US" sz="8016" spc="-80">
                <a:solidFill>
                  <a:srgbClr val="FFFFFF"/>
                </a:solidFill>
                <a:latin typeface="Aileron Ultra-Bold Italics"/>
                <a:ea typeface="Aileron Ultra-Bold Italics"/>
                <a:cs typeface="Aileron Ultra-Bold Italics"/>
                <a:sym typeface="Aileron Ultra-Bold Italics"/>
              </a:rPr>
              <a:t> LIMITATIONS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562728" y="5657716"/>
            <a:ext cx="3223423" cy="590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5"/>
              </a:lnSpc>
            </a:pPr>
            <a:r>
              <a:rPr lang="en-US" sz="3003">
                <a:solidFill>
                  <a:srgbClr val="000000"/>
                </a:solidFill>
                <a:latin typeface="Lato Heavy"/>
                <a:ea typeface="Lato Heavy"/>
                <a:cs typeface="Lato Heavy"/>
                <a:sym typeface="Lato Heavy"/>
              </a:rPr>
              <a:t>DATA PRIVACY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477812" y="5657716"/>
            <a:ext cx="3865987" cy="590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5"/>
              </a:lnSpc>
            </a:pPr>
            <a:r>
              <a:rPr lang="en-US" sz="3003">
                <a:solidFill>
                  <a:srgbClr val="350E07"/>
                </a:solidFill>
                <a:latin typeface="Lato Heavy"/>
                <a:ea typeface="Lato Heavy"/>
                <a:cs typeface="Lato Heavy"/>
                <a:sym typeface="Lato Heavy"/>
              </a:rPr>
              <a:t>SCALABILITY 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420124" y="5657716"/>
            <a:ext cx="4261745" cy="490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4"/>
              </a:lnSpc>
            </a:pPr>
            <a:r>
              <a:rPr lang="en-US" sz="2803">
                <a:solidFill>
                  <a:srgbClr val="000000"/>
                </a:solidFill>
                <a:latin typeface="Lato Heavy"/>
                <a:ea typeface="Lato Heavy"/>
                <a:cs typeface="Lato Heavy"/>
                <a:sym typeface="Lato Heavy"/>
              </a:rPr>
              <a:t>USER RETENTION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171895" y="6432064"/>
            <a:ext cx="3930318" cy="2009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80"/>
              </a:lnSpc>
            </a:pPr>
            <a:r>
              <a:rPr lang="en-US" sz="227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Real-time Gaming involves transmitting code over the internet, which can pose security risks if not properly encrypted and secured.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602021" y="6432064"/>
            <a:ext cx="3336954" cy="247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80"/>
              </a:lnSpc>
            </a:pPr>
            <a:r>
              <a:rPr lang="en-US" sz="2271">
                <a:solidFill>
                  <a:srgbClr val="350E07"/>
                </a:solidFill>
                <a:latin typeface="Poppins"/>
                <a:ea typeface="Poppins"/>
                <a:cs typeface="Poppins"/>
                <a:sym typeface="Poppins"/>
              </a:rPr>
              <a:t>Handling multiple simultaneous users and large volumes of data can strain server resources and impact performance.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584934" y="6432064"/>
            <a:ext cx="3893277" cy="3209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80"/>
              </a:lnSpc>
            </a:pPr>
            <a:r>
              <a:rPr lang="en-US" sz="227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Keeping users engaged over the long term can be difficult, especially with the vast number of gaming options available.Regularly introducing new content and features is essential to maintain interest.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38200" y="-1719660"/>
            <a:ext cx="190500" cy="9448800"/>
            <a:chOff x="0" y="0"/>
            <a:chExt cx="254000" cy="12598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127000"/>
              <a:ext cx="254000" cy="12344400"/>
            </a:xfrm>
            <a:custGeom>
              <a:avLst/>
              <a:gdLst/>
              <a:ahLst/>
              <a:cxnLst/>
              <a:rect r="r" b="b" t="t" l="l"/>
              <a:pathLst>
                <a:path h="12344400" w="254000">
                  <a:moveTo>
                    <a:pt x="0" y="12344400"/>
                  </a:moveTo>
                  <a:lnTo>
                    <a:pt x="0" y="0"/>
                  </a:lnTo>
                  <a:lnTo>
                    <a:pt x="254000" y="0"/>
                  </a:lnTo>
                  <a:lnTo>
                    <a:pt x="254000" y="12344400"/>
                  </a:lnTo>
                  <a:close/>
                </a:path>
              </a:pathLst>
            </a:custGeom>
            <a:solidFill>
              <a:srgbClr val="3CBDBB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7068800" y="3062656"/>
            <a:ext cx="190500" cy="9448800"/>
            <a:chOff x="0" y="0"/>
            <a:chExt cx="254000" cy="125984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127000"/>
              <a:ext cx="254000" cy="12344400"/>
            </a:xfrm>
            <a:custGeom>
              <a:avLst/>
              <a:gdLst/>
              <a:ahLst/>
              <a:cxnLst/>
              <a:rect r="r" b="b" t="t" l="l"/>
              <a:pathLst>
                <a:path h="12344400" w="254000">
                  <a:moveTo>
                    <a:pt x="0" y="12344400"/>
                  </a:moveTo>
                  <a:lnTo>
                    <a:pt x="0" y="0"/>
                  </a:lnTo>
                  <a:lnTo>
                    <a:pt x="254000" y="0"/>
                  </a:lnTo>
                  <a:lnTo>
                    <a:pt x="254000" y="12344400"/>
                  </a:lnTo>
                  <a:close/>
                </a:path>
              </a:pathLst>
            </a:custGeom>
            <a:solidFill>
              <a:srgbClr val="3CBDBB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758531" y="3988851"/>
            <a:ext cx="4452245" cy="5531971"/>
          </a:xfrm>
          <a:custGeom>
            <a:avLst/>
            <a:gdLst/>
            <a:ahLst/>
            <a:cxnLst/>
            <a:rect r="r" b="b" t="t" l="l"/>
            <a:pathLst>
              <a:path h="5531971" w="4452245">
                <a:moveTo>
                  <a:pt x="0" y="0"/>
                </a:moveTo>
                <a:lnTo>
                  <a:pt x="4452245" y="0"/>
                </a:lnTo>
                <a:lnTo>
                  <a:pt x="4452245" y="5531971"/>
                </a:lnTo>
                <a:lnTo>
                  <a:pt x="0" y="55319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920129" y="3988851"/>
            <a:ext cx="4452245" cy="5531971"/>
          </a:xfrm>
          <a:custGeom>
            <a:avLst/>
            <a:gdLst/>
            <a:ahLst/>
            <a:cxnLst/>
            <a:rect r="r" b="b" t="t" l="l"/>
            <a:pathLst>
              <a:path h="5531971" w="4452245">
                <a:moveTo>
                  <a:pt x="0" y="0"/>
                </a:moveTo>
                <a:lnTo>
                  <a:pt x="4452245" y="0"/>
                </a:lnTo>
                <a:lnTo>
                  <a:pt x="4452245" y="5531971"/>
                </a:lnTo>
                <a:lnTo>
                  <a:pt x="0" y="55319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286263" y="4074526"/>
            <a:ext cx="4243206" cy="5446297"/>
          </a:xfrm>
          <a:custGeom>
            <a:avLst/>
            <a:gdLst/>
            <a:ahLst/>
            <a:cxnLst/>
            <a:rect r="r" b="b" t="t" l="l"/>
            <a:pathLst>
              <a:path h="5446297" w="4243206">
                <a:moveTo>
                  <a:pt x="0" y="0"/>
                </a:moveTo>
                <a:lnTo>
                  <a:pt x="4243206" y="0"/>
                </a:lnTo>
                <a:lnTo>
                  <a:pt x="4243206" y="5446297"/>
                </a:lnTo>
                <a:lnTo>
                  <a:pt x="0" y="54462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991856" y="3410708"/>
            <a:ext cx="1985594" cy="1985594"/>
          </a:xfrm>
          <a:custGeom>
            <a:avLst/>
            <a:gdLst/>
            <a:ahLst/>
            <a:cxnLst/>
            <a:rect r="r" b="b" t="t" l="l"/>
            <a:pathLst>
              <a:path h="1985594" w="1985594">
                <a:moveTo>
                  <a:pt x="0" y="0"/>
                </a:moveTo>
                <a:lnTo>
                  <a:pt x="1985594" y="0"/>
                </a:lnTo>
                <a:lnTo>
                  <a:pt x="1985594" y="1985594"/>
                </a:lnTo>
                <a:lnTo>
                  <a:pt x="0" y="198559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077676" y="3157906"/>
            <a:ext cx="2080844" cy="1985594"/>
          </a:xfrm>
          <a:custGeom>
            <a:avLst/>
            <a:gdLst/>
            <a:ahLst/>
            <a:cxnLst/>
            <a:rect r="r" b="b" t="t" l="l"/>
            <a:pathLst>
              <a:path h="1985594" w="2080844">
                <a:moveTo>
                  <a:pt x="0" y="0"/>
                </a:moveTo>
                <a:lnTo>
                  <a:pt x="2080844" y="0"/>
                </a:lnTo>
                <a:lnTo>
                  <a:pt x="2080844" y="1985594"/>
                </a:lnTo>
                <a:lnTo>
                  <a:pt x="0" y="198559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315474" y="3157906"/>
            <a:ext cx="1985594" cy="1985594"/>
          </a:xfrm>
          <a:custGeom>
            <a:avLst/>
            <a:gdLst/>
            <a:ahLst/>
            <a:cxnLst/>
            <a:rect r="r" b="b" t="t" l="l"/>
            <a:pathLst>
              <a:path h="1985594" w="1985594">
                <a:moveTo>
                  <a:pt x="0" y="0"/>
                </a:moveTo>
                <a:lnTo>
                  <a:pt x="1985594" y="0"/>
                </a:lnTo>
                <a:lnTo>
                  <a:pt x="1985594" y="1985594"/>
                </a:lnTo>
                <a:lnTo>
                  <a:pt x="0" y="198559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360632" y="3804857"/>
            <a:ext cx="1197297" cy="1197297"/>
          </a:xfrm>
          <a:custGeom>
            <a:avLst/>
            <a:gdLst/>
            <a:ahLst/>
            <a:cxnLst/>
            <a:rect r="r" b="b" t="t" l="l"/>
            <a:pathLst>
              <a:path h="1197297" w="1197297">
                <a:moveTo>
                  <a:pt x="0" y="0"/>
                </a:moveTo>
                <a:lnTo>
                  <a:pt x="1197297" y="0"/>
                </a:lnTo>
                <a:lnTo>
                  <a:pt x="1197297" y="1197296"/>
                </a:lnTo>
                <a:lnTo>
                  <a:pt x="0" y="1197296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8344715" y="3215468"/>
            <a:ext cx="1546766" cy="1546766"/>
          </a:xfrm>
          <a:custGeom>
            <a:avLst/>
            <a:gdLst/>
            <a:ahLst/>
            <a:cxnLst/>
            <a:rect r="r" b="b" t="t" l="l"/>
            <a:pathLst>
              <a:path h="1546766" w="1546766">
                <a:moveTo>
                  <a:pt x="0" y="0"/>
                </a:moveTo>
                <a:lnTo>
                  <a:pt x="1546766" y="0"/>
                </a:lnTo>
                <a:lnTo>
                  <a:pt x="1546766" y="1546766"/>
                </a:lnTo>
                <a:lnTo>
                  <a:pt x="0" y="1546766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3582897" y="3451766"/>
            <a:ext cx="1550388" cy="1550388"/>
          </a:xfrm>
          <a:custGeom>
            <a:avLst/>
            <a:gdLst/>
            <a:ahLst/>
            <a:cxnLst/>
            <a:rect r="r" b="b" t="t" l="l"/>
            <a:pathLst>
              <a:path h="1550388" w="1550388">
                <a:moveTo>
                  <a:pt x="0" y="0"/>
                </a:moveTo>
                <a:lnTo>
                  <a:pt x="1550388" y="0"/>
                </a:lnTo>
                <a:lnTo>
                  <a:pt x="1550388" y="1550387"/>
                </a:lnTo>
                <a:lnTo>
                  <a:pt x="0" y="1550387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389180" y="704967"/>
            <a:ext cx="14243776" cy="1285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61"/>
              </a:lnSpc>
            </a:pPr>
            <a:r>
              <a:rPr lang="en-US" sz="8966" spc="-89">
                <a:solidFill>
                  <a:srgbClr val="FFFFFF"/>
                </a:solidFill>
                <a:latin typeface="Aileron Ultra-Bold Italics"/>
                <a:ea typeface="Aileron Ultra-Bold Italics"/>
                <a:cs typeface="Aileron Ultra-Bold Italics"/>
                <a:sym typeface="Aileron Ultra-Bold Italics"/>
              </a:rPr>
              <a:t>FUTURE   SCOPES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362703" y="5472089"/>
            <a:ext cx="3223423" cy="523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5"/>
              </a:lnSpc>
            </a:pPr>
            <a:r>
              <a:rPr lang="en-US" sz="3003">
                <a:solidFill>
                  <a:srgbClr val="000000"/>
                </a:solidFill>
                <a:latin typeface="Lato Heavy"/>
                <a:ea typeface="Lato Heavy"/>
                <a:cs typeface="Lato Heavy"/>
                <a:sym typeface="Lato Heavy"/>
              </a:rPr>
              <a:t>TOURNAMENTS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277787" y="5262952"/>
            <a:ext cx="3865987" cy="523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5"/>
              </a:lnSpc>
            </a:pPr>
            <a:r>
              <a:rPr lang="en-US" sz="3003">
                <a:solidFill>
                  <a:srgbClr val="350E07"/>
                </a:solidFill>
                <a:latin typeface="Lato Heavy"/>
                <a:ea typeface="Lato Heavy"/>
                <a:cs typeface="Lato Heavy"/>
                <a:sym typeface="Lato Heavy"/>
              </a:rPr>
              <a:t>MORE GAMES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439174" y="5274457"/>
            <a:ext cx="3837834" cy="523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5"/>
              </a:lnSpc>
            </a:pPr>
            <a:r>
              <a:rPr lang="en-US" sz="3003">
                <a:solidFill>
                  <a:srgbClr val="000000"/>
                </a:solidFill>
                <a:latin typeface="Lato Heavy"/>
                <a:ea typeface="Lato Heavy"/>
                <a:cs typeface="Lato Heavy"/>
                <a:sym typeface="Lato Heavy"/>
              </a:rPr>
              <a:t>SEO OPTIMIZATION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019495" y="6711900"/>
            <a:ext cx="3930318" cy="2809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80"/>
              </a:lnSpc>
            </a:pPr>
            <a:r>
              <a:rPr lang="en-US" sz="227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Host competitive gaming tournaments with rewards, fostering community engagement and enhancing user experience through organized, exciting competitions.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475523" y="6529265"/>
            <a:ext cx="3336954" cy="2809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80"/>
              </a:lnSpc>
            </a:pPr>
            <a:r>
              <a:rPr lang="en-US" sz="2271">
                <a:solidFill>
                  <a:srgbClr val="350E07"/>
                </a:solidFill>
                <a:latin typeface="Poppins"/>
                <a:ea typeface="Poppins"/>
                <a:cs typeface="Poppins"/>
                <a:sym typeface="Poppins"/>
              </a:rPr>
              <a:t>Continuously expand the game library to include diverse genres and popular titles, ensuring fresh and engaging content for all users.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583008" y="6529265"/>
            <a:ext cx="3370408" cy="2809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80"/>
              </a:lnSpc>
            </a:pPr>
            <a:r>
              <a:rPr lang="en-US" sz="227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Implement effective SEO strategies to improve search engine rankings, increasing website visibility and attracting more players to the platform.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DAGM9lueOOc</dc:identifier>
  <dcterms:modified xsi:type="dcterms:W3CDTF">2011-08-01T06:04:30Z</dcterms:modified>
  <cp:revision>1</cp:revision>
  <dc:title>EXPRESS JS</dc:title>
</cp:coreProperties>
</file>