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0"/>
  </p:notesMasterIdLst>
  <p:sldIdLst>
    <p:sldId id="278" r:id="rId2"/>
    <p:sldId id="302" r:id="rId3"/>
    <p:sldId id="279" r:id="rId4"/>
    <p:sldId id="280" r:id="rId5"/>
    <p:sldId id="281" r:id="rId6"/>
    <p:sldId id="284" r:id="rId7"/>
    <p:sldId id="294" r:id="rId8"/>
    <p:sldId id="295" r:id="rId9"/>
    <p:sldId id="297" r:id="rId10"/>
    <p:sldId id="298" r:id="rId11"/>
    <p:sldId id="306" r:id="rId12"/>
    <p:sldId id="308" r:id="rId13"/>
    <p:sldId id="309" r:id="rId14"/>
    <p:sldId id="310" r:id="rId15"/>
    <p:sldId id="311" r:id="rId16"/>
    <p:sldId id="292" r:id="rId17"/>
    <p:sldId id="312" r:id="rId18"/>
    <p:sldId id="307"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0"/>
    <p:restoredTop sz="94609" autoAdjust="0"/>
  </p:normalViewPr>
  <p:slideViewPr>
    <p:cSldViewPr snapToGrid="0" snapToObjects="1">
      <p:cViewPr varScale="1">
        <p:scale>
          <a:sx n="80" d="100"/>
          <a:sy n="80" d="100"/>
        </p:scale>
        <p:origin x="749"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kesh sharma" userId="723e87aa016756f3" providerId="LiveId" clId="{7EE702C0-8F94-4615-A4A9-0DCA1E0D963A}"/>
    <pc:docChg chg="undo custSel addSld delSld modSld">
      <pc:chgData name="Lokesh sharma" userId="723e87aa016756f3" providerId="LiveId" clId="{7EE702C0-8F94-4615-A4A9-0DCA1E0D963A}" dt="2023-04-25T17:54:19.151" v="1220" actId="14100"/>
      <pc:docMkLst>
        <pc:docMk/>
      </pc:docMkLst>
      <pc:sldChg chg="addSp delSp modSp mod modClrScheme modAnim delDesignElem chgLayout">
        <pc:chgData name="Lokesh sharma" userId="723e87aa016756f3" providerId="LiveId" clId="{7EE702C0-8F94-4615-A4A9-0DCA1E0D963A}" dt="2023-04-25T16:32:34.913" v="94" actId="5793"/>
        <pc:sldMkLst>
          <pc:docMk/>
          <pc:sldMk cId="2131568492" sldId="278"/>
        </pc:sldMkLst>
        <pc:spChg chg="mod ord">
          <ac:chgData name="Lokesh sharma" userId="723e87aa016756f3" providerId="LiveId" clId="{7EE702C0-8F94-4615-A4A9-0DCA1E0D963A}" dt="2023-04-25T16:31:59.173" v="87" actId="14100"/>
          <ac:spMkLst>
            <pc:docMk/>
            <pc:sldMk cId="2131568492" sldId="278"/>
            <ac:spMk id="2" creationId="{516860D9-9D47-C0BB-B2B4-4B6F2B36CFCC}"/>
          </ac:spMkLst>
        </pc:spChg>
        <pc:spChg chg="mod ord">
          <ac:chgData name="Lokesh sharma" userId="723e87aa016756f3" providerId="LiveId" clId="{7EE702C0-8F94-4615-A4A9-0DCA1E0D963A}" dt="2023-04-25T16:32:34.913" v="94" actId="5793"/>
          <ac:spMkLst>
            <pc:docMk/>
            <pc:sldMk cId="2131568492" sldId="278"/>
            <ac:spMk id="3" creationId="{86C1060B-300F-3CE3-E5AA-D8E29791C960}"/>
          </ac:spMkLst>
        </pc:spChg>
        <pc:spChg chg="mod">
          <ac:chgData name="Lokesh sharma" userId="723e87aa016756f3" providerId="LiveId" clId="{7EE702C0-8F94-4615-A4A9-0DCA1E0D963A}" dt="2023-04-25T16:32:12.273" v="90" actId="122"/>
          <ac:spMkLst>
            <pc:docMk/>
            <pc:sldMk cId="2131568492" sldId="278"/>
            <ac:spMk id="4" creationId="{12C635C5-D2F7-D446-C376-FBE23C6BB90A}"/>
          </ac:spMkLst>
        </pc:spChg>
        <pc:spChg chg="del">
          <ac:chgData name="Lokesh sharma" userId="723e87aa016756f3" providerId="LiveId" clId="{7EE702C0-8F94-4615-A4A9-0DCA1E0D963A}" dt="2023-04-25T16:31:22.678" v="80" actId="700"/>
          <ac:spMkLst>
            <pc:docMk/>
            <pc:sldMk cId="2131568492" sldId="278"/>
            <ac:spMk id="76" creationId="{6027F030-58A9-44B8-ABF5-0372D2954EE6}"/>
          </ac:spMkLst>
        </pc:spChg>
        <pc:spChg chg="del">
          <ac:chgData name="Lokesh sharma" userId="723e87aa016756f3" providerId="LiveId" clId="{7EE702C0-8F94-4615-A4A9-0DCA1E0D963A}" dt="2023-04-25T16:31:22.678" v="80" actId="700"/>
          <ac:spMkLst>
            <pc:docMk/>
            <pc:sldMk cId="2131568492" sldId="278"/>
            <ac:spMk id="77" creationId="{A6328306-71F0-4C12-A2D9-7C857146B1D0}"/>
          </ac:spMkLst>
        </pc:spChg>
        <pc:spChg chg="del">
          <ac:chgData name="Lokesh sharma" userId="723e87aa016756f3" providerId="LiveId" clId="{7EE702C0-8F94-4615-A4A9-0DCA1E0D963A}" dt="2023-04-25T16:31:22.678" v="80" actId="700"/>
          <ac:spMkLst>
            <pc:docMk/>
            <pc:sldMk cId="2131568492" sldId="278"/>
            <ac:spMk id="78" creationId="{64AB010C-C307-4A53-9D97-39C6AAB2E056}"/>
          </ac:spMkLst>
        </pc:spChg>
        <pc:spChg chg="del">
          <ac:chgData name="Lokesh sharma" userId="723e87aa016756f3" providerId="LiveId" clId="{7EE702C0-8F94-4615-A4A9-0DCA1E0D963A}" dt="2023-04-25T16:31:22.678" v="80" actId="700"/>
          <ac:spMkLst>
            <pc:docMk/>
            <pc:sldMk cId="2131568492" sldId="278"/>
            <ac:spMk id="79" creationId="{3252C512-4076-456E-AD89-50B0316453D0}"/>
          </ac:spMkLst>
        </pc:spChg>
        <pc:spChg chg="del">
          <ac:chgData name="Lokesh sharma" userId="723e87aa016756f3" providerId="LiveId" clId="{7EE702C0-8F94-4615-A4A9-0DCA1E0D963A}" dt="2023-04-25T16:31:22.678" v="80" actId="700"/>
          <ac:spMkLst>
            <pc:docMk/>
            <pc:sldMk cId="2131568492" sldId="278"/>
            <ac:spMk id="80" creationId="{71C24C9E-C2F4-4FA4-947B-6CBAC7C3AE1D}"/>
          </ac:spMkLst>
        </pc:spChg>
        <pc:spChg chg="del">
          <ac:chgData name="Lokesh sharma" userId="723e87aa016756f3" providerId="LiveId" clId="{7EE702C0-8F94-4615-A4A9-0DCA1E0D963A}" dt="2023-04-25T16:31:22.678" v="80" actId="700"/>
          <ac:spMkLst>
            <pc:docMk/>
            <pc:sldMk cId="2131568492" sldId="278"/>
            <ac:spMk id="81" creationId="{604B7750-FFCA-4912-AC2E-989EECC941B2}"/>
          </ac:spMkLst>
        </pc:spChg>
        <pc:spChg chg="del">
          <ac:chgData name="Lokesh sharma" userId="723e87aa016756f3" providerId="LiveId" clId="{7EE702C0-8F94-4615-A4A9-0DCA1E0D963A}" dt="2023-04-25T16:31:22.678" v="80" actId="700"/>
          <ac:spMkLst>
            <pc:docMk/>
            <pc:sldMk cId="2131568492" sldId="278"/>
            <ac:spMk id="82" creationId="{52494659-52DF-4053-975B-36F06255E2E8}"/>
          </ac:spMkLst>
        </pc:spChg>
        <pc:spChg chg="del">
          <ac:chgData name="Lokesh sharma" userId="723e87aa016756f3" providerId="LiveId" clId="{7EE702C0-8F94-4615-A4A9-0DCA1E0D963A}" dt="2023-04-25T16:31:22.678" v="80" actId="700"/>
          <ac:spMkLst>
            <pc:docMk/>
            <pc:sldMk cId="2131568492" sldId="278"/>
            <ac:spMk id="83" creationId="{EE807326-229C-458C-BDA0-C721262167D9}"/>
          </ac:spMkLst>
        </pc:spChg>
        <pc:spChg chg="del">
          <ac:chgData name="Lokesh sharma" userId="723e87aa016756f3" providerId="LiveId" clId="{7EE702C0-8F94-4615-A4A9-0DCA1E0D963A}" dt="2023-04-25T16:31:22.678" v="80" actId="700"/>
          <ac:spMkLst>
            <pc:docMk/>
            <pc:sldMk cId="2131568492" sldId="278"/>
            <ac:spMk id="84" creationId="{FCADE1D5-E79C-4CEF-BEFD-B66EFB394D25}"/>
          </ac:spMkLst>
        </pc:spChg>
        <pc:spChg chg="del">
          <ac:chgData name="Lokesh sharma" userId="723e87aa016756f3" providerId="LiveId" clId="{7EE702C0-8F94-4615-A4A9-0DCA1E0D963A}" dt="2023-04-25T16:31:22.678" v="80" actId="700"/>
          <ac:spMkLst>
            <pc:docMk/>
            <pc:sldMk cId="2131568492" sldId="278"/>
            <ac:spMk id="85" creationId="{54FC8EB5-1620-43B8-B816-8A91B6EAC975}"/>
          </ac:spMkLst>
        </pc:spChg>
        <pc:spChg chg="del">
          <ac:chgData name="Lokesh sharma" userId="723e87aa016756f3" providerId="LiveId" clId="{7EE702C0-8F94-4615-A4A9-0DCA1E0D963A}" dt="2023-04-25T16:31:22.678" v="80" actId="700"/>
          <ac:spMkLst>
            <pc:docMk/>
            <pc:sldMk cId="2131568492" sldId="278"/>
            <ac:spMk id="86" creationId="{3D544515-9F93-4809-A102-B49C85F4608F}"/>
          </ac:spMkLst>
        </pc:spChg>
        <pc:picChg chg="add mod ord">
          <ac:chgData name="Lokesh sharma" userId="723e87aa016756f3" providerId="LiveId" clId="{7EE702C0-8F94-4615-A4A9-0DCA1E0D963A}" dt="2023-04-25T16:32:23.158" v="91" actId="1036"/>
          <ac:picMkLst>
            <pc:docMk/>
            <pc:sldMk cId="2131568492" sldId="278"/>
            <ac:picMk id="6" creationId="{9C40C3FA-BBD3-A28E-9BAF-42F51C9DED9A}"/>
          </ac:picMkLst>
        </pc:picChg>
      </pc:sldChg>
      <pc:sldChg chg="addSp delSp modSp mod">
        <pc:chgData name="Lokesh sharma" userId="723e87aa016756f3" providerId="LiveId" clId="{7EE702C0-8F94-4615-A4A9-0DCA1E0D963A}" dt="2023-04-25T17:13:28.792" v="336" actId="1076"/>
        <pc:sldMkLst>
          <pc:docMk/>
          <pc:sldMk cId="3855531800" sldId="279"/>
        </pc:sldMkLst>
        <pc:picChg chg="add del mod">
          <ac:chgData name="Lokesh sharma" userId="723e87aa016756f3" providerId="LiveId" clId="{7EE702C0-8F94-4615-A4A9-0DCA1E0D963A}" dt="2023-04-25T17:12:14.126" v="325" actId="21"/>
          <ac:picMkLst>
            <pc:docMk/>
            <pc:sldMk cId="3855531800" sldId="279"/>
            <ac:picMk id="1026" creationId="{3D7E47F8-8699-4A57-A16E-7904A5D529B3}"/>
          </ac:picMkLst>
        </pc:picChg>
        <pc:picChg chg="add del mod">
          <ac:chgData name="Lokesh sharma" userId="723e87aa016756f3" providerId="LiveId" clId="{7EE702C0-8F94-4615-A4A9-0DCA1E0D963A}" dt="2023-04-25T17:12:53.515" v="329" actId="21"/>
          <ac:picMkLst>
            <pc:docMk/>
            <pc:sldMk cId="3855531800" sldId="279"/>
            <ac:picMk id="1028" creationId="{6FDA1D0A-B9C4-B4E0-5AFD-1999DAB367F6}"/>
          </ac:picMkLst>
        </pc:picChg>
        <pc:picChg chg="add mod">
          <ac:chgData name="Lokesh sharma" userId="723e87aa016756f3" providerId="LiveId" clId="{7EE702C0-8F94-4615-A4A9-0DCA1E0D963A}" dt="2023-04-25T17:13:28.792" v="336" actId="1076"/>
          <ac:picMkLst>
            <pc:docMk/>
            <pc:sldMk cId="3855531800" sldId="279"/>
            <ac:picMk id="1030" creationId="{3CD00C91-A912-C2A4-DBBF-7AB0FF80A2BD}"/>
          </ac:picMkLst>
        </pc:picChg>
        <pc:picChg chg="del">
          <ac:chgData name="Lokesh sharma" userId="723e87aa016756f3" providerId="LiveId" clId="{7EE702C0-8F94-4615-A4A9-0DCA1E0D963A}" dt="2023-04-25T17:10:03.102" v="318" actId="21"/>
          <ac:picMkLst>
            <pc:docMk/>
            <pc:sldMk cId="3855531800" sldId="279"/>
            <ac:picMk id="2199" creationId="{3E0F6A45-99AE-9C39-044A-90FA1ACAC0E3}"/>
          </ac:picMkLst>
        </pc:picChg>
      </pc:sldChg>
      <pc:sldChg chg="delSp modSp mod">
        <pc:chgData name="Lokesh sharma" userId="723e87aa016756f3" providerId="LiveId" clId="{7EE702C0-8F94-4615-A4A9-0DCA1E0D963A}" dt="2023-04-25T17:22:40.955" v="452" actId="21"/>
        <pc:sldMkLst>
          <pc:docMk/>
          <pc:sldMk cId="979622006" sldId="280"/>
        </pc:sldMkLst>
        <pc:spChg chg="del mod">
          <ac:chgData name="Lokesh sharma" userId="723e87aa016756f3" providerId="LiveId" clId="{7EE702C0-8F94-4615-A4A9-0DCA1E0D963A}" dt="2023-04-25T17:22:40.955" v="452" actId="21"/>
          <ac:spMkLst>
            <pc:docMk/>
            <pc:sldMk cId="979622006" sldId="280"/>
            <ac:spMk id="14" creationId="{03571BF2-FCCE-E7A0-736D-9168D2BBFF63}"/>
          </ac:spMkLst>
        </pc:spChg>
        <pc:spChg chg="mod">
          <ac:chgData name="Lokesh sharma" userId="723e87aa016756f3" providerId="LiveId" clId="{7EE702C0-8F94-4615-A4A9-0DCA1E0D963A}" dt="2023-04-25T17:22:21.504" v="440" actId="5793"/>
          <ac:spMkLst>
            <pc:docMk/>
            <pc:sldMk cId="979622006" sldId="280"/>
            <ac:spMk id="153" creationId="{1E0B8C4B-3A3C-9FD1-59FB-1666C1F09376}"/>
          </ac:spMkLst>
        </pc:spChg>
      </pc:sldChg>
      <pc:sldChg chg="addSp delSp modSp mod">
        <pc:chgData name="Lokesh sharma" userId="723e87aa016756f3" providerId="LiveId" clId="{7EE702C0-8F94-4615-A4A9-0DCA1E0D963A}" dt="2023-04-25T17:28:18.927" v="680" actId="5793"/>
        <pc:sldMkLst>
          <pc:docMk/>
          <pc:sldMk cId="2952923800" sldId="281"/>
        </pc:sldMkLst>
        <pc:spChg chg="mod">
          <ac:chgData name="Lokesh sharma" userId="723e87aa016756f3" providerId="LiveId" clId="{7EE702C0-8F94-4615-A4A9-0DCA1E0D963A}" dt="2023-04-25T17:28:18.927" v="680" actId="5793"/>
          <ac:spMkLst>
            <pc:docMk/>
            <pc:sldMk cId="2952923800" sldId="281"/>
            <ac:spMk id="3" creationId="{A2E339BF-E6D7-DD0E-AF02-6813852EE723}"/>
          </ac:spMkLst>
        </pc:spChg>
        <pc:picChg chg="del">
          <ac:chgData name="Lokesh sharma" userId="723e87aa016756f3" providerId="LiveId" clId="{7EE702C0-8F94-4615-A4A9-0DCA1E0D963A}" dt="2023-04-25T17:23:02.669" v="453" actId="21"/>
          <ac:picMkLst>
            <pc:docMk/>
            <pc:sldMk cId="2952923800" sldId="281"/>
            <ac:picMk id="4" creationId="{315E6D5C-3404-39EE-41E2-2AB53A930FE7}"/>
          </ac:picMkLst>
        </pc:picChg>
        <pc:picChg chg="add mod">
          <ac:chgData name="Lokesh sharma" userId="723e87aa016756f3" providerId="LiveId" clId="{7EE702C0-8F94-4615-A4A9-0DCA1E0D963A}" dt="2023-04-25T17:24:04.659" v="475" actId="1036"/>
          <ac:picMkLst>
            <pc:docMk/>
            <pc:sldMk cId="2952923800" sldId="281"/>
            <ac:picMk id="2050" creationId="{D6098C6F-EFF9-6C6C-EFC5-C18F854F9F75}"/>
          </ac:picMkLst>
        </pc:picChg>
      </pc:sldChg>
      <pc:sldChg chg="delSp modSp mod">
        <pc:chgData name="Lokesh sharma" userId="723e87aa016756f3" providerId="LiveId" clId="{7EE702C0-8F94-4615-A4A9-0DCA1E0D963A}" dt="2023-04-25T17:31:28.553" v="765" actId="21"/>
        <pc:sldMkLst>
          <pc:docMk/>
          <pc:sldMk cId="2886474736" sldId="284"/>
        </pc:sldMkLst>
        <pc:spChg chg="mod">
          <ac:chgData name="Lokesh sharma" userId="723e87aa016756f3" providerId="LiveId" clId="{7EE702C0-8F94-4615-A4A9-0DCA1E0D963A}" dt="2023-04-25T17:29:47.137" v="741" actId="20577"/>
          <ac:spMkLst>
            <pc:docMk/>
            <pc:sldMk cId="2886474736" sldId="284"/>
            <ac:spMk id="4" creationId="{31E4FE39-C03F-C350-2FDE-D5946DCA2C0E}"/>
          </ac:spMkLst>
        </pc:spChg>
        <pc:spChg chg="del">
          <ac:chgData name="Lokesh sharma" userId="723e87aa016756f3" providerId="LiveId" clId="{7EE702C0-8F94-4615-A4A9-0DCA1E0D963A}" dt="2023-04-25T17:31:28.553" v="765" actId="21"/>
          <ac:spMkLst>
            <pc:docMk/>
            <pc:sldMk cId="2886474736" sldId="284"/>
            <ac:spMk id="7" creationId="{3A122237-B06F-5E42-B051-D7859FC21D7D}"/>
          </ac:spMkLst>
        </pc:spChg>
      </pc:sldChg>
      <pc:sldChg chg="delSp modSp mod">
        <pc:chgData name="Lokesh sharma" userId="723e87aa016756f3" providerId="LiveId" clId="{7EE702C0-8F94-4615-A4A9-0DCA1E0D963A}" dt="2023-04-25T17:49:13.891" v="1181" actId="1076"/>
        <pc:sldMkLst>
          <pc:docMk/>
          <pc:sldMk cId="94818171" sldId="292"/>
        </pc:sldMkLst>
        <pc:spChg chg="mod">
          <ac:chgData name="Lokesh sharma" userId="723e87aa016756f3" providerId="LiveId" clId="{7EE702C0-8F94-4615-A4A9-0DCA1E0D963A}" dt="2023-04-25T17:49:06.838" v="1180" actId="1076"/>
          <ac:spMkLst>
            <pc:docMk/>
            <pc:sldMk cId="94818171" sldId="292"/>
            <ac:spMk id="2" creationId="{B83F7D2E-080D-DBDD-73C4-3C38A2B77908}"/>
          </ac:spMkLst>
        </pc:spChg>
        <pc:spChg chg="del">
          <ac:chgData name="Lokesh sharma" userId="723e87aa016756f3" providerId="LiveId" clId="{7EE702C0-8F94-4615-A4A9-0DCA1E0D963A}" dt="2023-04-25T17:48:50.412" v="1178" actId="21"/>
          <ac:spMkLst>
            <pc:docMk/>
            <pc:sldMk cId="94818171" sldId="292"/>
            <ac:spMk id="4" creationId="{D5BA2433-990B-A170-369A-3DF4A9B33BFA}"/>
          </ac:spMkLst>
        </pc:spChg>
        <pc:spChg chg="mod">
          <ac:chgData name="Lokesh sharma" userId="723e87aa016756f3" providerId="LiveId" clId="{7EE702C0-8F94-4615-A4A9-0DCA1E0D963A}" dt="2023-04-25T17:49:13.891" v="1181" actId="1076"/>
          <ac:spMkLst>
            <pc:docMk/>
            <pc:sldMk cId="94818171" sldId="292"/>
            <ac:spMk id="27" creationId="{2BE8FDE3-DBA4-6A04-C75D-E56FE92EF368}"/>
          </ac:spMkLst>
        </pc:spChg>
      </pc:sldChg>
      <pc:sldChg chg="addSp delSp modSp mod">
        <pc:chgData name="Lokesh sharma" userId="723e87aa016756f3" providerId="LiveId" clId="{7EE702C0-8F94-4615-A4A9-0DCA1E0D963A}" dt="2023-04-25T17:33:20.575" v="778"/>
        <pc:sldMkLst>
          <pc:docMk/>
          <pc:sldMk cId="740124744" sldId="294"/>
        </pc:sldMkLst>
        <pc:spChg chg="del">
          <ac:chgData name="Lokesh sharma" userId="723e87aa016756f3" providerId="LiveId" clId="{7EE702C0-8F94-4615-A4A9-0DCA1E0D963A}" dt="2023-04-25T17:31:16.703" v="764" actId="21"/>
          <ac:spMkLst>
            <pc:docMk/>
            <pc:sldMk cId="740124744" sldId="294"/>
            <ac:spMk id="2" creationId="{2DE29E5D-6A61-12B5-443A-098DFDA9E7F9}"/>
          </ac:spMkLst>
        </pc:spChg>
        <pc:spChg chg="mod">
          <ac:chgData name="Lokesh sharma" userId="723e87aa016756f3" providerId="LiveId" clId="{7EE702C0-8F94-4615-A4A9-0DCA1E0D963A}" dt="2023-04-25T17:31:01.009" v="763" actId="27636"/>
          <ac:spMkLst>
            <pc:docMk/>
            <pc:sldMk cId="740124744" sldId="294"/>
            <ac:spMk id="4" creationId="{23EEA3B4-F3B8-34E6-8628-1597F50D8315}"/>
          </ac:spMkLst>
        </pc:spChg>
        <pc:picChg chg="add del mod">
          <ac:chgData name="Lokesh sharma" userId="723e87aa016756f3" providerId="LiveId" clId="{7EE702C0-8F94-4615-A4A9-0DCA1E0D963A}" dt="2023-04-25T17:32:46.038" v="774" actId="21"/>
          <ac:picMkLst>
            <pc:docMk/>
            <pc:sldMk cId="740124744" sldId="294"/>
            <ac:picMk id="5" creationId="{14337F88-4F84-EE7B-F0F0-01348A0C538C}"/>
          </ac:picMkLst>
        </pc:picChg>
        <pc:picChg chg="add del mod">
          <ac:chgData name="Lokesh sharma" userId="723e87aa016756f3" providerId="LiveId" clId="{7EE702C0-8F94-4615-A4A9-0DCA1E0D963A}" dt="2023-04-25T17:32:42.254" v="773"/>
          <ac:picMkLst>
            <pc:docMk/>
            <pc:sldMk cId="740124744" sldId="294"/>
            <ac:picMk id="3074" creationId="{32C63A30-7DA8-68CD-E786-853456739B76}"/>
          </ac:picMkLst>
        </pc:picChg>
        <pc:picChg chg="add mod">
          <ac:chgData name="Lokesh sharma" userId="723e87aa016756f3" providerId="LiveId" clId="{7EE702C0-8F94-4615-A4A9-0DCA1E0D963A}" dt="2023-04-25T17:33:20.575" v="778"/>
          <ac:picMkLst>
            <pc:docMk/>
            <pc:sldMk cId="740124744" sldId="294"/>
            <ac:picMk id="3076" creationId="{29AD2EFA-F31E-088A-4B04-77ADEE828494}"/>
          </ac:picMkLst>
        </pc:picChg>
      </pc:sldChg>
      <pc:sldChg chg="addSp delSp modSp mod">
        <pc:chgData name="Lokesh sharma" userId="723e87aa016756f3" providerId="LiveId" clId="{7EE702C0-8F94-4615-A4A9-0DCA1E0D963A}" dt="2023-04-25T17:37:12.652" v="964" actId="5793"/>
        <pc:sldMkLst>
          <pc:docMk/>
          <pc:sldMk cId="2422505748" sldId="295"/>
        </pc:sldMkLst>
        <pc:spChg chg="del">
          <ac:chgData name="Lokesh sharma" userId="723e87aa016756f3" providerId="LiveId" clId="{7EE702C0-8F94-4615-A4A9-0DCA1E0D963A}" dt="2023-04-25T17:34:51.251" v="785" actId="21"/>
          <ac:spMkLst>
            <pc:docMk/>
            <pc:sldMk cId="2422505748" sldId="295"/>
            <ac:spMk id="2" creationId="{DA31A5FB-F0B0-E97C-610F-45415F29A83D}"/>
          </ac:spMkLst>
        </pc:spChg>
        <pc:spChg chg="mod">
          <ac:chgData name="Lokesh sharma" userId="723e87aa016756f3" providerId="LiveId" clId="{7EE702C0-8F94-4615-A4A9-0DCA1E0D963A}" dt="2023-04-25T17:37:12.652" v="964" actId="5793"/>
          <ac:spMkLst>
            <pc:docMk/>
            <pc:sldMk cId="2422505748" sldId="295"/>
            <ac:spMk id="4" creationId="{F6D0FC69-BEFA-E816-ED8C-E7331597985B}"/>
          </ac:spMkLst>
        </pc:spChg>
        <pc:picChg chg="add mod">
          <ac:chgData name="Lokesh sharma" userId="723e87aa016756f3" providerId="LiveId" clId="{7EE702C0-8F94-4615-A4A9-0DCA1E0D963A}" dt="2023-04-25T17:34:44.756" v="784" actId="14100"/>
          <ac:picMkLst>
            <pc:docMk/>
            <pc:sldMk cId="2422505748" sldId="295"/>
            <ac:picMk id="6" creationId="{32F030AB-782F-A304-7AF4-A6A4703A86D6}"/>
          </ac:picMkLst>
        </pc:picChg>
        <pc:picChg chg="del">
          <ac:chgData name="Lokesh sharma" userId="723e87aa016756f3" providerId="LiveId" clId="{7EE702C0-8F94-4615-A4A9-0DCA1E0D963A}" dt="2023-04-25T17:34:35.622" v="781" actId="21"/>
          <ac:picMkLst>
            <pc:docMk/>
            <pc:sldMk cId="2422505748" sldId="295"/>
            <ac:picMk id="7" creationId="{E23FAAD9-1563-DF60-0411-87D71BCFB68C}"/>
          </ac:picMkLst>
        </pc:picChg>
      </pc:sldChg>
      <pc:sldChg chg="addSp delSp modSp mod">
        <pc:chgData name="Lokesh sharma" userId="723e87aa016756f3" providerId="LiveId" clId="{7EE702C0-8F94-4615-A4A9-0DCA1E0D963A}" dt="2023-04-25T17:38:30.117" v="971" actId="21"/>
        <pc:sldMkLst>
          <pc:docMk/>
          <pc:sldMk cId="2685627781" sldId="297"/>
        </pc:sldMkLst>
        <pc:spChg chg="del">
          <ac:chgData name="Lokesh sharma" userId="723e87aa016756f3" providerId="LiveId" clId="{7EE702C0-8F94-4615-A4A9-0DCA1E0D963A}" dt="2023-04-25T17:38:30.117" v="971" actId="21"/>
          <ac:spMkLst>
            <pc:docMk/>
            <pc:sldMk cId="2685627781" sldId="297"/>
            <ac:spMk id="3" creationId="{EE4D09E7-7F86-EC79-F945-BAEA270A8143}"/>
          </ac:spMkLst>
        </pc:spChg>
        <pc:picChg chg="del">
          <ac:chgData name="Lokesh sharma" userId="723e87aa016756f3" providerId="LiveId" clId="{7EE702C0-8F94-4615-A4A9-0DCA1E0D963A}" dt="2023-04-25T17:37:32.080" v="967" actId="21"/>
          <ac:picMkLst>
            <pc:docMk/>
            <pc:sldMk cId="2685627781" sldId="297"/>
            <ac:picMk id="7" creationId="{7B8231CD-B9D8-DB07-ADCF-04CE720E241D}"/>
          </ac:picMkLst>
        </pc:picChg>
        <pc:picChg chg="add mod">
          <ac:chgData name="Lokesh sharma" userId="723e87aa016756f3" providerId="LiveId" clId="{7EE702C0-8F94-4615-A4A9-0DCA1E0D963A}" dt="2023-04-25T17:38:25.700" v="970" actId="1076"/>
          <ac:picMkLst>
            <pc:docMk/>
            <pc:sldMk cId="2685627781" sldId="297"/>
            <ac:picMk id="8" creationId="{BE39F32D-4F8B-A270-5694-9ED978DE2BB2}"/>
          </ac:picMkLst>
        </pc:picChg>
      </pc:sldChg>
      <pc:sldChg chg="addSp delSp modSp mod">
        <pc:chgData name="Lokesh sharma" userId="723e87aa016756f3" providerId="LiveId" clId="{7EE702C0-8F94-4615-A4A9-0DCA1E0D963A}" dt="2023-04-25T17:42:51.767" v="1021" actId="20577"/>
        <pc:sldMkLst>
          <pc:docMk/>
          <pc:sldMk cId="1424246642" sldId="298"/>
        </pc:sldMkLst>
        <pc:spChg chg="del">
          <ac:chgData name="Lokesh sharma" userId="723e87aa016756f3" providerId="LiveId" clId="{7EE702C0-8F94-4615-A4A9-0DCA1E0D963A}" dt="2023-04-25T17:39:14.538" v="977" actId="21"/>
          <ac:spMkLst>
            <pc:docMk/>
            <pc:sldMk cId="1424246642" sldId="298"/>
            <ac:spMk id="2" creationId="{6137BFA3-6217-5082-BFB5-E20126179F39}"/>
          </ac:spMkLst>
        </pc:spChg>
        <pc:spChg chg="del mod">
          <ac:chgData name="Lokesh sharma" userId="723e87aa016756f3" providerId="LiveId" clId="{7EE702C0-8F94-4615-A4A9-0DCA1E0D963A}" dt="2023-04-25T17:39:08.402" v="976"/>
          <ac:spMkLst>
            <pc:docMk/>
            <pc:sldMk cId="1424246642" sldId="298"/>
            <ac:spMk id="4" creationId="{E314E060-74C1-6B4A-DEFA-0D87BDE4A4E6}"/>
          </ac:spMkLst>
        </pc:spChg>
        <pc:spChg chg="add mod">
          <ac:chgData name="Lokesh sharma" userId="723e87aa016756f3" providerId="LiveId" clId="{7EE702C0-8F94-4615-A4A9-0DCA1E0D963A}" dt="2023-04-25T17:42:51.767" v="1021" actId="20577"/>
          <ac:spMkLst>
            <pc:docMk/>
            <pc:sldMk cId="1424246642" sldId="298"/>
            <ac:spMk id="9" creationId="{3A12AF8F-3B39-4CE6-CC3E-87674E466214}"/>
          </ac:spMkLst>
        </pc:spChg>
        <pc:picChg chg="del">
          <ac:chgData name="Lokesh sharma" userId="723e87aa016756f3" providerId="LiveId" clId="{7EE702C0-8F94-4615-A4A9-0DCA1E0D963A}" dt="2023-04-25T17:39:08.395" v="974" actId="21"/>
          <ac:picMkLst>
            <pc:docMk/>
            <pc:sldMk cId="1424246642" sldId="298"/>
            <ac:picMk id="6" creationId="{24A18D78-DB93-7CDF-219B-033412D95AEA}"/>
          </ac:picMkLst>
        </pc:picChg>
        <pc:picChg chg="add mod">
          <ac:chgData name="Lokesh sharma" userId="723e87aa016756f3" providerId="LiveId" clId="{7EE702C0-8F94-4615-A4A9-0DCA1E0D963A}" dt="2023-04-25T17:42:18.548" v="981" actId="1076"/>
          <ac:picMkLst>
            <pc:docMk/>
            <pc:sldMk cId="1424246642" sldId="298"/>
            <ac:picMk id="8" creationId="{2BBB60B0-8757-0BCE-DB32-16CBD9E3AE55}"/>
          </ac:picMkLst>
        </pc:picChg>
      </pc:sldChg>
      <pc:sldChg chg="del">
        <pc:chgData name="Lokesh sharma" userId="723e87aa016756f3" providerId="LiveId" clId="{7EE702C0-8F94-4615-A4A9-0DCA1E0D963A}" dt="2023-04-25T17:44:45.132" v="1064" actId="2696"/>
        <pc:sldMkLst>
          <pc:docMk/>
          <pc:sldMk cId="3817358597" sldId="299"/>
        </pc:sldMkLst>
      </pc:sldChg>
      <pc:sldChg chg="del">
        <pc:chgData name="Lokesh sharma" userId="723e87aa016756f3" providerId="LiveId" clId="{7EE702C0-8F94-4615-A4A9-0DCA1E0D963A}" dt="2023-04-25T17:45:00.409" v="1068" actId="2696"/>
        <pc:sldMkLst>
          <pc:docMk/>
          <pc:sldMk cId="2981656787" sldId="300"/>
        </pc:sldMkLst>
      </pc:sldChg>
      <pc:sldChg chg="addSp modSp mod modClrScheme chgLayout">
        <pc:chgData name="Lokesh sharma" userId="723e87aa016756f3" providerId="LiveId" clId="{7EE702C0-8F94-4615-A4A9-0DCA1E0D963A}" dt="2023-04-25T17:09:50.965" v="317" actId="1036"/>
        <pc:sldMkLst>
          <pc:docMk/>
          <pc:sldMk cId="4280841858" sldId="302"/>
        </pc:sldMkLst>
        <pc:spChg chg="mod ord">
          <ac:chgData name="Lokesh sharma" userId="723e87aa016756f3" providerId="LiveId" clId="{7EE702C0-8F94-4615-A4A9-0DCA1E0D963A}" dt="2023-04-25T16:36:26.910" v="216" actId="14100"/>
          <ac:spMkLst>
            <pc:docMk/>
            <pc:sldMk cId="4280841858" sldId="302"/>
            <ac:spMk id="2" creationId="{E569B96D-B038-898D-2EC1-78EC403735F2}"/>
          </ac:spMkLst>
        </pc:spChg>
        <pc:spChg chg="mod ord">
          <ac:chgData name="Lokesh sharma" userId="723e87aa016756f3" providerId="LiveId" clId="{7EE702C0-8F94-4615-A4A9-0DCA1E0D963A}" dt="2023-04-25T17:09:27.098" v="316" actId="1076"/>
          <ac:spMkLst>
            <pc:docMk/>
            <pc:sldMk cId="4280841858" sldId="302"/>
            <ac:spMk id="3" creationId="{1B2B22F2-EF26-F795-01B2-CF07932E93D3}"/>
          </ac:spMkLst>
        </pc:spChg>
        <pc:spChg chg="mod ord">
          <ac:chgData name="Lokesh sharma" userId="723e87aa016756f3" providerId="LiveId" clId="{7EE702C0-8F94-4615-A4A9-0DCA1E0D963A}" dt="2023-04-25T16:36:08.952" v="196" actId="20577"/>
          <ac:spMkLst>
            <pc:docMk/>
            <pc:sldMk cId="4280841858" sldId="302"/>
            <ac:spMk id="4" creationId="{0EF6631B-67DF-6601-0E4F-BF1552C478D2}"/>
          </ac:spMkLst>
        </pc:spChg>
        <pc:spChg chg="mod ord">
          <ac:chgData name="Lokesh sharma" userId="723e87aa016756f3" providerId="LiveId" clId="{7EE702C0-8F94-4615-A4A9-0DCA1E0D963A}" dt="2023-04-25T16:32:52.715" v="95" actId="700"/>
          <ac:spMkLst>
            <pc:docMk/>
            <pc:sldMk cId="4280841858" sldId="302"/>
            <ac:spMk id="5" creationId="{3612F19D-A7BF-6757-F1B3-2828B6134941}"/>
          </ac:spMkLst>
        </pc:spChg>
        <pc:spChg chg="add mod">
          <ac:chgData name="Lokesh sharma" userId="723e87aa016756f3" providerId="LiveId" clId="{7EE702C0-8F94-4615-A4A9-0DCA1E0D963A}" dt="2023-04-25T17:09:16.729" v="314" actId="1076"/>
          <ac:spMkLst>
            <pc:docMk/>
            <pc:sldMk cId="4280841858" sldId="302"/>
            <ac:spMk id="8" creationId="{D1F6B650-2A4D-DC3D-2999-66309D36D35A}"/>
          </ac:spMkLst>
        </pc:spChg>
        <pc:picChg chg="add mod ord">
          <ac:chgData name="Lokesh sharma" userId="723e87aa016756f3" providerId="LiveId" clId="{7EE702C0-8F94-4615-A4A9-0DCA1E0D963A}" dt="2023-04-25T17:09:50.965" v="317" actId="1036"/>
          <ac:picMkLst>
            <pc:docMk/>
            <pc:sldMk cId="4280841858" sldId="302"/>
            <ac:picMk id="7" creationId="{4404F187-A096-CA85-F0F9-545DB0098E7D}"/>
          </ac:picMkLst>
        </pc:picChg>
      </pc:sldChg>
      <pc:sldChg chg="del">
        <pc:chgData name="Lokesh sharma" userId="723e87aa016756f3" providerId="LiveId" clId="{7EE702C0-8F94-4615-A4A9-0DCA1E0D963A}" dt="2023-04-25T17:44:56.412" v="1067" actId="2696"/>
        <pc:sldMkLst>
          <pc:docMk/>
          <pc:sldMk cId="2692192645" sldId="304"/>
        </pc:sldMkLst>
      </pc:sldChg>
      <pc:sldChg chg="del">
        <pc:chgData name="Lokesh sharma" userId="723e87aa016756f3" providerId="LiveId" clId="{7EE702C0-8F94-4615-A4A9-0DCA1E0D963A}" dt="2023-04-25T17:44:49.779" v="1065" actId="2696"/>
        <pc:sldMkLst>
          <pc:docMk/>
          <pc:sldMk cId="2334581065" sldId="305"/>
        </pc:sldMkLst>
      </pc:sldChg>
      <pc:sldChg chg="addSp delSp modSp mod">
        <pc:chgData name="Lokesh sharma" userId="723e87aa016756f3" providerId="LiveId" clId="{7EE702C0-8F94-4615-A4A9-0DCA1E0D963A}" dt="2023-04-25T17:44:36.063" v="1063" actId="20577"/>
        <pc:sldMkLst>
          <pc:docMk/>
          <pc:sldMk cId="107009806" sldId="306"/>
        </pc:sldMkLst>
        <pc:spChg chg="del">
          <ac:chgData name="Lokesh sharma" userId="723e87aa016756f3" providerId="LiveId" clId="{7EE702C0-8F94-4615-A4A9-0DCA1E0D963A}" dt="2023-04-25T17:43:08.910" v="1023" actId="21"/>
          <ac:spMkLst>
            <pc:docMk/>
            <pc:sldMk cId="107009806" sldId="306"/>
            <ac:spMk id="2" creationId="{EC124CC1-5A14-BE73-A1A6-DBA693F096E9}"/>
          </ac:spMkLst>
        </pc:spChg>
        <pc:spChg chg="add mod">
          <ac:chgData name="Lokesh sharma" userId="723e87aa016756f3" providerId="LiveId" clId="{7EE702C0-8F94-4615-A4A9-0DCA1E0D963A}" dt="2023-04-25T17:44:36.063" v="1063" actId="20577"/>
          <ac:spMkLst>
            <pc:docMk/>
            <pc:sldMk cId="107009806" sldId="306"/>
            <ac:spMk id="10" creationId="{1C47192E-441D-9625-596B-79C5A084CD36}"/>
          </ac:spMkLst>
        </pc:spChg>
        <pc:picChg chg="del">
          <ac:chgData name="Lokesh sharma" userId="723e87aa016756f3" providerId="LiveId" clId="{7EE702C0-8F94-4615-A4A9-0DCA1E0D963A}" dt="2023-04-25T17:43:00.377" v="1022" actId="21"/>
          <ac:picMkLst>
            <pc:docMk/>
            <pc:sldMk cId="107009806" sldId="306"/>
            <ac:picMk id="4" creationId="{0189A845-80CA-C259-27A3-1C18A5095A96}"/>
          </ac:picMkLst>
        </pc:picChg>
        <pc:picChg chg="add del mod">
          <ac:chgData name="Lokesh sharma" userId="723e87aa016756f3" providerId="LiveId" clId="{7EE702C0-8F94-4615-A4A9-0DCA1E0D963A}" dt="2023-04-25T17:43:44.174" v="1025" actId="21"/>
          <ac:picMkLst>
            <pc:docMk/>
            <pc:sldMk cId="107009806" sldId="306"/>
            <ac:picMk id="6" creationId="{A6AC3321-4030-6FBB-A11F-9FFEE2607453}"/>
          </ac:picMkLst>
        </pc:picChg>
        <pc:picChg chg="add mod">
          <ac:chgData name="Lokesh sharma" userId="723e87aa016756f3" providerId="LiveId" clId="{7EE702C0-8F94-4615-A4A9-0DCA1E0D963A}" dt="2023-04-25T17:44:12.136" v="1028" actId="1076"/>
          <ac:picMkLst>
            <pc:docMk/>
            <pc:sldMk cId="107009806" sldId="306"/>
            <ac:picMk id="8" creationId="{EB43E61D-3224-658C-BB29-7BB18AB466CA}"/>
          </ac:picMkLst>
        </pc:picChg>
      </pc:sldChg>
      <pc:sldChg chg="addSp delSp modSp mod delDesignElem chgLayout">
        <pc:chgData name="Lokesh sharma" userId="723e87aa016756f3" providerId="LiveId" clId="{7EE702C0-8F94-4615-A4A9-0DCA1E0D963A}" dt="2023-04-25T17:52:30.470" v="1198" actId="1440"/>
        <pc:sldMkLst>
          <pc:docMk/>
          <pc:sldMk cId="1912120645" sldId="307"/>
        </pc:sldMkLst>
        <pc:spChg chg="del">
          <ac:chgData name="Lokesh sharma" userId="723e87aa016756f3" providerId="LiveId" clId="{7EE702C0-8F94-4615-A4A9-0DCA1E0D963A}" dt="2023-04-25T17:49:24.768" v="1183" actId="21"/>
          <ac:spMkLst>
            <pc:docMk/>
            <pc:sldMk cId="1912120645" sldId="307"/>
            <ac:spMk id="2" creationId="{E0F87C09-46BB-5898-697D-D81AE8A2F7F7}"/>
          </ac:spMkLst>
        </pc:spChg>
        <pc:spChg chg="mod ord">
          <ac:chgData name="Lokesh sharma" userId="723e87aa016756f3" providerId="LiveId" clId="{7EE702C0-8F94-4615-A4A9-0DCA1E0D963A}" dt="2023-04-25T17:51:42.164" v="1191" actId="700"/>
          <ac:spMkLst>
            <pc:docMk/>
            <pc:sldMk cId="1912120645" sldId="307"/>
            <ac:spMk id="3" creationId="{9CB62B40-42C3-5B87-A271-6048AC51A2FC}"/>
          </ac:spMkLst>
        </pc:spChg>
        <pc:spChg chg="mod">
          <ac:chgData name="Lokesh sharma" userId="723e87aa016756f3" providerId="LiveId" clId="{7EE702C0-8F94-4615-A4A9-0DCA1E0D963A}" dt="2023-04-25T17:52:06.068" v="1196" actId="122"/>
          <ac:spMkLst>
            <pc:docMk/>
            <pc:sldMk cId="1912120645" sldId="307"/>
            <ac:spMk id="4" creationId="{B21D2B08-D60D-40EE-5473-E81943383F7A}"/>
          </ac:spMkLst>
        </pc:spChg>
        <pc:spChg chg="del">
          <ac:chgData name="Lokesh sharma" userId="723e87aa016756f3" providerId="LiveId" clId="{7EE702C0-8F94-4615-A4A9-0DCA1E0D963A}" dt="2023-04-25T17:51:42.164" v="1191" actId="700"/>
          <ac:spMkLst>
            <pc:docMk/>
            <pc:sldMk cId="1912120645" sldId="307"/>
            <ac:spMk id="17" creationId="{665DBBEF-238B-476B-96AB-8AAC3224ECEA}"/>
          </ac:spMkLst>
        </pc:spChg>
        <pc:spChg chg="del">
          <ac:chgData name="Lokesh sharma" userId="723e87aa016756f3" providerId="LiveId" clId="{7EE702C0-8F94-4615-A4A9-0DCA1E0D963A}" dt="2023-04-25T17:51:42.164" v="1191" actId="700"/>
          <ac:spMkLst>
            <pc:docMk/>
            <pc:sldMk cId="1912120645" sldId="307"/>
            <ac:spMk id="19" creationId="{3FCFB1DE-0B7E-48CC-BA90-B2AB0889F9D6}"/>
          </ac:spMkLst>
        </pc:spChg>
        <pc:picChg chg="del">
          <ac:chgData name="Lokesh sharma" userId="723e87aa016756f3" providerId="LiveId" clId="{7EE702C0-8F94-4615-A4A9-0DCA1E0D963A}" dt="2023-04-25T17:49:20.301" v="1182" actId="21"/>
          <ac:picMkLst>
            <pc:docMk/>
            <pc:sldMk cId="1912120645" sldId="307"/>
            <ac:picMk id="5" creationId="{DBE7318E-D5D7-4295-09A0-B56AE7F10622}"/>
          </ac:picMkLst>
        </pc:picChg>
        <pc:picChg chg="add mod ord">
          <ac:chgData name="Lokesh sharma" userId="723e87aa016756f3" providerId="LiveId" clId="{7EE702C0-8F94-4615-A4A9-0DCA1E0D963A}" dt="2023-04-25T17:51:54.797" v="1194" actId="14100"/>
          <ac:picMkLst>
            <pc:docMk/>
            <pc:sldMk cId="1912120645" sldId="307"/>
            <ac:picMk id="7" creationId="{FA304091-654C-414C-CD68-F49104A7415E}"/>
          </ac:picMkLst>
        </pc:picChg>
        <pc:picChg chg="add mod">
          <ac:chgData name="Lokesh sharma" userId="723e87aa016756f3" providerId="LiveId" clId="{7EE702C0-8F94-4615-A4A9-0DCA1E0D963A}" dt="2023-04-25T17:52:30.470" v="1198" actId="1440"/>
          <ac:picMkLst>
            <pc:docMk/>
            <pc:sldMk cId="1912120645" sldId="307"/>
            <ac:picMk id="4098" creationId="{1FBAF4A1-3C53-ECD5-4B38-CC6783F680FF}"/>
          </ac:picMkLst>
        </pc:picChg>
      </pc:sldChg>
      <pc:sldChg chg="del">
        <pc:chgData name="Lokesh sharma" userId="723e87aa016756f3" providerId="LiveId" clId="{7EE702C0-8F94-4615-A4A9-0DCA1E0D963A}" dt="2023-04-25T17:45:03.749" v="1069" actId="2696"/>
        <pc:sldMkLst>
          <pc:docMk/>
          <pc:sldMk cId="695101996" sldId="308"/>
        </pc:sldMkLst>
      </pc:sldChg>
      <pc:sldChg chg="modSp add mod">
        <pc:chgData name="Lokesh sharma" userId="723e87aa016756f3" providerId="LiveId" clId="{7EE702C0-8F94-4615-A4A9-0DCA1E0D963A}" dt="2023-04-25T17:45:52.733" v="1092" actId="20577"/>
        <pc:sldMkLst>
          <pc:docMk/>
          <pc:sldMk cId="1549780797" sldId="308"/>
        </pc:sldMkLst>
        <pc:spChg chg="mod">
          <ac:chgData name="Lokesh sharma" userId="723e87aa016756f3" providerId="LiveId" clId="{7EE702C0-8F94-4615-A4A9-0DCA1E0D963A}" dt="2023-04-25T17:45:52.733" v="1092" actId="20577"/>
          <ac:spMkLst>
            <pc:docMk/>
            <pc:sldMk cId="1549780797" sldId="308"/>
            <ac:spMk id="10" creationId="{1C47192E-441D-9625-596B-79C5A084CD36}"/>
          </ac:spMkLst>
        </pc:spChg>
        <pc:picChg chg="mod">
          <ac:chgData name="Lokesh sharma" userId="723e87aa016756f3" providerId="LiveId" clId="{7EE702C0-8F94-4615-A4A9-0DCA1E0D963A}" dt="2023-04-25T17:45:44.226" v="1073" actId="14826"/>
          <ac:picMkLst>
            <pc:docMk/>
            <pc:sldMk cId="1549780797" sldId="308"/>
            <ac:picMk id="8" creationId="{EB43E61D-3224-658C-BB29-7BB18AB466CA}"/>
          </ac:picMkLst>
        </pc:picChg>
      </pc:sldChg>
      <pc:sldChg chg="modSp add mod">
        <pc:chgData name="Lokesh sharma" userId="723e87aa016756f3" providerId="LiveId" clId="{7EE702C0-8F94-4615-A4A9-0DCA1E0D963A}" dt="2023-04-25T17:46:19.678" v="1109" actId="20577"/>
        <pc:sldMkLst>
          <pc:docMk/>
          <pc:sldMk cId="1036167692" sldId="309"/>
        </pc:sldMkLst>
        <pc:spChg chg="mod">
          <ac:chgData name="Lokesh sharma" userId="723e87aa016756f3" providerId="LiveId" clId="{7EE702C0-8F94-4615-A4A9-0DCA1E0D963A}" dt="2023-04-25T17:46:19.678" v="1109" actId="20577"/>
          <ac:spMkLst>
            <pc:docMk/>
            <pc:sldMk cId="1036167692" sldId="309"/>
            <ac:spMk id="10" creationId="{1C47192E-441D-9625-596B-79C5A084CD36}"/>
          </ac:spMkLst>
        </pc:spChg>
        <pc:picChg chg="mod">
          <ac:chgData name="Lokesh sharma" userId="723e87aa016756f3" providerId="LiveId" clId="{7EE702C0-8F94-4615-A4A9-0DCA1E0D963A}" dt="2023-04-25T17:46:13.030" v="1093" actId="14826"/>
          <ac:picMkLst>
            <pc:docMk/>
            <pc:sldMk cId="1036167692" sldId="309"/>
            <ac:picMk id="8" creationId="{EB43E61D-3224-658C-BB29-7BB18AB466CA}"/>
          </ac:picMkLst>
        </pc:picChg>
      </pc:sldChg>
      <pc:sldChg chg="delSp del mod">
        <pc:chgData name="Lokesh sharma" userId="723e87aa016756f3" providerId="LiveId" clId="{7EE702C0-8F94-4615-A4A9-0DCA1E0D963A}" dt="2023-04-25T17:37:27.619" v="966" actId="2696"/>
        <pc:sldMkLst>
          <pc:docMk/>
          <pc:sldMk cId="1134826959" sldId="309"/>
        </pc:sldMkLst>
        <pc:spChg chg="del">
          <ac:chgData name="Lokesh sharma" userId="723e87aa016756f3" providerId="LiveId" clId="{7EE702C0-8F94-4615-A4A9-0DCA1E0D963A}" dt="2023-04-25T17:37:23.865" v="965" actId="21"/>
          <ac:spMkLst>
            <pc:docMk/>
            <pc:sldMk cId="1134826959" sldId="309"/>
            <ac:spMk id="7" creationId="{E9BBA378-0844-C43D-4744-3961B3AD4EEA}"/>
          </ac:spMkLst>
        </pc:spChg>
      </pc:sldChg>
      <pc:sldChg chg="modSp add mod">
        <pc:chgData name="Lokesh sharma" userId="723e87aa016756f3" providerId="LiveId" clId="{7EE702C0-8F94-4615-A4A9-0DCA1E0D963A}" dt="2023-04-25T17:46:55.365" v="1134" actId="20577"/>
        <pc:sldMkLst>
          <pc:docMk/>
          <pc:sldMk cId="772715076" sldId="310"/>
        </pc:sldMkLst>
        <pc:spChg chg="mod">
          <ac:chgData name="Lokesh sharma" userId="723e87aa016756f3" providerId="LiveId" clId="{7EE702C0-8F94-4615-A4A9-0DCA1E0D963A}" dt="2023-04-25T17:46:55.365" v="1134" actId="20577"/>
          <ac:spMkLst>
            <pc:docMk/>
            <pc:sldMk cId="772715076" sldId="310"/>
            <ac:spMk id="10" creationId="{1C47192E-441D-9625-596B-79C5A084CD36}"/>
          </ac:spMkLst>
        </pc:spChg>
        <pc:picChg chg="mod">
          <ac:chgData name="Lokesh sharma" userId="723e87aa016756f3" providerId="LiveId" clId="{7EE702C0-8F94-4615-A4A9-0DCA1E0D963A}" dt="2023-04-25T17:46:45.335" v="1110" actId="14826"/>
          <ac:picMkLst>
            <pc:docMk/>
            <pc:sldMk cId="772715076" sldId="310"/>
            <ac:picMk id="8" creationId="{EB43E61D-3224-658C-BB29-7BB18AB466CA}"/>
          </ac:picMkLst>
        </pc:picChg>
      </pc:sldChg>
      <pc:sldChg chg="del">
        <pc:chgData name="Lokesh sharma" userId="723e87aa016756f3" providerId="LiveId" clId="{7EE702C0-8F94-4615-A4A9-0DCA1E0D963A}" dt="2023-04-25T17:44:52.764" v="1066" actId="2696"/>
        <pc:sldMkLst>
          <pc:docMk/>
          <pc:sldMk cId="1791835617" sldId="310"/>
        </pc:sldMkLst>
      </pc:sldChg>
      <pc:sldChg chg="modSp add mod">
        <pc:chgData name="Lokesh sharma" userId="723e87aa016756f3" providerId="LiveId" clId="{7EE702C0-8F94-4615-A4A9-0DCA1E0D963A}" dt="2023-04-25T17:47:28.535" v="1163" actId="20577"/>
        <pc:sldMkLst>
          <pc:docMk/>
          <pc:sldMk cId="1172969364" sldId="311"/>
        </pc:sldMkLst>
        <pc:spChg chg="mod">
          <ac:chgData name="Lokesh sharma" userId="723e87aa016756f3" providerId="LiveId" clId="{7EE702C0-8F94-4615-A4A9-0DCA1E0D963A}" dt="2023-04-25T17:47:28.535" v="1163" actId="20577"/>
          <ac:spMkLst>
            <pc:docMk/>
            <pc:sldMk cId="1172969364" sldId="311"/>
            <ac:spMk id="10" creationId="{1C47192E-441D-9625-596B-79C5A084CD36}"/>
          </ac:spMkLst>
        </pc:spChg>
        <pc:picChg chg="mod">
          <ac:chgData name="Lokesh sharma" userId="723e87aa016756f3" providerId="LiveId" clId="{7EE702C0-8F94-4615-A4A9-0DCA1E0D963A}" dt="2023-04-25T17:47:19.402" v="1136" actId="14826"/>
          <ac:picMkLst>
            <pc:docMk/>
            <pc:sldMk cId="1172969364" sldId="311"/>
            <ac:picMk id="8" creationId="{EB43E61D-3224-658C-BB29-7BB18AB466CA}"/>
          </ac:picMkLst>
        </pc:picChg>
      </pc:sldChg>
      <pc:sldChg chg="delSp modSp new mod">
        <pc:chgData name="Lokesh sharma" userId="723e87aa016756f3" providerId="LiveId" clId="{7EE702C0-8F94-4615-A4A9-0DCA1E0D963A}" dt="2023-04-25T17:54:19.151" v="1220" actId="14100"/>
        <pc:sldMkLst>
          <pc:docMk/>
          <pc:sldMk cId="2917246972" sldId="312"/>
        </pc:sldMkLst>
        <pc:spChg chg="mod">
          <ac:chgData name="Lokesh sharma" userId="723e87aa016756f3" providerId="LiveId" clId="{7EE702C0-8F94-4615-A4A9-0DCA1E0D963A}" dt="2023-04-25T17:52:47.717" v="1210" actId="20577"/>
          <ac:spMkLst>
            <pc:docMk/>
            <pc:sldMk cId="2917246972" sldId="312"/>
            <ac:spMk id="2" creationId="{17DD8B7D-DC32-FE9E-AC92-106FE48D2558}"/>
          </ac:spMkLst>
        </pc:spChg>
        <pc:spChg chg="mod">
          <ac:chgData name="Lokesh sharma" userId="723e87aa016756f3" providerId="LiveId" clId="{7EE702C0-8F94-4615-A4A9-0DCA1E0D963A}" dt="2023-04-25T17:54:19.151" v="1220" actId="14100"/>
          <ac:spMkLst>
            <pc:docMk/>
            <pc:sldMk cId="2917246972" sldId="312"/>
            <ac:spMk id="3" creationId="{C4922860-2AF4-C26C-B004-056F627655EF}"/>
          </ac:spMkLst>
        </pc:spChg>
        <pc:spChg chg="del mod">
          <ac:chgData name="Lokesh sharma" userId="723e87aa016756f3" providerId="LiveId" clId="{7EE702C0-8F94-4615-A4A9-0DCA1E0D963A}" dt="2023-04-25T17:52:57.453" v="1213" actId="21"/>
          <ac:spMkLst>
            <pc:docMk/>
            <pc:sldMk cId="2917246972" sldId="312"/>
            <ac:spMk id="5" creationId="{11817EB9-B4C3-E486-B98A-178ACDB801BD}"/>
          </ac:spMkLst>
        </pc:spChg>
      </pc:sldChg>
    </pc:docChg>
  </pc:docChgLst>
  <pc:docChgLst>
    <pc:chgData name="Lokesh sharma" userId="723e87aa016756f3" providerId="LiveId" clId="{4115E514-8C8B-4944-9B01-BC58800AD138}"/>
    <pc:docChg chg="custSel addSld delSld modSld">
      <pc:chgData name="Lokesh sharma" userId="723e87aa016756f3" providerId="LiveId" clId="{4115E514-8C8B-4944-9B01-BC58800AD138}" dt="2022-11-28T02:08:30.133" v="605" actId="14100"/>
      <pc:docMkLst>
        <pc:docMk/>
      </pc:docMkLst>
      <pc:sldChg chg="addSp delSp modSp mod">
        <pc:chgData name="Lokesh sharma" userId="723e87aa016756f3" providerId="LiveId" clId="{4115E514-8C8B-4944-9B01-BC58800AD138}" dt="2022-11-28T02:01:08.399" v="150" actId="20577"/>
        <pc:sldMkLst>
          <pc:docMk/>
          <pc:sldMk cId="2422505748" sldId="295"/>
        </pc:sldMkLst>
        <pc:spChg chg="mod">
          <ac:chgData name="Lokesh sharma" userId="723e87aa016756f3" providerId="LiveId" clId="{4115E514-8C8B-4944-9B01-BC58800AD138}" dt="2022-11-28T02:01:08.399" v="150" actId="20577"/>
          <ac:spMkLst>
            <pc:docMk/>
            <pc:sldMk cId="2422505748" sldId="295"/>
            <ac:spMk id="4" creationId="{F6D0FC69-BEFA-E816-ED8C-E7331597985B}"/>
          </ac:spMkLst>
        </pc:spChg>
        <pc:picChg chg="del">
          <ac:chgData name="Lokesh sharma" userId="723e87aa016756f3" providerId="LiveId" clId="{4115E514-8C8B-4944-9B01-BC58800AD138}" dt="2022-11-28T01:59:18.734" v="57" actId="21"/>
          <ac:picMkLst>
            <pc:docMk/>
            <pc:sldMk cId="2422505748" sldId="295"/>
            <ac:picMk id="5" creationId="{17D33820-AA8D-C91E-6263-053A0CD9F402}"/>
          </ac:picMkLst>
        </pc:picChg>
        <pc:picChg chg="add mod">
          <ac:chgData name="Lokesh sharma" userId="723e87aa016756f3" providerId="LiveId" clId="{4115E514-8C8B-4944-9B01-BC58800AD138}" dt="2022-11-28T01:59:33.865" v="61" actId="1076"/>
          <ac:picMkLst>
            <pc:docMk/>
            <pc:sldMk cId="2422505748" sldId="295"/>
            <ac:picMk id="7" creationId="{E23FAAD9-1563-DF60-0411-87D71BCFB68C}"/>
          </ac:picMkLst>
        </pc:picChg>
      </pc:sldChg>
      <pc:sldChg chg="addSp modSp mod">
        <pc:chgData name="Lokesh sharma" userId="723e87aa016756f3" providerId="LiveId" clId="{4115E514-8C8B-4944-9B01-BC58800AD138}" dt="2022-11-25T07:50:17.021" v="53" actId="1076"/>
        <pc:sldMkLst>
          <pc:docMk/>
          <pc:sldMk cId="2981656787" sldId="300"/>
        </pc:sldMkLst>
        <pc:picChg chg="add mod">
          <ac:chgData name="Lokesh sharma" userId="723e87aa016756f3" providerId="LiveId" clId="{4115E514-8C8B-4944-9B01-BC58800AD138}" dt="2022-11-25T07:50:17.021" v="53" actId="1076"/>
          <ac:picMkLst>
            <pc:docMk/>
            <pc:sldMk cId="2981656787" sldId="300"/>
            <ac:picMk id="6" creationId="{259717A5-FFB2-A6EA-13AE-DEF6870F773D}"/>
          </ac:picMkLst>
        </pc:picChg>
      </pc:sldChg>
      <pc:sldChg chg="modSp mod">
        <pc:chgData name="Lokesh sharma" userId="723e87aa016756f3" providerId="LiveId" clId="{4115E514-8C8B-4944-9B01-BC58800AD138}" dt="2022-11-25T07:49:07.118" v="10" actId="20577"/>
        <pc:sldMkLst>
          <pc:docMk/>
          <pc:sldMk cId="4280841858" sldId="302"/>
        </pc:sldMkLst>
        <pc:spChg chg="mod">
          <ac:chgData name="Lokesh sharma" userId="723e87aa016756f3" providerId="LiveId" clId="{4115E514-8C8B-4944-9B01-BC58800AD138}" dt="2022-11-25T07:49:07.118" v="10" actId="20577"/>
          <ac:spMkLst>
            <pc:docMk/>
            <pc:sldMk cId="4280841858" sldId="302"/>
            <ac:spMk id="3" creationId="{1B2B22F2-EF26-F795-01B2-CF07932E93D3}"/>
          </ac:spMkLst>
        </pc:spChg>
      </pc:sldChg>
      <pc:sldChg chg="addSp delSp modSp mod">
        <pc:chgData name="Lokesh sharma" userId="723e87aa016756f3" providerId="LiveId" clId="{4115E514-8C8B-4944-9B01-BC58800AD138}" dt="2022-11-28T02:08:30.133" v="605" actId="14100"/>
        <pc:sldMkLst>
          <pc:docMk/>
          <pc:sldMk cId="2692192645" sldId="304"/>
        </pc:sldMkLst>
        <pc:picChg chg="del">
          <ac:chgData name="Lokesh sharma" userId="723e87aa016756f3" providerId="LiveId" clId="{4115E514-8C8B-4944-9B01-BC58800AD138}" dt="2022-11-28T02:08:01.418" v="599" actId="21"/>
          <ac:picMkLst>
            <pc:docMk/>
            <pc:sldMk cId="2692192645" sldId="304"/>
            <ac:picMk id="5" creationId="{9901EC4C-A858-549A-4237-6C6DAA75A77D}"/>
          </ac:picMkLst>
        </pc:picChg>
        <pc:picChg chg="add del mod">
          <ac:chgData name="Lokesh sharma" userId="723e87aa016756f3" providerId="LiveId" clId="{4115E514-8C8B-4944-9B01-BC58800AD138}" dt="2022-11-28T02:08:06.387" v="601" actId="21"/>
          <ac:picMkLst>
            <pc:docMk/>
            <pc:sldMk cId="2692192645" sldId="304"/>
            <ac:picMk id="6" creationId="{33CD7A8C-6543-3C99-B97D-7A440E1518FA}"/>
          </ac:picMkLst>
        </pc:picChg>
        <pc:picChg chg="add mod">
          <ac:chgData name="Lokesh sharma" userId="723e87aa016756f3" providerId="LiveId" clId="{4115E514-8C8B-4944-9B01-BC58800AD138}" dt="2022-11-28T02:08:30.133" v="605" actId="14100"/>
          <ac:picMkLst>
            <pc:docMk/>
            <pc:sldMk cId="2692192645" sldId="304"/>
            <ac:picMk id="8" creationId="{BFD1B0E3-6D40-3D75-0486-C93E28226744}"/>
          </ac:picMkLst>
        </pc:picChg>
      </pc:sldChg>
      <pc:sldChg chg="addSp modSp new mod">
        <pc:chgData name="Lokesh sharma" userId="723e87aa016756f3" providerId="LiveId" clId="{4115E514-8C8B-4944-9B01-BC58800AD138}" dt="2022-11-25T07:49:51.976" v="47" actId="1076"/>
        <pc:sldMkLst>
          <pc:docMk/>
          <pc:sldMk cId="695101996" sldId="308"/>
        </pc:sldMkLst>
        <pc:spChg chg="mod">
          <ac:chgData name="Lokesh sharma" userId="723e87aa016756f3" providerId="LiveId" clId="{4115E514-8C8B-4944-9B01-BC58800AD138}" dt="2022-11-25T07:49:30.370" v="44" actId="20577"/>
          <ac:spMkLst>
            <pc:docMk/>
            <pc:sldMk cId="695101996" sldId="308"/>
            <ac:spMk id="2" creationId="{E3D6F6CB-9FA0-2EB8-A55A-385919F809D6}"/>
          </ac:spMkLst>
        </pc:spChg>
        <pc:picChg chg="add mod">
          <ac:chgData name="Lokesh sharma" userId="723e87aa016756f3" providerId="LiveId" clId="{4115E514-8C8B-4944-9B01-BC58800AD138}" dt="2022-11-25T07:49:51.976" v="47" actId="1076"/>
          <ac:picMkLst>
            <pc:docMk/>
            <pc:sldMk cId="695101996" sldId="308"/>
            <ac:picMk id="5" creationId="{C1EF37DA-8DBA-2640-B9FA-E4BCA932D9DA}"/>
          </ac:picMkLst>
        </pc:picChg>
      </pc:sldChg>
      <pc:sldChg chg="addSp delSp modSp new mod">
        <pc:chgData name="Lokesh sharma" userId="723e87aa016756f3" providerId="LiveId" clId="{4115E514-8C8B-4944-9B01-BC58800AD138}" dt="2022-11-28T02:04:51.086" v="593" actId="21"/>
        <pc:sldMkLst>
          <pc:docMk/>
          <pc:sldMk cId="1134826959" sldId="309"/>
        </pc:sldMkLst>
        <pc:spChg chg="del">
          <ac:chgData name="Lokesh sharma" userId="723e87aa016756f3" providerId="LiveId" clId="{4115E514-8C8B-4944-9B01-BC58800AD138}" dt="2022-11-28T02:04:51.086" v="593" actId="21"/>
          <ac:spMkLst>
            <pc:docMk/>
            <pc:sldMk cId="1134826959" sldId="309"/>
            <ac:spMk id="2" creationId="{9E951247-5462-FA34-CC7E-53150811D3C6}"/>
          </ac:spMkLst>
        </pc:spChg>
        <pc:spChg chg="add mod">
          <ac:chgData name="Lokesh sharma" userId="723e87aa016756f3" providerId="LiveId" clId="{4115E514-8C8B-4944-9B01-BC58800AD138}" dt="2022-11-28T02:04:33.110" v="592" actId="403"/>
          <ac:spMkLst>
            <pc:docMk/>
            <pc:sldMk cId="1134826959" sldId="309"/>
            <ac:spMk id="7" creationId="{E9BBA378-0844-C43D-4744-3961B3AD4EEA}"/>
          </ac:spMkLst>
        </pc:spChg>
        <pc:picChg chg="add mod">
          <ac:chgData name="Lokesh sharma" userId="723e87aa016756f3" providerId="LiveId" clId="{4115E514-8C8B-4944-9B01-BC58800AD138}" dt="2022-11-28T02:02:19.915" v="157" actId="1076"/>
          <ac:picMkLst>
            <pc:docMk/>
            <pc:sldMk cId="1134826959" sldId="309"/>
            <ac:picMk id="5" creationId="{FA055A97-5CF7-C5B1-BECF-FF5A810EB410}"/>
          </ac:picMkLst>
        </pc:picChg>
      </pc:sldChg>
      <pc:sldChg chg="del">
        <pc:chgData name="Lokesh sharma" userId="723e87aa016756f3" providerId="LiveId" clId="{4115E514-8C8B-4944-9B01-BC58800AD138}" dt="2022-11-25T07:50:58.596" v="54" actId="2696"/>
        <pc:sldMkLst>
          <pc:docMk/>
          <pc:sldMk cId="2333116907" sldId="309"/>
        </pc:sldMkLst>
      </pc:sldChg>
      <pc:sldChg chg="addSp modSp new mod">
        <pc:chgData name="Lokesh sharma" userId="723e87aa016756f3" providerId="LiveId" clId="{4115E514-8C8B-4944-9B01-BC58800AD138}" dt="2022-11-28T02:07:26.045" v="598" actId="1076"/>
        <pc:sldMkLst>
          <pc:docMk/>
          <pc:sldMk cId="1791835617" sldId="310"/>
        </pc:sldMkLst>
        <pc:picChg chg="add mod modCrop">
          <ac:chgData name="Lokesh sharma" userId="723e87aa016756f3" providerId="LiveId" clId="{4115E514-8C8B-4944-9B01-BC58800AD138}" dt="2022-11-28T02:07:26.045" v="598" actId="1076"/>
          <ac:picMkLst>
            <pc:docMk/>
            <pc:sldMk cId="1791835617" sldId="310"/>
            <ac:picMk id="5" creationId="{427A9779-AE22-2DFB-2623-071EB0D02681}"/>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82496A-E112-43B1-8053-4B34E0889164}"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4E2A9A58-4D15-4BED-88A7-A924D8CF2C0A}">
      <dgm:prSet/>
      <dgm:spPr/>
      <dgm:t>
        <a:bodyPr/>
        <a:lstStyle/>
        <a:p>
          <a:r>
            <a:rPr lang="en-US">
              <a:latin typeface="Arial"/>
              <a:cs typeface="Arial"/>
            </a:rPr>
            <a:t>Introduction​</a:t>
          </a:r>
        </a:p>
      </dgm:t>
    </dgm:pt>
    <dgm:pt modelId="{2CF605E3-7021-4CD9-A69D-A60ABC7E68BF}" type="parTrans" cxnId="{E804F778-B4A8-4C22-84F9-9B4A18F4E256}">
      <dgm:prSet/>
      <dgm:spPr/>
      <dgm:t>
        <a:bodyPr/>
        <a:lstStyle/>
        <a:p>
          <a:endParaRPr lang="en-US"/>
        </a:p>
      </dgm:t>
    </dgm:pt>
    <dgm:pt modelId="{0C9190DD-0AD4-459C-9176-2FA1F34F5923}" type="sibTrans" cxnId="{E804F778-B4A8-4C22-84F9-9B4A18F4E256}">
      <dgm:prSet/>
      <dgm:spPr/>
      <dgm:t>
        <a:bodyPr/>
        <a:lstStyle/>
        <a:p>
          <a:endParaRPr lang="en-US"/>
        </a:p>
      </dgm:t>
    </dgm:pt>
    <dgm:pt modelId="{1CBC6303-B895-4ABB-8F01-EC007B540384}">
      <dgm:prSet phldr="0"/>
      <dgm:spPr/>
      <dgm:t>
        <a:bodyPr/>
        <a:lstStyle/>
        <a:p>
          <a:r>
            <a:rPr lang="en-US" b="0">
              <a:latin typeface="Arial"/>
              <a:cs typeface="Arial"/>
            </a:rPr>
            <a:t>Technologies Used and Description</a:t>
          </a:r>
        </a:p>
      </dgm:t>
    </dgm:pt>
    <dgm:pt modelId="{321F54CC-57AA-4695-8380-813C9641C50D}" type="parTrans" cxnId="{0EEF41C6-00AD-4C79-9B7C-287D465556DA}">
      <dgm:prSet/>
      <dgm:spPr/>
      <dgm:t>
        <a:bodyPr/>
        <a:lstStyle/>
        <a:p>
          <a:endParaRPr lang="en-US"/>
        </a:p>
      </dgm:t>
    </dgm:pt>
    <dgm:pt modelId="{7ED72866-7427-43D7-ACF4-80FF40922FC6}" type="sibTrans" cxnId="{0EEF41C6-00AD-4C79-9B7C-287D465556DA}">
      <dgm:prSet/>
      <dgm:spPr/>
      <dgm:t>
        <a:bodyPr/>
        <a:lstStyle/>
        <a:p>
          <a:endParaRPr lang="en-US"/>
        </a:p>
      </dgm:t>
    </dgm:pt>
    <dgm:pt modelId="{FBC764FC-6758-4365-A650-80508E084986}">
      <dgm:prSet/>
      <dgm:spPr/>
      <dgm:t>
        <a:bodyPr/>
        <a:lstStyle/>
        <a:p>
          <a:r>
            <a:rPr lang="en-US"/>
            <a:t>​</a:t>
          </a:r>
          <a:r>
            <a:rPr lang="en-US">
              <a:latin typeface="Arial"/>
              <a:cs typeface="Arial"/>
            </a:rPr>
            <a:t>Screenshots</a:t>
          </a:r>
        </a:p>
      </dgm:t>
    </dgm:pt>
    <dgm:pt modelId="{A6F920F2-85C1-4836-87EA-7E1A9C70B95F}" type="parTrans" cxnId="{2FF42877-5956-4B93-9FDA-2C2261DD85BF}">
      <dgm:prSet/>
      <dgm:spPr/>
      <dgm:t>
        <a:bodyPr/>
        <a:lstStyle/>
        <a:p>
          <a:endParaRPr lang="en-US"/>
        </a:p>
      </dgm:t>
    </dgm:pt>
    <dgm:pt modelId="{29303308-92D3-4E54-A117-B0559047AE42}" type="sibTrans" cxnId="{2FF42877-5956-4B93-9FDA-2C2261DD85BF}">
      <dgm:prSet/>
      <dgm:spPr/>
      <dgm:t>
        <a:bodyPr/>
        <a:lstStyle/>
        <a:p>
          <a:endParaRPr lang="en-US"/>
        </a:p>
      </dgm:t>
    </dgm:pt>
    <dgm:pt modelId="{A346F400-1C50-4E51-A0D1-084A269A1DAC}">
      <dgm:prSet/>
      <dgm:spPr/>
      <dgm:t>
        <a:bodyPr/>
        <a:lstStyle/>
        <a:p>
          <a:r>
            <a:rPr lang="en-US">
              <a:latin typeface="Arial"/>
              <a:cs typeface="Arial"/>
            </a:rPr>
            <a:t>​Conclusion and Scope</a:t>
          </a:r>
        </a:p>
      </dgm:t>
    </dgm:pt>
    <dgm:pt modelId="{BA48503D-80B7-4728-976F-44F7C38CBF9F}" type="parTrans" cxnId="{2ECF89B1-DDF7-452C-8297-AF3FB8B85C7C}">
      <dgm:prSet/>
      <dgm:spPr/>
      <dgm:t>
        <a:bodyPr/>
        <a:lstStyle/>
        <a:p>
          <a:endParaRPr lang="en-US"/>
        </a:p>
      </dgm:t>
    </dgm:pt>
    <dgm:pt modelId="{E7B0B4C5-D5AF-44B4-8A94-465D82E2800F}" type="sibTrans" cxnId="{2ECF89B1-DDF7-452C-8297-AF3FB8B85C7C}">
      <dgm:prSet/>
      <dgm:spPr/>
      <dgm:t>
        <a:bodyPr/>
        <a:lstStyle/>
        <a:p>
          <a:endParaRPr lang="en-US"/>
        </a:p>
      </dgm:t>
    </dgm:pt>
    <dgm:pt modelId="{0F4A4DA5-B64F-4CE4-AB64-CE1BFD4FD32C}">
      <dgm:prSet phldr="0"/>
      <dgm:spPr/>
      <dgm:t>
        <a:bodyPr/>
        <a:lstStyle/>
        <a:p>
          <a:pPr rtl="0"/>
          <a:r>
            <a:rPr lang="en-US">
              <a:latin typeface="Arial"/>
              <a:cs typeface="Arial"/>
            </a:rPr>
            <a:t>Project Visualization</a:t>
          </a:r>
        </a:p>
      </dgm:t>
    </dgm:pt>
    <dgm:pt modelId="{76D60609-A92B-4581-8D43-0262C2EF3D8A}" type="parTrans" cxnId="{3E6A7926-7AB7-4D06-8353-9918900C4A5D}">
      <dgm:prSet/>
      <dgm:spPr/>
    </dgm:pt>
    <dgm:pt modelId="{1A0644FD-2C7A-4411-A8CA-91CB8A90411A}" type="sibTrans" cxnId="{3E6A7926-7AB7-4D06-8353-9918900C4A5D}">
      <dgm:prSet/>
      <dgm:spPr/>
      <dgm:t>
        <a:bodyPr/>
        <a:lstStyle/>
        <a:p>
          <a:endParaRPr lang="en-US"/>
        </a:p>
      </dgm:t>
    </dgm:pt>
    <dgm:pt modelId="{25A50A11-A95C-4535-9DCF-2147B41F51C4}" type="pres">
      <dgm:prSet presAssocID="{6F82496A-E112-43B1-8053-4B34E0889164}" presName="root" presStyleCnt="0">
        <dgm:presLayoutVars>
          <dgm:dir/>
          <dgm:resizeHandles val="exact"/>
        </dgm:presLayoutVars>
      </dgm:prSet>
      <dgm:spPr/>
    </dgm:pt>
    <dgm:pt modelId="{EFBC3132-D963-4719-BF4F-FCD0BDD2AEBF}" type="pres">
      <dgm:prSet presAssocID="{4E2A9A58-4D15-4BED-88A7-A924D8CF2C0A}" presName="compNode" presStyleCnt="0"/>
      <dgm:spPr/>
    </dgm:pt>
    <dgm:pt modelId="{5783F365-F24A-44AD-9A02-0774588B92A3}" type="pres">
      <dgm:prSet presAssocID="{4E2A9A58-4D15-4BED-88A7-A924D8CF2C0A}" presName="bgRect" presStyleLbl="bgShp" presStyleIdx="0" presStyleCnt="5"/>
      <dgm:spPr/>
    </dgm:pt>
    <dgm:pt modelId="{5BE27B9B-A00A-4064-92EC-2864D119E9D2}" type="pres">
      <dgm:prSet presAssocID="{4E2A9A58-4D15-4BED-88A7-A924D8CF2C0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61AF227B-D292-4A14-8218-01EC8E2629AD}" type="pres">
      <dgm:prSet presAssocID="{4E2A9A58-4D15-4BED-88A7-A924D8CF2C0A}" presName="spaceRect" presStyleCnt="0"/>
      <dgm:spPr/>
    </dgm:pt>
    <dgm:pt modelId="{6EA8A170-E180-4953-989C-310A3C5FB611}" type="pres">
      <dgm:prSet presAssocID="{4E2A9A58-4D15-4BED-88A7-A924D8CF2C0A}" presName="parTx" presStyleLbl="revTx" presStyleIdx="0" presStyleCnt="5">
        <dgm:presLayoutVars>
          <dgm:chMax val="0"/>
          <dgm:chPref val="0"/>
        </dgm:presLayoutVars>
      </dgm:prSet>
      <dgm:spPr/>
    </dgm:pt>
    <dgm:pt modelId="{FD1052AE-F75D-4BBF-843F-424C455C81AC}" type="pres">
      <dgm:prSet presAssocID="{0C9190DD-0AD4-459C-9176-2FA1F34F5923}" presName="sibTrans" presStyleCnt="0"/>
      <dgm:spPr/>
    </dgm:pt>
    <dgm:pt modelId="{E6E930D4-1ACC-4DFD-A740-57DEE2A4DF6D}" type="pres">
      <dgm:prSet presAssocID="{1CBC6303-B895-4ABB-8F01-EC007B540384}" presName="compNode" presStyleCnt="0"/>
      <dgm:spPr/>
    </dgm:pt>
    <dgm:pt modelId="{8DCE07E0-0E99-47C8-89C5-5FD1C6E54FD2}" type="pres">
      <dgm:prSet presAssocID="{1CBC6303-B895-4ABB-8F01-EC007B540384}" presName="bgRect" presStyleLbl="bgShp" presStyleIdx="1" presStyleCnt="5"/>
      <dgm:spPr/>
    </dgm:pt>
    <dgm:pt modelId="{8E23285C-41A9-42B5-9775-FD2525B213D6}" type="pres">
      <dgm:prSet presAssocID="{1CBC6303-B895-4ABB-8F01-EC007B54038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sign"/>
        </a:ext>
      </dgm:extLst>
    </dgm:pt>
    <dgm:pt modelId="{FF7A2F99-80F8-46EA-B810-FA25EB14656B}" type="pres">
      <dgm:prSet presAssocID="{1CBC6303-B895-4ABB-8F01-EC007B540384}" presName="spaceRect" presStyleCnt="0"/>
      <dgm:spPr/>
    </dgm:pt>
    <dgm:pt modelId="{DF0A5439-5DB2-4D7E-8038-BE7973F6C377}" type="pres">
      <dgm:prSet presAssocID="{1CBC6303-B895-4ABB-8F01-EC007B540384}" presName="parTx" presStyleLbl="revTx" presStyleIdx="1" presStyleCnt="5">
        <dgm:presLayoutVars>
          <dgm:chMax val="0"/>
          <dgm:chPref val="0"/>
        </dgm:presLayoutVars>
      </dgm:prSet>
      <dgm:spPr/>
    </dgm:pt>
    <dgm:pt modelId="{29D05415-9E97-4189-9E03-80405820D360}" type="pres">
      <dgm:prSet presAssocID="{7ED72866-7427-43D7-ACF4-80FF40922FC6}" presName="sibTrans" presStyleCnt="0"/>
      <dgm:spPr/>
    </dgm:pt>
    <dgm:pt modelId="{80AA3E8C-D1DC-480C-960C-87FDFA59D390}" type="pres">
      <dgm:prSet presAssocID="{0F4A4DA5-B64F-4CE4-AB64-CE1BFD4FD32C}" presName="compNode" presStyleCnt="0"/>
      <dgm:spPr/>
    </dgm:pt>
    <dgm:pt modelId="{148F9A98-6D6D-4054-826E-FD0AB040ED4B}" type="pres">
      <dgm:prSet presAssocID="{0F4A4DA5-B64F-4CE4-AB64-CE1BFD4FD32C}" presName="bgRect" presStyleLbl="bgShp" presStyleIdx="2" presStyleCnt="5"/>
      <dgm:spPr/>
    </dgm:pt>
    <dgm:pt modelId="{14ADB653-6169-462B-B714-50F195B93BAB}" type="pres">
      <dgm:prSet presAssocID="{0F4A4DA5-B64F-4CE4-AB64-CE1BFD4FD32C}" presName="iconRect" presStyleLbl="node1" presStyleIdx="2" presStyleCnt="5"/>
      <dgm:spPr>
        <a:ln>
          <a:noFill/>
        </a:ln>
      </dgm:spPr>
    </dgm:pt>
    <dgm:pt modelId="{E6F20E84-EC24-4F32-9070-9E996A6D05E3}" type="pres">
      <dgm:prSet presAssocID="{0F4A4DA5-B64F-4CE4-AB64-CE1BFD4FD32C}" presName="spaceRect" presStyleCnt="0"/>
      <dgm:spPr/>
    </dgm:pt>
    <dgm:pt modelId="{61986740-90E3-4EF4-96F4-67C63E8B7C73}" type="pres">
      <dgm:prSet presAssocID="{0F4A4DA5-B64F-4CE4-AB64-CE1BFD4FD32C}" presName="parTx" presStyleLbl="revTx" presStyleIdx="2" presStyleCnt="5">
        <dgm:presLayoutVars>
          <dgm:chMax val="0"/>
          <dgm:chPref val="0"/>
        </dgm:presLayoutVars>
      </dgm:prSet>
      <dgm:spPr/>
    </dgm:pt>
    <dgm:pt modelId="{04E83D5A-DBAF-4EFC-9174-322E0BAD064A}" type="pres">
      <dgm:prSet presAssocID="{1A0644FD-2C7A-4411-A8CA-91CB8A90411A}" presName="sibTrans" presStyleCnt="0"/>
      <dgm:spPr/>
    </dgm:pt>
    <dgm:pt modelId="{389D7C21-A7D2-41BB-A939-2169D4F2AB10}" type="pres">
      <dgm:prSet presAssocID="{FBC764FC-6758-4365-A650-80508E084986}" presName="compNode" presStyleCnt="0"/>
      <dgm:spPr/>
    </dgm:pt>
    <dgm:pt modelId="{71707659-DA68-451D-B7A2-87DA035A5803}" type="pres">
      <dgm:prSet presAssocID="{FBC764FC-6758-4365-A650-80508E084986}" presName="bgRect" presStyleLbl="bgShp" presStyleIdx="3" presStyleCnt="5"/>
      <dgm:spPr/>
    </dgm:pt>
    <dgm:pt modelId="{03771733-7ED3-4171-890D-652781A2EBF7}" type="pres">
      <dgm:prSet presAssocID="{FBC764FC-6758-4365-A650-80508E084986}" presName="iconRect" presStyleLbl="node1" presStyleIdx="3"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lth"/>
        </a:ext>
      </dgm:extLst>
    </dgm:pt>
    <dgm:pt modelId="{BD700D53-89D4-484E-9878-8F40EF85BE81}" type="pres">
      <dgm:prSet presAssocID="{FBC764FC-6758-4365-A650-80508E084986}" presName="spaceRect" presStyleCnt="0"/>
      <dgm:spPr/>
    </dgm:pt>
    <dgm:pt modelId="{2B59B23C-6B9B-40CA-91F3-8C06D3BC4D62}" type="pres">
      <dgm:prSet presAssocID="{FBC764FC-6758-4365-A650-80508E084986}" presName="parTx" presStyleLbl="revTx" presStyleIdx="3" presStyleCnt="5">
        <dgm:presLayoutVars>
          <dgm:chMax val="0"/>
          <dgm:chPref val="0"/>
        </dgm:presLayoutVars>
      </dgm:prSet>
      <dgm:spPr/>
    </dgm:pt>
    <dgm:pt modelId="{1D4CC846-4BF7-46FE-80EE-F7976641AA34}" type="pres">
      <dgm:prSet presAssocID="{29303308-92D3-4E54-A117-B0559047AE42}" presName="sibTrans" presStyleCnt="0"/>
      <dgm:spPr/>
    </dgm:pt>
    <dgm:pt modelId="{53EA9C35-1F7D-4D0A-91BA-A85211728D31}" type="pres">
      <dgm:prSet presAssocID="{A346F400-1C50-4E51-A0D1-084A269A1DAC}" presName="compNode" presStyleCnt="0"/>
      <dgm:spPr/>
    </dgm:pt>
    <dgm:pt modelId="{FA044FC7-39C8-44D1-8E71-ACD16DEDCB69}" type="pres">
      <dgm:prSet presAssocID="{A346F400-1C50-4E51-A0D1-084A269A1DAC}" presName="bgRect" presStyleLbl="bgShp" presStyleIdx="4" presStyleCnt="5"/>
      <dgm:spPr/>
    </dgm:pt>
    <dgm:pt modelId="{7EC40E93-0FE7-4954-B4C7-BC10D0280D00}" type="pres">
      <dgm:prSet presAssocID="{A346F400-1C50-4E51-A0D1-084A269A1DAC}" presName="iconRect" presStyleLbl="node1" presStyleIdx="4"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hedule Event Action"/>
        </a:ext>
      </dgm:extLst>
    </dgm:pt>
    <dgm:pt modelId="{11A6E0BC-2141-4FC6-B5F9-136FE260969E}" type="pres">
      <dgm:prSet presAssocID="{A346F400-1C50-4E51-A0D1-084A269A1DAC}" presName="spaceRect" presStyleCnt="0"/>
      <dgm:spPr/>
    </dgm:pt>
    <dgm:pt modelId="{839EC54F-9313-4EE0-94DA-2ECEBD82C3BD}" type="pres">
      <dgm:prSet presAssocID="{A346F400-1C50-4E51-A0D1-084A269A1DAC}" presName="parTx" presStyleLbl="revTx" presStyleIdx="4" presStyleCnt="5">
        <dgm:presLayoutVars>
          <dgm:chMax val="0"/>
          <dgm:chPref val="0"/>
        </dgm:presLayoutVars>
      </dgm:prSet>
      <dgm:spPr/>
    </dgm:pt>
  </dgm:ptLst>
  <dgm:cxnLst>
    <dgm:cxn modelId="{3E6A7926-7AB7-4D06-8353-9918900C4A5D}" srcId="{6F82496A-E112-43B1-8053-4B34E0889164}" destId="{0F4A4DA5-B64F-4CE4-AB64-CE1BFD4FD32C}" srcOrd="2" destOrd="0" parTransId="{76D60609-A92B-4581-8D43-0262C2EF3D8A}" sibTransId="{1A0644FD-2C7A-4411-A8CA-91CB8A90411A}"/>
    <dgm:cxn modelId="{D8A44D4F-5509-45CD-AF8A-AD0703FF3327}" type="presOf" srcId="{6F82496A-E112-43B1-8053-4B34E0889164}" destId="{25A50A11-A95C-4535-9DCF-2147B41F51C4}" srcOrd="0" destOrd="0" presId="urn:microsoft.com/office/officeart/2018/2/layout/IconVerticalSolidList"/>
    <dgm:cxn modelId="{9DD77E54-3C69-4D79-8F9E-F89E7C21184D}" type="presOf" srcId="{0F4A4DA5-B64F-4CE4-AB64-CE1BFD4FD32C}" destId="{61986740-90E3-4EF4-96F4-67C63E8B7C73}" srcOrd="0" destOrd="0" presId="urn:microsoft.com/office/officeart/2018/2/layout/IconVerticalSolidList"/>
    <dgm:cxn modelId="{2FF42877-5956-4B93-9FDA-2C2261DD85BF}" srcId="{6F82496A-E112-43B1-8053-4B34E0889164}" destId="{FBC764FC-6758-4365-A650-80508E084986}" srcOrd="3" destOrd="0" parTransId="{A6F920F2-85C1-4836-87EA-7E1A9C70B95F}" sibTransId="{29303308-92D3-4E54-A117-B0559047AE42}"/>
    <dgm:cxn modelId="{956C3377-B248-4675-AA09-1EF71297893A}" type="presOf" srcId="{A346F400-1C50-4E51-A0D1-084A269A1DAC}" destId="{839EC54F-9313-4EE0-94DA-2ECEBD82C3BD}" srcOrd="0" destOrd="0" presId="urn:microsoft.com/office/officeart/2018/2/layout/IconVerticalSolidList"/>
    <dgm:cxn modelId="{E804F778-B4A8-4C22-84F9-9B4A18F4E256}" srcId="{6F82496A-E112-43B1-8053-4B34E0889164}" destId="{4E2A9A58-4D15-4BED-88A7-A924D8CF2C0A}" srcOrd="0" destOrd="0" parTransId="{2CF605E3-7021-4CD9-A69D-A60ABC7E68BF}" sibTransId="{0C9190DD-0AD4-459C-9176-2FA1F34F5923}"/>
    <dgm:cxn modelId="{2ECF89B1-DDF7-452C-8297-AF3FB8B85C7C}" srcId="{6F82496A-E112-43B1-8053-4B34E0889164}" destId="{A346F400-1C50-4E51-A0D1-084A269A1DAC}" srcOrd="4" destOrd="0" parTransId="{BA48503D-80B7-4728-976F-44F7C38CBF9F}" sibTransId="{E7B0B4C5-D5AF-44B4-8A94-465D82E2800F}"/>
    <dgm:cxn modelId="{0EEF41C6-00AD-4C79-9B7C-287D465556DA}" srcId="{6F82496A-E112-43B1-8053-4B34E0889164}" destId="{1CBC6303-B895-4ABB-8F01-EC007B540384}" srcOrd="1" destOrd="0" parTransId="{321F54CC-57AA-4695-8380-813C9641C50D}" sibTransId="{7ED72866-7427-43D7-ACF4-80FF40922FC6}"/>
    <dgm:cxn modelId="{20198DDE-AA95-4E50-A30A-47B821F14D29}" type="presOf" srcId="{1CBC6303-B895-4ABB-8F01-EC007B540384}" destId="{DF0A5439-5DB2-4D7E-8038-BE7973F6C377}" srcOrd="0" destOrd="0" presId="urn:microsoft.com/office/officeart/2018/2/layout/IconVerticalSolidList"/>
    <dgm:cxn modelId="{F2926BEB-973D-4C89-A57D-596B1C0E8874}" type="presOf" srcId="{4E2A9A58-4D15-4BED-88A7-A924D8CF2C0A}" destId="{6EA8A170-E180-4953-989C-310A3C5FB611}" srcOrd="0" destOrd="0" presId="urn:microsoft.com/office/officeart/2018/2/layout/IconVerticalSolidList"/>
    <dgm:cxn modelId="{C96A8AFF-58E4-475A-9A76-B0B315985C46}" type="presOf" srcId="{FBC764FC-6758-4365-A650-80508E084986}" destId="{2B59B23C-6B9B-40CA-91F3-8C06D3BC4D62}" srcOrd="0" destOrd="0" presId="urn:microsoft.com/office/officeart/2018/2/layout/IconVerticalSolidList"/>
    <dgm:cxn modelId="{31701692-9C45-4FB6-8957-98521FFEA0E9}" type="presParOf" srcId="{25A50A11-A95C-4535-9DCF-2147B41F51C4}" destId="{EFBC3132-D963-4719-BF4F-FCD0BDD2AEBF}" srcOrd="0" destOrd="0" presId="urn:microsoft.com/office/officeart/2018/2/layout/IconVerticalSolidList"/>
    <dgm:cxn modelId="{A77BDFBD-3213-4040-81C7-1833E5C17271}" type="presParOf" srcId="{EFBC3132-D963-4719-BF4F-FCD0BDD2AEBF}" destId="{5783F365-F24A-44AD-9A02-0774588B92A3}" srcOrd="0" destOrd="0" presId="urn:microsoft.com/office/officeart/2018/2/layout/IconVerticalSolidList"/>
    <dgm:cxn modelId="{4A70044E-0508-4696-8C3E-CB595DACCB02}" type="presParOf" srcId="{EFBC3132-D963-4719-BF4F-FCD0BDD2AEBF}" destId="{5BE27B9B-A00A-4064-92EC-2864D119E9D2}" srcOrd="1" destOrd="0" presId="urn:microsoft.com/office/officeart/2018/2/layout/IconVerticalSolidList"/>
    <dgm:cxn modelId="{232BCE3C-BAFC-49D7-B96B-EE8E8A74F164}" type="presParOf" srcId="{EFBC3132-D963-4719-BF4F-FCD0BDD2AEBF}" destId="{61AF227B-D292-4A14-8218-01EC8E2629AD}" srcOrd="2" destOrd="0" presId="urn:microsoft.com/office/officeart/2018/2/layout/IconVerticalSolidList"/>
    <dgm:cxn modelId="{6AE2C1C2-1F06-42B6-98AA-39C7C4A6FF08}" type="presParOf" srcId="{EFBC3132-D963-4719-BF4F-FCD0BDD2AEBF}" destId="{6EA8A170-E180-4953-989C-310A3C5FB611}" srcOrd="3" destOrd="0" presId="urn:microsoft.com/office/officeart/2018/2/layout/IconVerticalSolidList"/>
    <dgm:cxn modelId="{65F15D1C-268C-4D34-9ACA-DF3C6498B4BC}" type="presParOf" srcId="{25A50A11-A95C-4535-9DCF-2147B41F51C4}" destId="{FD1052AE-F75D-4BBF-843F-424C455C81AC}" srcOrd="1" destOrd="0" presId="urn:microsoft.com/office/officeart/2018/2/layout/IconVerticalSolidList"/>
    <dgm:cxn modelId="{C39A2C1E-813D-4C8F-812E-4E207C1698CB}" type="presParOf" srcId="{25A50A11-A95C-4535-9DCF-2147B41F51C4}" destId="{E6E930D4-1ACC-4DFD-A740-57DEE2A4DF6D}" srcOrd="2" destOrd="0" presId="urn:microsoft.com/office/officeart/2018/2/layout/IconVerticalSolidList"/>
    <dgm:cxn modelId="{F2A60EF8-2380-4F71-9B63-4D387B538323}" type="presParOf" srcId="{E6E930D4-1ACC-4DFD-A740-57DEE2A4DF6D}" destId="{8DCE07E0-0E99-47C8-89C5-5FD1C6E54FD2}" srcOrd="0" destOrd="0" presId="urn:microsoft.com/office/officeart/2018/2/layout/IconVerticalSolidList"/>
    <dgm:cxn modelId="{335FE785-8A41-444D-9C9A-AC7055DC65DB}" type="presParOf" srcId="{E6E930D4-1ACC-4DFD-A740-57DEE2A4DF6D}" destId="{8E23285C-41A9-42B5-9775-FD2525B213D6}" srcOrd="1" destOrd="0" presId="urn:microsoft.com/office/officeart/2018/2/layout/IconVerticalSolidList"/>
    <dgm:cxn modelId="{EF3C11B4-1589-4AC4-A065-E06432646D5C}" type="presParOf" srcId="{E6E930D4-1ACC-4DFD-A740-57DEE2A4DF6D}" destId="{FF7A2F99-80F8-46EA-B810-FA25EB14656B}" srcOrd="2" destOrd="0" presId="urn:microsoft.com/office/officeart/2018/2/layout/IconVerticalSolidList"/>
    <dgm:cxn modelId="{78C2B1A6-9D07-4F65-8E53-D6B1209B7E60}" type="presParOf" srcId="{E6E930D4-1ACC-4DFD-A740-57DEE2A4DF6D}" destId="{DF0A5439-5DB2-4D7E-8038-BE7973F6C377}" srcOrd="3" destOrd="0" presId="urn:microsoft.com/office/officeart/2018/2/layout/IconVerticalSolidList"/>
    <dgm:cxn modelId="{24A9866F-DF2E-453E-A6AC-12B657BD71E7}" type="presParOf" srcId="{25A50A11-A95C-4535-9DCF-2147B41F51C4}" destId="{29D05415-9E97-4189-9E03-80405820D360}" srcOrd="3" destOrd="0" presId="urn:microsoft.com/office/officeart/2018/2/layout/IconVerticalSolidList"/>
    <dgm:cxn modelId="{C129D2C0-896F-45AF-ABE4-D50F2EAF7379}" type="presParOf" srcId="{25A50A11-A95C-4535-9DCF-2147B41F51C4}" destId="{80AA3E8C-D1DC-480C-960C-87FDFA59D390}" srcOrd="4" destOrd="0" presId="urn:microsoft.com/office/officeart/2018/2/layout/IconVerticalSolidList"/>
    <dgm:cxn modelId="{DF43ABDD-5820-4F92-898A-2D215DC89D65}" type="presParOf" srcId="{80AA3E8C-D1DC-480C-960C-87FDFA59D390}" destId="{148F9A98-6D6D-4054-826E-FD0AB040ED4B}" srcOrd="0" destOrd="0" presId="urn:microsoft.com/office/officeart/2018/2/layout/IconVerticalSolidList"/>
    <dgm:cxn modelId="{BB8D96FD-DF60-4D91-BF80-EF1918FEFD8B}" type="presParOf" srcId="{80AA3E8C-D1DC-480C-960C-87FDFA59D390}" destId="{14ADB653-6169-462B-B714-50F195B93BAB}" srcOrd="1" destOrd="0" presId="urn:microsoft.com/office/officeart/2018/2/layout/IconVerticalSolidList"/>
    <dgm:cxn modelId="{FF67AF5F-2987-4BD8-9F4D-9D035D08FBC0}" type="presParOf" srcId="{80AA3E8C-D1DC-480C-960C-87FDFA59D390}" destId="{E6F20E84-EC24-4F32-9070-9E996A6D05E3}" srcOrd="2" destOrd="0" presId="urn:microsoft.com/office/officeart/2018/2/layout/IconVerticalSolidList"/>
    <dgm:cxn modelId="{0FDFB71A-CCE8-4F55-84F5-5F002F2C5F7F}" type="presParOf" srcId="{80AA3E8C-D1DC-480C-960C-87FDFA59D390}" destId="{61986740-90E3-4EF4-96F4-67C63E8B7C73}" srcOrd="3" destOrd="0" presId="urn:microsoft.com/office/officeart/2018/2/layout/IconVerticalSolidList"/>
    <dgm:cxn modelId="{22DC54FF-4EF6-49FA-8FFD-A1A9C0306DE2}" type="presParOf" srcId="{25A50A11-A95C-4535-9DCF-2147B41F51C4}" destId="{04E83D5A-DBAF-4EFC-9174-322E0BAD064A}" srcOrd="5" destOrd="0" presId="urn:microsoft.com/office/officeart/2018/2/layout/IconVerticalSolidList"/>
    <dgm:cxn modelId="{BE903A1A-AFE6-4DD5-99E1-DDA3C1B59855}" type="presParOf" srcId="{25A50A11-A95C-4535-9DCF-2147B41F51C4}" destId="{389D7C21-A7D2-41BB-A939-2169D4F2AB10}" srcOrd="6" destOrd="0" presId="urn:microsoft.com/office/officeart/2018/2/layout/IconVerticalSolidList"/>
    <dgm:cxn modelId="{295C9968-2B88-4F9E-9235-52CDD952A96D}" type="presParOf" srcId="{389D7C21-A7D2-41BB-A939-2169D4F2AB10}" destId="{71707659-DA68-451D-B7A2-87DA035A5803}" srcOrd="0" destOrd="0" presId="urn:microsoft.com/office/officeart/2018/2/layout/IconVerticalSolidList"/>
    <dgm:cxn modelId="{440826F5-CC7F-423F-BFFF-DBE608BE3390}" type="presParOf" srcId="{389D7C21-A7D2-41BB-A939-2169D4F2AB10}" destId="{03771733-7ED3-4171-890D-652781A2EBF7}" srcOrd="1" destOrd="0" presId="urn:microsoft.com/office/officeart/2018/2/layout/IconVerticalSolidList"/>
    <dgm:cxn modelId="{E0021F3E-5073-45FA-BCD5-A02D1E3FBED0}" type="presParOf" srcId="{389D7C21-A7D2-41BB-A939-2169D4F2AB10}" destId="{BD700D53-89D4-484E-9878-8F40EF85BE81}" srcOrd="2" destOrd="0" presId="urn:microsoft.com/office/officeart/2018/2/layout/IconVerticalSolidList"/>
    <dgm:cxn modelId="{AD64D004-DC8B-4A26-8AD0-0D5BFC41A510}" type="presParOf" srcId="{389D7C21-A7D2-41BB-A939-2169D4F2AB10}" destId="{2B59B23C-6B9B-40CA-91F3-8C06D3BC4D62}" srcOrd="3" destOrd="0" presId="urn:microsoft.com/office/officeart/2018/2/layout/IconVerticalSolidList"/>
    <dgm:cxn modelId="{F159FE2C-7356-4320-B992-2872203EC481}" type="presParOf" srcId="{25A50A11-A95C-4535-9DCF-2147B41F51C4}" destId="{1D4CC846-4BF7-46FE-80EE-F7976641AA34}" srcOrd="7" destOrd="0" presId="urn:microsoft.com/office/officeart/2018/2/layout/IconVerticalSolidList"/>
    <dgm:cxn modelId="{27DD8EA8-6C2D-4676-A47D-BC1B78FAD9EA}" type="presParOf" srcId="{25A50A11-A95C-4535-9DCF-2147B41F51C4}" destId="{53EA9C35-1F7D-4D0A-91BA-A85211728D31}" srcOrd="8" destOrd="0" presId="urn:microsoft.com/office/officeart/2018/2/layout/IconVerticalSolidList"/>
    <dgm:cxn modelId="{F761022D-6A9B-4D7A-B273-92AB8FF91A83}" type="presParOf" srcId="{53EA9C35-1F7D-4D0A-91BA-A85211728D31}" destId="{FA044FC7-39C8-44D1-8E71-ACD16DEDCB69}" srcOrd="0" destOrd="0" presId="urn:microsoft.com/office/officeart/2018/2/layout/IconVerticalSolidList"/>
    <dgm:cxn modelId="{58ACF7DB-54ED-46A3-A74F-2A4F82A00537}" type="presParOf" srcId="{53EA9C35-1F7D-4D0A-91BA-A85211728D31}" destId="{7EC40E93-0FE7-4954-B4C7-BC10D0280D00}" srcOrd="1" destOrd="0" presId="urn:microsoft.com/office/officeart/2018/2/layout/IconVerticalSolidList"/>
    <dgm:cxn modelId="{D399C405-B448-4DF1-961F-364FE1CB8D92}" type="presParOf" srcId="{53EA9C35-1F7D-4D0A-91BA-A85211728D31}" destId="{11A6E0BC-2141-4FC6-B5F9-136FE260969E}" srcOrd="2" destOrd="0" presId="urn:microsoft.com/office/officeart/2018/2/layout/IconVerticalSolidList"/>
    <dgm:cxn modelId="{15F08447-849F-432C-AF8D-AC65800504D9}" type="presParOf" srcId="{53EA9C35-1F7D-4D0A-91BA-A85211728D31}" destId="{839EC54F-9313-4EE0-94DA-2ECEBD82C3B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83F365-F24A-44AD-9A02-0774588B92A3}">
      <dsp:nvSpPr>
        <dsp:cNvPr id="0" name=""/>
        <dsp:cNvSpPr/>
      </dsp:nvSpPr>
      <dsp:spPr>
        <a:xfrm>
          <a:off x="0" y="2837"/>
          <a:ext cx="4709345" cy="6044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E27B9B-A00A-4064-92EC-2864D119E9D2}">
      <dsp:nvSpPr>
        <dsp:cNvPr id="0" name=""/>
        <dsp:cNvSpPr/>
      </dsp:nvSpPr>
      <dsp:spPr>
        <a:xfrm>
          <a:off x="182852" y="138843"/>
          <a:ext cx="332458" cy="3324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A8A170-E180-4953-989C-310A3C5FB611}">
      <dsp:nvSpPr>
        <dsp:cNvPr id="0" name=""/>
        <dsp:cNvSpPr/>
      </dsp:nvSpPr>
      <dsp:spPr>
        <a:xfrm>
          <a:off x="698162" y="2837"/>
          <a:ext cx="4011182" cy="604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973" tIns="63973" rIns="63973" bIns="63973" numCol="1" spcCol="1270" anchor="ctr" anchorCtr="0">
          <a:noAutofit/>
        </a:bodyPr>
        <a:lstStyle/>
        <a:p>
          <a:pPr marL="0" lvl="0" indent="0" algn="l" defTabSz="844550">
            <a:lnSpc>
              <a:spcPct val="90000"/>
            </a:lnSpc>
            <a:spcBef>
              <a:spcPct val="0"/>
            </a:spcBef>
            <a:spcAft>
              <a:spcPct val="35000"/>
            </a:spcAft>
            <a:buNone/>
          </a:pPr>
          <a:r>
            <a:rPr lang="en-US" sz="1900" kern="1200">
              <a:latin typeface="Arial"/>
              <a:cs typeface="Arial"/>
            </a:rPr>
            <a:t>Introduction​</a:t>
          </a:r>
        </a:p>
      </dsp:txBody>
      <dsp:txXfrm>
        <a:off x="698162" y="2837"/>
        <a:ext cx="4011182" cy="604469"/>
      </dsp:txXfrm>
    </dsp:sp>
    <dsp:sp modelId="{8DCE07E0-0E99-47C8-89C5-5FD1C6E54FD2}">
      <dsp:nvSpPr>
        <dsp:cNvPr id="0" name=""/>
        <dsp:cNvSpPr/>
      </dsp:nvSpPr>
      <dsp:spPr>
        <a:xfrm>
          <a:off x="0" y="758424"/>
          <a:ext cx="4709345" cy="6044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23285C-41A9-42B5-9775-FD2525B213D6}">
      <dsp:nvSpPr>
        <dsp:cNvPr id="0" name=""/>
        <dsp:cNvSpPr/>
      </dsp:nvSpPr>
      <dsp:spPr>
        <a:xfrm>
          <a:off x="182852" y="894430"/>
          <a:ext cx="332458" cy="3324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0A5439-5DB2-4D7E-8038-BE7973F6C377}">
      <dsp:nvSpPr>
        <dsp:cNvPr id="0" name=""/>
        <dsp:cNvSpPr/>
      </dsp:nvSpPr>
      <dsp:spPr>
        <a:xfrm>
          <a:off x="698162" y="758424"/>
          <a:ext cx="4011182" cy="604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973" tIns="63973" rIns="63973" bIns="63973" numCol="1" spcCol="1270" anchor="ctr" anchorCtr="0">
          <a:noAutofit/>
        </a:bodyPr>
        <a:lstStyle/>
        <a:p>
          <a:pPr marL="0" lvl="0" indent="0" algn="l" defTabSz="844550">
            <a:lnSpc>
              <a:spcPct val="90000"/>
            </a:lnSpc>
            <a:spcBef>
              <a:spcPct val="0"/>
            </a:spcBef>
            <a:spcAft>
              <a:spcPct val="35000"/>
            </a:spcAft>
            <a:buNone/>
          </a:pPr>
          <a:r>
            <a:rPr lang="en-US" sz="1900" b="0" kern="1200">
              <a:latin typeface="Arial"/>
              <a:cs typeface="Arial"/>
            </a:rPr>
            <a:t>Technologies Used and Description</a:t>
          </a:r>
        </a:p>
      </dsp:txBody>
      <dsp:txXfrm>
        <a:off x="698162" y="758424"/>
        <a:ext cx="4011182" cy="604469"/>
      </dsp:txXfrm>
    </dsp:sp>
    <dsp:sp modelId="{148F9A98-6D6D-4054-826E-FD0AB040ED4B}">
      <dsp:nvSpPr>
        <dsp:cNvPr id="0" name=""/>
        <dsp:cNvSpPr/>
      </dsp:nvSpPr>
      <dsp:spPr>
        <a:xfrm>
          <a:off x="0" y="1514011"/>
          <a:ext cx="4709345" cy="6044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ADB653-6169-462B-B714-50F195B93BAB}">
      <dsp:nvSpPr>
        <dsp:cNvPr id="0" name=""/>
        <dsp:cNvSpPr/>
      </dsp:nvSpPr>
      <dsp:spPr>
        <a:xfrm>
          <a:off x="182852" y="1650017"/>
          <a:ext cx="332458" cy="332458"/>
        </a:xfrm>
        <a:prstGeom prst="rect">
          <a:avLst/>
        </a:prstGeom>
        <a:solidFill>
          <a:schemeClr val="accent3">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986740-90E3-4EF4-96F4-67C63E8B7C73}">
      <dsp:nvSpPr>
        <dsp:cNvPr id="0" name=""/>
        <dsp:cNvSpPr/>
      </dsp:nvSpPr>
      <dsp:spPr>
        <a:xfrm>
          <a:off x="698162" y="1514011"/>
          <a:ext cx="4011182" cy="604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973" tIns="63973" rIns="63973" bIns="63973" numCol="1" spcCol="1270" anchor="ctr" anchorCtr="0">
          <a:noAutofit/>
        </a:bodyPr>
        <a:lstStyle/>
        <a:p>
          <a:pPr marL="0" lvl="0" indent="0" algn="l" defTabSz="844550" rtl="0">
            <a:lnSpc>
              <a:spcPct val="90000"/>
            </a:lnSpc>
            <a:spcBef>
              <a:spcPct val="0"/>
            </a:spcBef>
            <a:spcAft>
              <a:spcPct val="35000"/>
            </a:spcAft>
            <a:buNone/>
          </a:pPr>
          <a:r>
            <a:rPr lang="en-US" sz="1900" kern="1200">
              <a:latin typeface="Arial"/>
              <a:cs typeface="Arial"/>
            </a:rPr>
            <a:t>Project Visualization</a:t>
          </a:r>
        </a:p>
      </dsp:txBody>
      <dsp:txXfrm>
        <a:off x="698162" y="1514011"/>
        <a:ext cx="4011182" cy="604469"/>
      </dsp:txXfrm>
    </dsp:sp>
    <dsp:sp modelId="{71707659-DA68-451D-B7A2-87DA035A5803}">
      <dsp:nvSpPr>
        <dsp:cNvPr id="0" name=""/>
        <dsp:cNvSpPr/>
      </dsp:nvSpPr>
      <dsp:spPr>
        <a:xfrm>
          <a:off x="0" y="2269598"/>
          <a:ext cx="4709345" cy="6044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771733-7ED3-4171-890D-652781A2EBF7}">
      <dsp:nvSpPr>
        <dsp:cNvPr id="0" name=""/>
        <dsp:cNvSpPr/>
      </dsp:nvSpPr>
      <dsp:spPr>
        <a:xfrm>
          <a:off x="182852" y="2405604"/>
          <a:ext cx="332458" cy="3324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59B23C-6B9B-40CA-91F3-8C06D3BC4D62}">
      <dsp:nvSpPr>
        <dsp:cNvPr id="0" name=""/>
        <dsp:cNvSpPr/>
      </dsp:nvSpPr>
      <dsp:spPr>
        <a:xfrm>
          <a:off x="698162" y="2269598"/>
          <a:ext cx="4011182" cy="604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973" tIns="63973" rIns="63973" bIns="63973" numCol="1" spcCol="1270" anchor="ctr" anchorCtr="0">
          <a:noAutofit/>
        </a:bodyPr>
        <a:lstStyle/>
        <a:p>
          <a:pPr marL="0" lvl="0" indent="0" algn="l" defTabSz="844550">
            <a:lnSpc>
              <a:spcPct val="90000"/>
            </a:lnSpc>
            <a:spcBef>
              <a:spcPct val="0"/>
            </a:spcBef>
            <a:spcAft>
              <a:spcPct val="35000"/>
            </a:spcAft>
            <a:buNone/>
          </a:pPr>
          <a:r>
            <a:rPr lang="en-US" sz="1900" kern="1200"/>
            <a:t>​</a:t>
          </a:r>
          <a:r>
            <a:rPr lang="en-US" sz="1900" kern="1200">
              <a:latin typeface="Arial"/>
              <a:cs typeface="Arial"/>
            </a:rPr>
            <a:t>Screenshots</a:t>
          </a:r>
        </a:p>
      </dsp:txBody>
      <dsp:txXfrm>
        <a:off x="698162" y="2269598"/>
        <a:ext cx="4011182" cy="604469"/>
      </dsp:txXfrm>
    </dsp:sp>
    <dsp:sp modelId="{FA044FC7-39C8-44D1-8E71-ACD16DEDCB69}">
      <dsp:nvSpPr>
        <dsp:cNvPr id="0" name=""/>
        <dsp:cNvSpPr/>
      </dsp:nvSpPr>
      <dsp:spPr>
        <a:xfrm>
          <a:off x="0" y="3025185"/>
          <a:ext cx="4709345" cy="6044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C40E93-0FE7-4954-B4C7-BC10D0280D00}">
      <dsp:nvSpPr>
        <dsp:cNvPr id="0" name=""/>
        <dsp:cNvSpPr/>
      </dsp:nvSpPr>
      <dsp:spPr>
        <a:xfrm>
          <a:off x="182852" y="3161191"/>
          <a:ext cx="332458" cy="3324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9EC54F-9313-4EE0-94DA-2ECEBD82C3BD}">
      <dsp:nvSpPr>
        <dsp:cNvPr id="0" name=""/>
        <dsp:cNvSpPr/>
      </dsp:nvSpPr>
      <dsp:spPr>
        <a:xfrm>
          <a:off x="698162" y="3025185"/>
          <a:ext cx="4011182" cy="604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973" tIns="63973" rIns="63973" bIns="63973" numCol="1" spcCol="1270" anchor="ctr" anchorCtr="0">
          <a:noAutofit/>
        </a:bodyPr>
        <a:lstStyle/>
        <a:p>
          <a:pPr marL="0" lvl="0" indent="0" algn="l" defTabSz="844550">
            <a:lnSpc>
              <a:spcPct val="90000"/>
            </a:lnSpc>
            <a:spcBef>
              <a:spcPct val="0"/>
            </a:spcBef>
            <a:spcAft>
              <a:spcPct val="35000"/>
            </a:spcAft>
            <a:buNone/>
          </a:pPr>
          <a:r>
            <a:rPr lang="en-US" sz="1900" kern="1200">
              <a:latin typeface="Arial"/>
              <a:cs typeface="Arial"/>
            </a:rPr>
            <a:t>​Conclusion and Scope</a:t>
          </a:r>
        </a:p>
      </dsp:txBody>
      <dsp:txXfrm>
        <a:off x="698162" y="3025185"/>
        <a:ext cx="4011182" cy="60446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dirty="0"/>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dirty="0"/>
              <a:t>Click to edit Master title style</a:t>
            </a:r>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dirty="0"/>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dirty="0"/>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Lokeshsharma1703/video-streaming-app"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9.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40C3FA-BBD3-A28E-9BAF-42F51C9DED9A}"/>
              </a:ext>
            </a:extLst>
          </p:cNvPr>
          <p:cNvPicPr>
            <a:picLocks noChangeAspect="1"/>
          </p:cNvPicPr>
          <p:nvPr/>
        </p:nvPicPr>
        <p:blipFill>
          <a:blip r:embed="rId2"/>
          <a:stretch>
            <a:fillRect/>
          </a:stretch>
        </p:blipFill>
        <p:spPr>
          <a:xfrm>
            <a:off x="0" y="9525"/>
            <a:ext cx="12192000" cy="6858000"/>
          </a:xfrm>
          <a:prstGeom prst="rect">
            <a:avLst/>
          </a:prstGeom>
        </p:spPr>
      </p:pic>
      <p:sp>
        <p:nvSpPr>
          <p:cNvPr id="2" name="Title 1">
            <a:extLst>
              <a:ext uri="{FF2B5EF4-FFF2-40B4-BE49-F238E27FC236}">
                <a16:creationId xmlns:a16="http://schemas.microsoft.com/office/drawing/2014/main" id="{516860D9-9D47-C0BB-B2B4-4B6F2B36CFCC}"/>
              </a:ext>
            </a:extLst>
          </p:cNvPr>
          <p:cNvSpPr>
            <a:spLocks noGrp="1"/>
          </p:cNvSpPr>
          <p:nvPr>
            <p:ph type="ctrTitle" idx="4294967295"/>
          </p:nvPr>
        </p:nvSpPr>
        <p:spPr>
          <a:xfrm>
            <a:off x="0" y="2354263"/>
            <a:ext cx="12192000" cy="2149475"/>
          </a:xfrm>
          <a:noFill/>
        </p:spPr>
        <p:txBody>
          <a:bodyPr anchor="ctr">
            <a:normAutofit/>
          </a:bodyPr>
          <a:lstStyle/>
          <a:p>
            <a:r>
              <a:rPr lang="en-US" sz="4000" dirty="0" err="1">
                <a:solidFill>
                  <a:schemeClr val="bg1"/>
                </a:solidFill>
              </a:rPr>
              <a:t>Playstream</a:t>
            </a:r>
            <a:br>
              <a:rPr lang="en-US" sz="3600" dirty="0">
                <a:solidFill>
                  <a:schemeClr val="bg1"/>
                </a:solidFill>
              </a:rPr>
            </a:br>
            <a:endParaRPr lang="en-US" sz="3600" dirty="0">
              <a:solidFill>
                <a:schemeClr val="bg1"/>
              </a:solidFill>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4294967295"/>
          </p:nvPr>
        </p:nvSpPr>
        <p:spPr>
          <a:xfrm>
            <a:off x="0" y="4519613"/>
            <a:ext cx="12192000" cy="1141412"/>
          </a:xfrm>
          <a:noFill/>
        </p:spPr>
        <p:txBody>
          <a:bodyPr vert="horz" lIns="0" tIns="0" rIns="0" bIns="0" rtlCol="0" anchor="t">
            <a:normAutofit/>
          </a:bodyPr>
          <a:lstStyle/>
          <a:p>
            <a:pPr marL="0" indent="0" algn="ctr">
              <a:buNone/>
            </a:pPr>
            <a:r>
              <a:rPr lang="en-US" sz="2800" b="1" dirty="0">
                <a:solidFill>
                  <a:schemeClr val="bg1"/>
                </a:solidFill>
                <a:latin typeface="Calibri"/>
                <a:cs typeface="Calibri"/>
              </a:rPr>
              <a:t>A Video Streaming Platform</a:t>
            </a:r>
          </a:p>
          <a:p>
            <a:pPr marL="0" indent="0" algn="ctr">
              <a:buNone/>
            </a:pPr>
            <a:endParaRPr lang="en-US" sz="2000" dirty="0">
              <a:solidFill>
                <a:schemeClr val="bg1"/>
              </a:solidFill>
            </a:endParaRPr>
          </a:p>
        </p:txBody>
      </p:sp>
      <p:sp>
        <p:nvSpPr>
          <p:cNvPr id="4" name="TextBox 3">
            <a:extLst>
              <a:ext uri="{FF2B5EF4-FFF2-40B4-BE49-F238E27FC236}">
                <a16:creationId xmlns:a16="http://schemas.microsoft.com/office/drawing/2014/main" id="{12C635C5-D2F7-D446-C376-FBE23C6BB90A}"/>
              </a:ext>
            </a:extLst>
          </p:cNvPr>
          <p:cNvSpPr txBox="1"/>
          <p:nvPr/>
        </p:nvSpPr>
        <p:spPr>
          <a:xfrm>
            <a:off x="1" y="1428547"/>
            <a:ext cx="121920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u="sng" dirty="0">
                <a:solidFill>
                  <a:schemeClr val="bg1"/>
                </a:solidFill>
                <a:cs typeface="Sabon Next LT"/>
              </a:rPr>
              <a:t>MINI PROJECT - II</a:t>
            </a:r>
          </a:p>
        </p:txBody>
      </p:sp>
    </p:spTree>
    <p:extLst>
      <p:ext uri="{BB962C8B-B14F-4D97-AF65-F5344CB8AC3E}">
        <p14:creationId xmlns:p14="http://schemas.microsoft.com/office/powerpoint/2010/main" val="213156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289DE49-CA30-142C-D2DD-AF530CBBDB3C}"/>
              </a:ext>
            </a:extLst>
          </p:cNvPr>
          <p:cNvSpPr>
            <a:spLocks noGrp="1"/>
          </p:cNvSpPr>
          <p:nvPr>
            <p:ph type="sldNum" sz="quarter" idx="12"/>
          </p:nvPr>
        </p:nvSpPr>
        <p:spPr/>
        <p:txBody>
          <a:bodyPr/>
          <a:lstStyle/>
          <a:p>
            <a:fld id="{48F63A3B-78C7-47BE-AE5E-E10140E04643}" type="slidenum">
              <a:rPr lang="en-US" dirty="0"/>
              <a:t>10</a:t>
            </a:fld>
            <a:endParaRPr lang="en-US" dirty="0"/>
          </a:p>
        </p:txBody>
      </p:sp>
      <p:sp>
        <p:nvSpPr>
          <p:cNvPr id="5" name="TextBox 4">
            <a:extLst>
              <a:ext uri="{FF2B5EF4-FFF2-40B4-BE49-F238E27FC236}">
                <a16:creationId xmlns:a16="http://schemas.microsoft.com/office/drawing/2014/main" id="{B8F13A62-BB15-6C50-5A56-B5FB055B7E20}"/>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Poppins"/>
              <a:cs typeface="Poppins"/>
            </a:endParaRPr>
          </a:p>
        </p:txBody>
      </p:sp>
      <p:pic>
        <p:nvPicPr>
          <p:cNvPr id="8" name="Picture 7">
            <a:extLst>
              <a:ext uri="{FF2B5EF4-FFF2-40B4-BE49-F238E27FC236}">
                <a16:creationId xmlns:a16="http://schemas.microsoft.com/office/drawing/2014/main" id="{2BBB60B0-8757-0BCE-DB32-16CBD9E3AE55}"/>
              </a:ext>
            </a:extLst>
          </p:cNvPr>
          <p:cNvPicPr>
            <a:picLocks noChangeAspect="1"/>
          </p:cNvPicPr>
          <p:nvPr/>
        </p:nvPicPr>
        <p:blipFill>
          <a:blip r:embed="rId2"/>
          <a:stretch>
            <a:fillRect/>
          </a:stretch>
        </p:blipFill>
        <p:spPr>
          <a:xfrm>
            <a:off x="516610" y="1162050"/>
            <a:ext cx="11158780" cy="5143500"/>
          </a:xfrm>
          <a:prstGeom prst="rect">
            <a:avLst/>
          </a:prstGeom>
        </p:spPr>
      </p:pic>
      <p:sp>
        <p:nvSpPr>
          <p:cNvPr id="9" name="Title 1">
            <a:extLst>
              <a:ext uri="{FF2B5EF4-FFF2-40B4-BE49-F238E27FC236}">
                <a16:creationId xmlns:a16="http://schemas.microsoft.com/office/drawing/2014/main" id="{3A12AF8F-3B39-4CE6-CC3E-87674E466214}"/>
              </a:ext>
            </a:extLst>
          </p:cNvPr>
          <p:cNvSpPr txBox="1">
            <a:spLocks/>
          </p:cNvSpPr>
          <p:nvPr/>
        </p:nvSpPr>
        <p:spPr>
          <a:xfrm>
            <a:off x="699713" y="248038"/>
            <a:ext cx="7063721" cy="1159200"/>
          </a:xfrm>
          <a:prstGeom prst="rect">
            <a:avLst/>
          </a:prstGeom>
        </p:spPr>
        <p:txBody>
          <a:bodyPr vert="horz" lIns="91440" tIns="45720" rIns="91440" bIns="45720" rtlCol="0" anchor="ctr">
            <a:norm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gn="l">
              <a:lnSpc>
                <a:spcPct val="90000"/>
              </a:lnSpc>
            </a:pPr>
            <a:r>
              <a:rPr lang="en-US" sz="3700" cap="none" dirty="0">
                <a:solidFill>
                  <a:schemeClr val="tx1"/>
                </a:solidFill>
              </a:rPr>
              <a:t>Categories Bar</a:t>
            </a:r>
          </a:p>
        </p:txBody>
      </p:sp>
    </p:spTree>
    <p:extLst>
      <p:ext uri="{BB962C8B-B14F-4D97-AF65-F5344CB8AC3E}">
        <p14:creationId xmlns:p14="http://schemas.microsoft.com/office/powerpoint/2010/main" val="1424246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12" name="Rectangle 11">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A7BFCED0-41C0-2807-405C-AAC3B0D97DAE}"/>
              </a:ext>
            </a:extLst>
          </p:cNvPr>
          <p:cNvSpPr>
            <a:spLocks noGrp="1"/>
          </p:cNvSpPr>
          <p:nvPr>
            <p:ph type="sldNum" sz="quarter" idx="12"/>
          </p:nvPr>
        </p:nvSpPr>
        <p:spPr>
          <a:xfrm>
            <a:off x="8610600" y="6492240"/>
            <a:ext cx="2743200" cy="365125"/>
          </a:xfrm>
        </p:spPr>
        <p:txBody>
          <a:bodyPr>
            <a:normAutofit/>
          </a:bodyPr>
          <a:lstStyle/>
          <a:p>
            <a:pPr>
              <a:spcAft>
                <a:spcPts val="600"/>
              </a:spcAft>
            </a:pPr>
            <a:fld id="{48F63A3B-78C7-47BE-AE5E-E10140E04643}" type="slidenum">
              <a:rPr lang="en-US" dirty="0"/>
              <a:pPr>
                <a:spcAft>
                  <a:spcPts val="600"/>
                </a:spcAft>
              </a:pPr>
              <a:t>11</a:t>
            </a:fld>
            <a:endParaRPr lang="en-US"/>
          </a:p>
        </p:txBody>
      </p:sp>
      <p:pic>
        <p:nvPicPr>
          <p:cNvPr id="8" name="Picture 7">
            <a:extLst>
              <a:ext uri="{FF2B5EF4-FFF2-40B4-BE49-F238E27FC236}">
                <a16:creationId xmlns:a16="http://schemas.microsoft.com/office/drawing/2014/main" id="{EB43E61D-3224-658C-BB29-7BB18AB466CA}"/>
              </a:ext>
            </a:extLst>
          </p:cNvPr>
          <p:cNvPicPr>
            <a:picLocks noChangeAspect="1"/>
          </p:cNvPicPr>
          <p:nvPr/>
        </p:nvPicPr>
        <p:blipFill>
          <a:blip r:embed="rId2"/>
          <a:stretch>
            <a:fillRect/>
          </a:stretch>
        </p:blipFill>
        <p:spPr>
          <a:xfrm>
            <a:off x="756854" y="1248987"/>
            <a:ext cx="10817518" cy="4994651"/>
          </a:xfrm>
          <a:prstGeom prst="rect">
            <a:avLst/>
          </a:prstGeom>
        </p:spPr>
      </p:pic>
      <p:sp>
        <p:nvSpPr>
          <p:cNvPr id="10" name="Title 1">
            <a:extLst>
              <a:ext uri="{FF2B5EF4-FFF2-40B4-BE49-F238E27FC236}">
                <a16:creationId xmlns:a16="http://schemas.microsoft.com/office/drawing/2014/main" id="{1C47192E-441D-9625-596B-79C5A084CD36}"/>
              </a:ext>
            </a:extLst>
          </p:cNvPr>
          <p:cNvSpPr txBox="1">
            <a:spLocks/>
          </p:cNvSpPr>
          <p:nvPr/>
        </p:nvSpPr>
        <p:spPr>
          <a:xfrm>
            <a:off x="699713" y="248038"/>
            <a:ext cx="7063721" cy="1159200"/>
          </a:xfrm>
          <a:prstGeom prst="rect">
            <a:avLst/>
          </a:prstGeom>
        </p:spPr>
        <p:txBody>
          <a:bodyPr vert="horz" lIns="91440" tIns="45720" rIns="91440" bIns="45720" rtlCol="0" anchor="ctr">
            <a:norm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gn="l">
              <a:lnSpc>
                <a:spcPct val="90000"/>
              </a:lnSpc>
            </a:pPr>
            <a:r>
              <a:rPr lang="en-US" sz="3700" cap="none" dirty="0">
                <a:solidFill>
                  <a:schemeClr val="tx1"/>
                </a:solidFill>
              </a:rPr>
              <a:t>Subscription </a:t>
            </a:r>
            <a:r>
              <a:rPr lang="en-US" sz="3700" cap="none" dirty="0" err="1">
                <a:solidFill>
                  <a:schemeClr val="tx1"/>
                </a:solidFill>
              </a:rPr>
              <a:t>Screeen</a:t>
            </a:r>
            <a:endParaRPr lang="en-US" sz="3700" cap="none" dirty="0">
              <a:solidFill>
                <a:schemeClr val="tx1"/>
              </a:solidFill>
            </a:endParaRPr>
          </a:p>
        </p:txBody>
      </p:sp>
    </p:spTree>
    <p:extLst>
      <p:ext uri="{BB962C8B-B14F-4D97-AF65-F5344CB8AC3E}">
        <p14:creationId xmlns:p14="http://schemas.microsoft.com/office/powerpoint/2010/main" val="107009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12" name="Rectangle 11">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A7BFCED0-41C0-2807-405C-AAC3B0D97DAE}"/>
              </a:ext>
            </a:extLst>
          </p:cNvPr>
          <p:cNvSpPr>
            <a:spLocks noGrp="1"/>
          </p:cNvSpPr>
          <p:nvPr>
            <p:ph type="sldNum" sz="quarter" idx="12"/>
          </p:nvPr>
        </p:nvSpPr>
        <p:spPr>
          <a:xfrm>
            <a:off x="8610600" y="6492240"/>
            <a:ext cx="2743200" cy="365125"/>
          </a:xfrm>
        </p:spPr>
        <p:txBody>
          <a:bodyPr>
            <a:normAutofit/>
          </a:bodyPr>
          <a:lstStyle/>
          <a:p>
            <a:pPr>
              <a:spcAft>
                <a:spcPts val="600"/>
              </a:spcAft>
            </a:pPr>
            <a:fld id="{48F63A3B-78C7-47BE-AE5E-E10140E04643}" type="slidenum">
              <a:rPr lang="en-US" dirty="0"/>
              <a:pPr>
                <a:spcAft>
                  <a:spcPts val="600"/>
                </a:spcAft>
              </a:pPr>
              <a:t>12</a:t>
            </a:fld>
            <a:endParaRPr lang="en-US"/>
          </a:p>
        </p:txBody>
      </p:sp>
      <p:pic>
        <p:nvPicPr>
          <p:cNvPr id="8" name="Picture 7">
            <a:extLst>
              <a:ext uri="{FF2B5EF4-FFF2-40B4-BE49-F238E27FC236}">
                <a16:creationId xmlns:a16="http://schemas.microsoft.com/office/drawing/2014/main" id="{EB43E61D-3224-658C-BB29-7BB18AB466CA}"/>
              </a:ext>
            </a:extLst>
          </p:cNvPr>
          <p:cNvPicPr>
            <a:picLocks noChangeAspect="1"/>
          </p:cNvPicPr>
          <p:nvPr/>
        </p:nvPicPr>
        <p:blipFill>
          <a:blip r:embed="rId2"/>
          <a:srcRect/>
          <a:stretch/>
        </p:blipFill>
        <p:spPr>
          <a:xfrm>
            <a:off x="756854" y="1261664"/>
            <a:ext cx="10817518" cy="4969297"/>
          </a:xfrm>
          <a:prstGeom prst="rect">
            <a:avLst/>
          </a:prstGeom>
        </p:spPr>
      </p:pic>
      <p:sp>
        <p:nvSpPr>
          <p:cNvPr id="10" name="Title 1">
            <a:extLst>
              <a:ext uri="{FF2B5EF4-FFF2-40B4-BE49-F238E27FC236}">
                <a16:creationId xmlns:a16="http://schemas.microsoft.com/office/drawing/2014/main" id="{1C47192E-441D-9625-596B-79C5A084CD36}"/>
              </a:ext>
            </a:extLst>
          </p:cNvPr>
          <p:cNvSpPr txBox="1">
            <a:spLocks/>
          </p:cNvSpPr>
          <p:nvPr/>
        </p:nvSpPr>
        <p:spPr>
          <a:xfrm>
            <a:off x="699713" y="248038"/>
            <a:ext cx="7063721" cy="1159200"/>
          </a:xfrm>
          <a:prstGeom prst="rect">
            <a:avLst/>
          </a:prstGeom>
        </p:spPr>
        <p:txBody>
          <a:bodyPr vert="horz" lIns="91440" tIns="45720" rIns="91440" bIns="45720" rtlCol="0" anchor="ctr">
            <a:norm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gn="l">
              <a:lnSpc>
                <a:spcPct val="90000"/>
              </a:lnSpc>
            </a:pPr>
            <a:r>
              <a:rPr lang="en-US" sz="3700" cap="none" dirty="0">
                <a:solidFill>
                  <a:schemeClr val="tx1"/>
                </a:solidFill>
              </a:rPr>
              <a:t>Channel </a:t>
            </a:r>
            <a:r>
              <a:rPr lang="en-US" sz="3700" cap="none" dirty="0" err="1">
                <a:solidFill>
                  <a:schemeClr val="tx1"/>
                </a:solidFill>
              </a:rPr>
              <a:t>Screeen</a:t>
            </a:r>
            <a:endParaRPr lang="en-US" sz="3700" cap="none" dirty="0">
              <a:solidFill>
                <a:schemeClr val="tx1"/>
              </a:solidFill>
            </a:endParaRPr>
          </a:p>
        </p:txBody>
      </p:sp>
    </p:spTree>
    <p:extLst>
      <p:ext uri="{BB962C8B-B14F-4D97-AF65-F5344CB8AC3E}">
        <p14:creationId xmlns:p14="http://schemas.microsoft.com/office/powerpoint/2010/main" val="1549780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12" name="Rectangle 11">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A7BFCED0-41C0-2807-405C-AAC3B0D97DAE}"/>
              </a:ext>
            </a:extLst>
          </p:cNvPr>
          <p:cNvSpPr>
            <a:spLocks noGrp="1"/>
          </p:cNvSpPr>
          <p:nvPr>
            <p:ph type="sldNum" sz="quarter" idx="12"/>
          </p:nvPr>
        </p:nvSpPr>
        <p:spPr>
          <a:xfrm>
            <a:off x="8610600" y="6492240"/>
            <a:ext cx="2743200" cy="365125"/>
          </a:xfrm>
        </p:spPr>
        <p:txBody>
          <a:bodyPr>
            <a:normAutofit/>
          </a:bodyPr>
          <a:lstStyle/>
          <a:p>
            <a:pPr>
              <a:spcAft>
                <a:spcPts val="600"/>
              </a:spcAft>
            </a:pPr>
            <a:fld id="{48F63A3B-78C7-47BE-AE5E-E10140E04643}" type="slidenum">
              <a:rPr lang="en-US" dirty="0"/>
              <a:pPr>
                <a:spcAft>
                  <a:spcPts val="600"/>
                </a:spcAft>
              </a:pPr>
              <a:t>13</a:t>
            </a:fld>
            <a:endParaRPr lang="en-US"/>
          </a:p>
        </p:txBody>
      </p:sp>
      <p:pic>
        <p:nvPicPr>
          <p:cNvPr id="8" name="Picture 7">
            <a:extLst>
              <a:ext uri="{FF2B5EF4-FFF2-40B4-BE49-F238E27FC236}">
                <a16:creationId xmlns:a16="http://schemas.microsoft.com/office/drawing/2014/main" id="{EB43E61D-3224-658C-BB29-7BB18AB466CA}"/>
              </a:ext>
            </a:extLst>
          </p:cNvPr>
          <p:cNvPicPr>
            <a:picLocks noChangeAspect="1"/>
          </p:cNvPicPr>
          <p:nvPr/>
        </p:nvPicPr>
        <p:blipFill>
          <a:blip r:embed="rId2"/>
          <a:srcRect/>
          <a:stretch/>
        </p:blipFill>
        <p:spPr>
          <a:xfrm>
            <a:off x="793215" y="1248987"/>
            <a:ext cx="10744795" cy="4994651"/>
          </a:xfrm>
          <a:prstGeom prst="rect">
            <a:avLst/>
          </a:prstGeom>
        </p:spPr>
      </p:pic>
      <p:sp>
        <p:nvSpPr>
          <p:cNvPr id="10" name="Title 1">
            <a:extLst>
              <a:ext uri="{FF2B5EF4-FFF2-40B4-BE49-F238E27FC236}">
                <a16:creationId xmlns:a16="http://schemas.microsoft.com/office/drawing/2014/main" id="{1C47192E-441D-9625-596B-79C5A084CD36}"/>
              </a:ext>
            </a:extLst>
          </p:cNvPr>
          <p:cNvSpPr txBox="1">
            <a:spLocks/>
          </p:cNvSpPr>
          <p:nvPr/>
        </p:nvSpPr>
        <p:spPr>
          <a:xfrm>
            <a:off x="699713" y="248038"/>
            <a:ext cx="7063721" cy="1159200"/>
          </a:xfrm>
          <a:prstGeom prst="rect">
            <a:avLst/>
          </a:prstGeom>
        </p:spPr>
        <p:txBody>
          <a:bodyPr vert="horz" lIns="91440" tIns="45720" rIns="91440" bIns="45720" rtlCol="0" anchor="ctr">
            <a:norm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gn="l">
              <a:lnSpc>
                <a:spcPct val="90000"/>
              </a:lnSpc>
            </a:pPr>
            <a:r>
              <a:rPr lang="en-US" sz="3700" cap="none" dirty="0">
                <a:solidFill>
                  <a:schemeClr val="tx1"/>
                </a:solidFill>
              </a:rPr>
              <a:t>Search </a:t>
            </a:r>
            <a:r>
              <a:rPr lang="en-US" sz="3700" cap="none" dirty="0" err="1">
                <a:solidFill>
                  <a:schemeClr val="tx1"/>
                </a:solidFill>
              </a:rPr>
              <a:t>Screeen</a:t>
            </a:r>
            <a:endParaRPr lang="en-US" sz="3700" cap="none" dirty="0">
              <a:solidFill>
                <a:schemeClr val="tx1"/>
              </a:solidFill>
            </a:endParaRPr>
          </a:p>
        </p:txBody>
      </p:sp>
    </p:spTree>
    <p:extLst>
      <p:ext uri="{BB962C8B-B14F-4D97-AF65-F5344CB8AC3E}">
        <p14:creationId xmlns:p14="http://schemas.microsoft.com/office/powerpoint/2010/main" val="1036167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12" name="Rectangle 11">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A7BFCED0-41C0-2807-405C-AAC3B0D97DAE}"/>
              </a:ext>
            </a:extLst>
          </p:cNvPr>
          <p:cNvSpPr>
            <a:spLocks noGrp="1"/>
          </p:cNvSpPr>
          <p:nvPr>
            <p:ph type="sldNum" sz="quarter" idx="12"/>
          </p:nvPr>
        </p:nvSpPr>
        <p:spPr>
          <a:xfrm>
            <a:off x="8610600" y="6492240"/>
            <a:ext cx="2743200" cy="365125"/>
          </a:xfrm>
        </p:spPr>
        <p:txBody>
          <a:bodyPr>
            <a:normAutofit/>
          </a:bodyPr>
          <a:lstStyle/>
          <a:p>
            <a:pPr>
              <a:spcAft>
                <a:spcPts val="600"/>
              </a:spcAft>
            </a:pPr>
            <a:fld id="{48F63A3B-78C7-47BE-AE5E-E10140E04643}" type="slidenum">
              <a:rPr lang="en-US" dirty="0"/>
              <a:pPr>
                <a:spcAft>
                  <a:spcPts val="600"/>
                </a:spcAft>
              </a:pPr>
              <a:t>14</a:t>
            </a:fld>
            <a:endParaRPr lang="en-US"/>
          </a:p>
        </p:txBody>
      </p:sp>
      <p:pic>
        <p:nvPicPr>
          <p:cNvPr id="8" name="Picture 7">
            <a:extLst>
              <a:ext uri="{FF2B5EF4-FFF2-40B4-BE49-F238E27FC236}">
                <a16:creationId xmlns:a16="http://schemas.microsoft.com/office/drawing/2014/main" id="{EB43E61D-3224-658C-BB29-7BB18AB466CA}"/>
              </a:ext>
            </a:extLst>
          </p:cNvPr>
          <p:cNvPicPr>
            <a:picLocks noChangeAspect="1"/>
          </p:cNvPicPr>
          <p:nvPr/>
        </p:nvPicPr>
        <p:blipFill>
          <a:blip r:embed="rId2"/>
          <a:srcRect/>
          <a:stretch/>
        </p:blipFill>
        <p:spPr>
          <a:xfrm>
            <a:off x="756854" y="1248987"/>
            <a:ext cx="10817518" cy="4994650"/>
          </a:xfrm>
          <a:prstGeom prst="rect">
            <a:avLst/>
          </a:prstGeom>
        </p:spPr>
      </p:pic>
      <p:sp>
        <p:nvSpPr>
          <p:cNvPr id="10" name="Title 1">
            <a:extLst>
              <a:ext uri="{FF2B5EF4-FFF2-40B4-BE49-F238E27FC236}">
                <a16:creationId xmlns:a16="http://schemas.microsoft.com/office/drawing/2014/main" id="{1C47192E-441D-9625-596B-79C5A084CD36}"/>
              </a:ext>
            </a:extLst>
          </p:cNvPr>
          <p:cNvSpPr txBox="1">
            <a:spLocks/>
          </p:cNvSpPr>
          <p:nvPr/>
        </p:nvSpPr>
        <p:spPr>
          <a:xfrm>
            <a:off x="699713" y="248038"/>
            <a:ext cx="7063721" cy="1159200"/>
          </a:xfrm>
          <a:prstGeom prst="rect">
            <a:avLst/>
          </a:prstGeom>
        </p:spPr>
        <p:txBody>
          <a:bodyPr vert="horz" lIns="91440" tIns="45720" rIns="91440" bIns="45720" rtlCol="0" anchor="ctr">
            <a:norm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gn="l">
              <a:lnSpc>
                <a:spcPct val="90000"/>
              </a:lnSpc>
            </a:pPr>
            <a:r>
              <a:rPr lang="en-US" sz="3700" cap="none" dirty="0">
                <a:solidFill>
                  <a:schemeClr val="tx1"/>
                </a:solidFill>
              </a:rPr>
              <a:t>Selected Video </a:t>
            </a:r>
            <a:r>
              <a:rPr lang="en-US" sz="3700" cap="none" dirty="0" err="1">
                <a:solidFill>
                  <a:schemeClr val="tx1"/>
                </a:solidFill>
              </a:rPr>
              <a:t>Screeen</a:t>
            </a:r>
            <a:endParaRPr lang="en-US" sz="3700" cap="none" dirty="0">
              <a:solidFill>
                <a:schemeClr val="tx1"/>
              </a:solidFill>
            </a:endParaRPr>
          </a:p>
        </p:txBody>
      </p:sp>
    </p:spTree>
    <p:extLst>
      <p:ext uri="{BB962C8B-B14F-4D97-AF65-F5344CB8AC3E}">
        <p14:creationId xmlns:p14="http://schemas.microsoft.com/office/powerpoint/2010/main" val="772715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12" name="Rectangle 11">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A7BFCED0-41C0-2807-405C-AAC3B0D97DAE}"/>
              </a:ext>
            </a:extLst>
          </p:cNvPr>
          <p:cNvSpPr>
            <a:spLocks noGrp="1"/>
          </p:cNvSpPr>
          <p:nvPr>
            <p:ph type="sldNum" sz="quarter" idx="12"/>
          </p:nvPr>
        </p:nvSpPr>
        <p:spPr>
          <a:xfrm>
            <a:off x="8610600" y="6492240"/>
            <a:ext cx="2743200" cy="365125"/>
          </a:xfrm>
        </p:spPr>
        <p:txBody>
          <a:bodyPr>
            <a:normAutofit/>
          </a:bodyPr>
          <a:lstStyle/>
          <a:p>
            <a:pPr>
              <a:spcAft>
                <a:spcPts val="600"/>
              </a:spcAft>
            </a:pPr>
            <a:fld id="{48F63A3B-78C7-47BE-AE5E-E10140E04643}" type="slidenum">
              <a:rPr lang="en-US" dirty="0"/>
              <a:pPr>
                <a:spcAft>
                  <a:spcPts val="600"/>
                </a:spcAft>
              </a:pPr>
              <a:t>15</a:t>
            </a:fld>
            <a:endParaRPr lang="en-US"/>
          </a:p>
        </p:txBody>
      </p:sp>
      <p:pic>
        <p:nvPicPr>
          <p:cNvPr id="8" name="Picture 7">
            <a:extLst>
              <a:ext uri="{FF2B5EF4-FFF2-40B4-BE49-F238E27FC236}">
                <a16:creationId xmlns:a16="http://schemas.microsoft.com/office/drawing/2014/main" id="{EB43E61D-3224-658C-BB29-7BB18AB466CA}"/>
              </a:ext>
            </a:extLst>
          </p:cNvPr>
          <p:cNvPicPr>
            <a:picLocks noChangeAspect="1"/>
          </p:cNvPicPr>
          <p:nvPr/>
        </p:nvPicPr>
        <p:blipFill>
          <a:blip r:embed="rId2"/>
          <a:srcRect/>
          <a:stretch/>
        </p:blipFill>
        <p:spPr>
          <a:xfrm>
            <a:off x="784172" y="1248987"/>
            <a:ext cx="10762882" cy="4994650"/>
          </a:xfrm>
          <a:prstGeom prst="rect">
            <a:avLst/>
          </a:prstGeom>
        </p:spPr>
      </p:pic>
      <p:sp>
        <p:nvSpPr>
          <p:cNvPr id="10" name="Title 1">
            <a:extLst>
              <a:ext uri="{FF2B5EF4-FFF2-40B4-BE49-F238E27FC236}">
                <a16:creationId xmlns:a16="http://schemas.microsoft.com/office/drawing/2014/main" id="{1C47192E-441D-9625-596B-79C5A084CD36}"/>
              </a:ext>
            </a:extLst>
          </p:cNvPr>
          <p:cNvSpPr txBox="1">
            <a:spLocks/>
          </p:cNvSpPr>
          <p:nvPr/>
        </p:nvSpPr>
        <p:spPr>
          <a:xfrm>
            <a:off x="699713" y="248038"/>
            <a:ext cx="7063721" cy="1159200"/>
          </a:xfrm>
          <a:prstGeom prst="rect">
            <a:avLst/>
          </a:prstGeom>
        </p:spPr>
        <p:txBody>
          <a:bodyPr vert="horz" lIns="91440" tIns="45720" rIns="91440" bIns="45720" rtlCol="0" anchor="ctr">
            <a:norm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gn="l">
              <a:lnSpc>
                <a:spcPct val="90000"/>
              </a:lnSpc>
            </a:pPr>
            <a:r>
              <a:rPr lang="en-US" sz="3700" cap="none" dirty="0">
                <a:solidFill>
                  <a:schemeClr val="tx1"/>
                </a:solidFill>
              </a:rPr>
              <a:t>About Page</a:t>
            </a:r>
          </a:p>
        </p:txBody>
      </p:sp>
    </p:spTree>
    <p:extLst>
      <p:ext uri="{BB962C8B-B14F-4D97-AF65-F5344CB8AC3E}">
        <p14:creationId xmlns:p14="http://schemas.microsoft.com/office/powerpoint/2010/main" val="1172969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26404" y="1379788"/>
            <a:ext cx="3962061" cy="1402100"/>
          </a:xfrm>
        </p:spPr>
        <p:txBody>
          <a:bodyPr anchor="t">
            <a:normAutofit/>
          </a:bodyPr>
          <a:lstStyle/>
          <a:p>
            <a:r>
              <a:rPr lang="en-US" sz="3600" dirty="0"/>
              <a:t>CONCLUSION AND SCOPE</a:t>
            </a:r>
          </a:p>
        </p:txBody>
      </p:sp>
      <p:sp>
        <p:nvSpPr>
          <p:cNvPr id="23"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Content Placeholder 2">
            <a:extLst>
              <a:ext uri="{FF2B5EF4-FFF2-40B4-BE49-F238E27FC236}">
                <a16:creationId xmlns:a16="http://schemas.microsoft.com/office/drawing/2014/main" id="{2BE8FDE3-DBA4-6A04-C75D-E56FE92EF368}"/>
              </a:ext>
            </a:extLst>
          </p:cNvPr>
          <p:cNvSpPr>
            <a:spLocks noGrp="1"/>
          </p:cNvSpPr>
          <p:nvPr>
            <p:ph idx="1"/>
          </p:nvPr>
        </p:nvSpPr>
        <p:spPr>
          <a:xfrm>
            <a:off x="3998802" y="1445739"/>
            <a:ext cx="7163208" cy="5112708"/>
          </a:xfrm>
        </p:spPr>
        <p:txBody>
          <a:bodyPr vert="horz" lIns="91440" tIns="45720" rIns="91440" bIns="45720" rtlCol="0" anchor="t">
            <a:normAutofit/>
          </a:bodyPr>
          <a:lstStyle/>
          <a:p>
            <a:r>
              <a:rPr lang="en-US" sz="1900" dirty="0"/>
              <a:t>We aim to provide a platform for content creators to showcase their talent, share their stories, and connect with audiences globally. Video sharing platforms have also become a powerful tool for businesses, marketers, and educators to communicate their messages and engage with their target audiences. </a:t>
            </a:r>
          </a:p>
          <a:p>
            <a:endParaRPr lang="en-US" sz="1900" dirty="0"/>
          </a:p>
          <a:p>
            <a:r>
              <a:rPr lang="en-US" sz="1900" dirty="0"/>
              <a:t>The rapid growth and popularity of video sharing platforms have transformed the media landscape, creating new opportunities and challenges for users, content creators, and platform operators alike.</a:t>
            </a:r>
          </a:p>
          <a:p>
            <a:endParaRPr lang="en-US" sz="1900" dirty="0"/>
          </a:p>
          <a:p>
            <a:r>
              <a:rPr lang="en-US" sz="1900" dirty="0"/>
              <a:t> The scope of video sharing platforms is vast and ever-evolving. With advancements in technology and changing user behaviors, the scope of video sharing platforms continues to expand.</a:t>
            </a:r>
            <a:endParaRPr lang="en-US" sz="1900" dirty="0">
              <a:solidFill>
                <a:schemeClr val="tx1"/>
              </a:solidFill>
              <a:ea typeface="+mn-lt"/>
              <a:cs typeface="+mn-lt"/>
            </a:endParaRPr>
          </a:p>
          <a:p>
            <a:endParaRPr lang="en-US" sz="2000" dirty="0">
              <a:solidFill>
                <a:schemeClr val="tx1"/>
              </a:solidFill>
              <a:cs typeface="Sabon Next LT"/>
            </a:endParaRPr>
          </a:p>
          <a:p>
            <a:endParaRPr lang="en-US" sz="2000" dirty="0">
              <a:solidFill>
                <a:schemeClr val="tx1"/>
              </a:solidFill>
              <a:cs typeface="Sabon Next LT"/>
            </a:endParaRPr>
          </a:p>
          <a:p>
            <a:endParaRPr lang="en-US" sz="2000" dirty="0">
              <a:cs typeface="Sabon Next LT"/>
            </a:endParaRP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8805333" y="6356350"/>
            <a:ext cx="2743200" cy="365125"/>
          </a:xfrm>
        </p:spPr>
        <p:txBody>
          <a:bodyPr>
            <a:normAutofit/>
          </a:bodyPr>
          <a:lstStyle/>
          <a:p>
            <a:pPr>
              <a:spcAft>
                <a:spcPts val="600"/>
              </a:spcAft>
            </a:pPr>
            <a:fld id="{48F63A3B-78C7-47BE-AE5E-E10140E04643}" type="slidenum">
              <a:rPr lang="en-US" smtClean="0"/>
              <a:pPr>
                <a:spcAft>
                  <a:spcPts val="600"/>
                </a:spcAft>
              </a:pPr>
              <a:t>16</a:t>
            </a:fld>
            <a:endParaRPr lang="en-US"/>
          </a:p>
        </p:txBody>
      </p:sp>
      <p:sp>
        <p:nvSpPr>
          <p:cNvPr id="28"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4818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D8B7D-DC32-FE9E-AC92-106FE48D2558}"/>
              </a:ext>
            </a:extLst>
          </p:cNvPr>
          <p:cNvSpPr>
            <a:spLocks noGrp="1"/>
          </p:cNvSpPr>
          <p:nvPr>
            <p:ph type="title"/>
          </p:nvPr>
        </p:nvSpPr>
        <p:spPr/>
        <p:txBody>
          <a:bodyPr/>
          <a:lstStyle/>
          <a:p>
            <a:r>
              <a:rPr lang="en-IN" dirty="0" err="1"/>
              <a:t>Github</a:t>
            </a:r>
            <a:r>
              <a:rPr lang="en-IN" dirty="0"/>
              <a:t> link</a:t>
            </a:r>
          </a:p>
        </p:txBody>
      </p:sp>
      <p:sp>
        <p:nvSpPr>
          <p:cNvPr id="3" name="Content Placeholder 2">
            <a:extLst>
              <a:ext uri="{FF2B5EF4-FFF2-40B4-BE49-F238E27FC236}">
                <a16:creationId xmlns:a16="http://schemas.microsoft.com/office/drawing/2014/main" id="{C4922860-2AF4-C26C-B004-056F627655EF}"/>
              </a:ext>
            </a:extLst>
          </p:cNvPr>
          <p:cNvSpPr>
            <a:spLocks noGrp="1"/>
          </p:cNvSpPr>
          <p:nvPr>
            <p:ph idx="1"/>
          </p:nvPr>
        </p:nvSpPr>
        <p:spPr>
          <a:xfrm>
            <a:off x="1508760" y="2837688"/>
            <a:ext cx="7158990" cy="591312"/>
          </a:xfrm>
        </p:spPr>
        <p:txBody>
          <a:bodyPr/>
          <a:lstStyle/>
          <a:p>
            <a:r>
              <a:rPr lang="en-IN" sz="2000" dirty="0">
                <a:solidFill>
                  <a:schemeClr val="tx1"/>
                </a:solidFill>
                <a:hlinkClick r:id="rId2">
                  <a:extLst>
                    <a:ext uri="{A12FA001-AC4F-418D-AE19-62706E023703}">
                      <ahyp:hlinkClr xmlns:ahyp="http://schemas.microsoft.com/office/drawing/2018/hyperlinkcolor" val="tx"/>
                    </a:ext>
                  </a:extLst>
                </a:hlinkClick>
              </a:rPr>
              <a:t>https://github.com/Lokeshsharma1703/video-streaming-app</a:t>
            </a:r>
            <a:endParaRPr lang="en-IN" sz="2000" dirty="0">
              <a:solidFill>
                <a:schemeClr val="tx1"/>
              </a:solidFill>
            </a:endParaRPr>
          </a:p>
        </p:txBody>
      </p:sp>
      <p:sp>
        <p:nvSpPr>
          <p:cNvPr id="4" name="Slide Number Placeholder 3">
            <a:extLst>
              <a:ext uri="{FF2B5EF4-FFF2-40B4-BE49-F238E27FC236}">
                <a16:creationId xmlns:a16="http://schemas.microsoft.com/office/drawing/2014/main" id="{C62CC41E-E0E1-9689-AEA8-58B629765E5E}"/>
              </a:ext>
            </a:extLst>
          </p:cNvPr>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2917246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A304091-654C-414C-CD68-F49104A7415E}"/>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B21D2B08-D60D-40EE-5473-E81943383F7A}"/>
              </a:ext>
            </a:extLst>
          </p:cNvPr>
          <p:cNvSpPr txBox="1"/>
          <p:nvPr/>
        </p:nvSpPr>
        <p:spPr>
          <a:xfrm>
            <a:off x="638882" y="639193"/>
            <a:ext cx="3571810" cy="357351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defTabSz="914400">
              <a:lnSpc>
                <a:spcPct val="90000"/>
              </a:lnSpc>
              <a:spcBef>
                <a:spcPct val="0"/>
              </a:spcBef>
              <a:spcAft>
                <a:spcPts val="600"/>
              </a:spcAft>
            </a:pPr>
            <a:r>
              <a:rPr lang="en-US" sz="6600" b="1" kern="1200" cap="all" dirty="0">
                <a:solidFill>
                  <a:schemeClr val="bg1"/>
                </a:solidFill>
                <a:latin typeface="+mj-lt"/>
                <a:ea typeface="+mj-ea"/>
                <a:cs typeface="+mj-cs"/>
              </a:rPr>
              <a:t>THANK YOU</a:t>
            </a:r>
            <a:endParaRPr lang="en-US" sz="6600" kern="1200" dirty="0">
              <a:solidFill>
                <a:schemeClr val="bg1"/>
              </a:solidFill>
              <a:latin typeface="+mj-lt"/>
              <a:ea typeface="+mj-ea"/>
              <a:cs typeface="+mj-cs"/>
            </a:endParaRPr>
          </a:p>
        </p:txBody>
      </p:sp>
      <p:sp>
        <p:nvSpPr>
          <p:cNvPr id="3" name="Slide Number Placeholder 2">
            <a:extLst>
              <a:ext uri="{FF2B5EF4-FFF2-40B4-BE49-F238E27FC236}">
                <a16:creationId xmlns:a16="http://schemas.microsoft.com/office/drawing/2014/main" id="{9CB62B40-42C3-5B87-A271-6048AC51A2FC}"/>
              </a:ext>
            </a:extLst>
          </p:cNvPr>
          <p:cNvSpPr>
            <a:spLocks noGrp="1"/>
          </p:cNvSpPr>
          <p:nvPr>
            <p:ph type="sldNum" sz="quarter" idx="12"/>
          </p:nvPr>
        </p:nvSpPr>
        <p:spPr/>
        <p:txBody>
          <a:bodyPr vert="horz" lIns="91440" tIns="45720" rIns="91440" bIns="45720" rtlCol="0" anchor="ctr">
            <a:normAutofit/>
          </a:bodyPr>
          <a:lstStyle/>
          <a:p>
            <a:pPr algn="r" defTabSz="914400">
              <a:spcAft>
                <a:spcPts val="600"/>
              </a:spcAft>
            </a:pPr>
            <a:fld id="{48F63A3B-78C7-47BE-AE5E-E10140E04643}" type="slidenum">
              <a:rPr lang="en-US">
                <a:solidFill>
                  <a:schemeClr val="tx1">
                    <a:tint val="75000"/>
                  </a:schemeClr>
                </a:solidFill>
                <a:latin typeface="+mn-lt"/>
                <a:cs typeface="+mn-cs"/>
              </a:rPr>
              <a:pPr algn="r" defTabSz="914400">
                <a:spcAft>
                  <a:spcPts val="600"/>
                </a:spcAft>
              </a:pPr>
              <a:t>18</a:t>
            </a:fld>
            <a:endParaRPr lang="en-US">
              <a:solidFill>
                <a:schemeClr val="tx1">
                  <a:tint val="75000"/>
                </a:schemeClr>
              </a:solidFill>
              <a:latin typeface="+mn-lt"/>
              <a:cs typeface="+mn-cs"/>
            </a:endParaRPr>
          </a:p>
        </p:txBody>
      </p:sp>
      <p:pic>
        <p:nvPicPr>
          <p:cNvPr id="4098" name="Picture 2" descr="Video Streaming App Projects | Photos, videos, logos, illustrations and  branding on Behance">
            <a:extLst>
              <a:ext uri="{FF2B5EF4-FFF2-40B4-BE49-F238E27FC236}">
                <a16:creationId xmlns:a16="http://schemas.microsoft.com/office/drawing/2014/main" id="{1FBAF4A1-3C53-ECD5-4B38-CC6783F680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6733" y="1041007"/>
            <a:ext cx="5229225" cy="409018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120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404F187-A096-CA85-F0F9-545DB0098E7D}"/>
              </a:ext>
            </a:extLst>
          </p:cNvPr>
          <p:cNvPicPr>
            <a:picLocks noChangeAspect="1"/>
          </p:cNvPicPr>
          <p:nvPr/>
        </p:nvPicPr>
        <p:blipFill>
          <a:blip r:embed="rId2"/>
          <a:stretch>
            <a:fillRect/>
          </a:stretch>
        </p:blipFill>
        <p:spPr>
          <a:xfrm>
            <a:off x="0" y="9525"/>
            <a:ext cx="12192000" cy="6858000"/>
          </a:xfrm>
          <a:prstGeom prst="rect">
            <a:avLst/>
          </a:prstGeom>
        </p:spPr>
      </p:pic>
      <p:sp>
        <p:nvSpPr>
          <p:cNvPr id="4" name="Footer Placeholder 3">
            <a:extLst>
              <a:ext uri="{FF2B5EF4-FFF2-40B4-BE49-F238E27FC236}">
                <a16:creationId xmlns:a16="http://schemas.microsoft.com/office/drawing/2014/main" id="{0EF6631B-67DF-6601-0E4F-BF1552C478D2}"/>
              </a:ext>
            </a:extLst>
          </p:cNvPr>
          <p:cNvSpPr>
            <a:spLocks noGrp="1"/>
          </p:cNvSpPr>
          <p:nvPr>
            <p:ph type="ftr" sz="quarter" idx="11"/>
          </p:nvPr>
        </p:nvSpPr>
        <p:spPr>
          <a:xfrm>
            <a:off x="621792" y="200025"/>
            <a:ext cx="3473958" cy="531495"/>
          </a:xfrm>
        </p:spPr>
        <p:txBody>
          <a:bodyPr/>
          <a:lstStyle/>
          <a:p>
            <a:pPr algn="ctr"/>
            <a:r>
              <a:rPr lang="en-US" b="1" dirty="0" err="1">
                <a:solidFill>
                  <a:schemeClr val="bg1"/>
                </a:solidFill>
              </a:rPr>
              <a:t>PlayStream</a:t>
            </a:r>
            <a:r>
              <a:rPr lang="en-US" b="1" dirty="0">
                <a:solidFill>
                  <a:schemeClr val="bg1"/>
                </a:solidFill>
              </a:rPr>
              <a:t> : </a:t>
            </a:r>
            <a:r>
              <a:rPr lang="en-US" dirty="0">
                <a:solidFill>
                  <a:schemeClr val="bg1"/>
                </a:solidFill>
              </a:rPr>
              <a:t>A Video Streaming Platform</a:t>
            </a:r>
          </a:p>
          <a:p>
            <a:endParaRPr lang="en-US" dirty="0">
              <a:solidFill>
                <a:schemeClr val="bg1"/>
              </a:solidFill>
            </a:endParaRPr>
          </a:p>
        </p:txBody>
      </p:sp>
      <p:sp>
        <p:nvSpPr>
          <p:cNvPr id="5" name="Slide Number Placeholder 4">
            <a:extLst>
              <a:ext uri="{FF2B5EF4-FFF2-40B4-BE49-F238E27FC236}">
                <a16:creationId xmlns:a16="http://schemas.microsoft.com/office/drawing/2014/main" id="{3612F19D-A7BF-6757-F1B3-2828B6134941}"/>
              </a:ext>
            </a:extLst>
          </p:cNvPr>
          <p:cNvSpPr>
            <a:spLocks noGrp="1"/>
          </p:cNvSpPr>
          <p:nvPr>
            <p:ph type="sldNum" sz="quarter" idx="12"/>
          </p:nvPr>
        </p:nvSpPr>
        <p:spPr/>
        <p:txBody>
          <a:bodyPr/>
          <a:lstStyle/>
          <a:p>
            <a:fld id="{48F63A3B-78C7-47BE-AE5E-E10140E04643}" type="slidenum">
              <a:rPr lang="en-US" dirty="0"/>
              <a:t>2</a:t>
            </a:fld>
            <a:endParaRPr lang="en-US" dirty="0"/>
          </a:p>
        </p:txBody>
      </p:sp>
      <p:sp>
        <p:nvSpPr>
          <p:cNvPr id="2" name="Title 1">
            <a:extLst>
              <a:ext uri="{FF2B5EF4-FFF2-40B4-BE49-F238E27FC236}">
                <a16:creationId xmlns:a16="http://schemas.microsoft.com/office/drawing/2014/main" id="{E569B96D-B038-898D-2EC1-78EC403735F2}"/>
              </a:ext>
            </a:extLst>
          </p:cNvPr>
          <p:cNvSpPr>
            <a:spLocks noGrp="1"/>
          </p:cNvSpPr>
          <p:nvPr>
            <p:ph type="title" idx="4294967295"/>
          </p:nvPr>
        </p:nvSpPr>
        <p:spPr>
          <a:xfrm>
            <a:off x="0" y="995363"/>
            <a:ext cx="12192000" cy="1144587"/>
          </a:xfrm>
        </p:spPr>
        <p:txBody>
          <a:bodyPr>
            <a:normAutofit fontScale="90000"/>
          </a:bodyPr>
          <a:lstStyle/>
          <a:p>
            <a:r>
              <a:rPr lang="en-US" sz="3200" u="sng" dirty="0">
                <a:solidFill>
                  <a:schemeClr val="bg1"/>
                </a:solidFill>
                <a:ea typeface="+mj-lt"/>
                <a:cs typeface="+mj-lt"/>
              </a:rPr>
              <a:t>PROJECT: </a:t>
            </a:r>
            <a:r>
              <a:rPr lang="en-US" sz="3200" u="sng" dirty="0" err="1">
                <a:solidFill>
                  <a:schemeClr val="bg1"/>
                </a:solidFill>
                <a:ea typeface="+mj-lt"/>
                <a:cs typeface="+mj-lt"/>
              </a:rPr>
              <a:t>PLAystream</a:t>
            </a:r>
            <a:br>
              <a:rPr lang="en-US" sz="3200" u="sng" dirty="0">
                <a:solidFill>
                  <a:schemeClr val="bg1"/>
                </a:solidFill>
                <a:ea typeface="+mj-lt"/>
                <a:cs typeface="+mj-lt"/>
              </a:rPr>
            </a:br>
            <a:endParaRPr lang="en-US" sz="3200" b="0" dirty="0">
              <a:solidFill>
                <a:schemeClr val="bg1"/>
              </a:solidFill>
              <a:ea typeface="+mj-lt"/>
              <a:cs typeface="+mj-lt"/>
            </a:endParaRPr>
          </a:p>
        </p:txBody>
      </p:sp>
      <p:sp>
        <p:nvSpPr>
          <p:cNvPr id="3" name="Content Placeholder 2">
            <a:extLst>
              <a:ext uri="{FF2B5EF4-FFF2-40B4-BE49-F238E27FC236}">
                <a16:creationId xmlns:a16="http://schemas.microsoft.com/office/drawing/2014/main" id="{1B2B22F2-EF26-F795-01B2-CF07932E93D3}"/>
              </a:ext>
            </a:extLst>
          </p:cNvPr>
          <p:cNvSpPr>
            <a:spLocks noGrp="1"/>
          </p:cNvSpPr>
          <p:nvPr>
            <p:ph idx="4294967295"/>
          </p:nvPr>
        </p:nvSpPr>
        <p:spPr>
          <a:xfrm>
            <a:off x="536067" y="3745389"/>
            <a:ext cx="4655060" cy="1945324"/>
          </a:xfrm>
        </p:spPr>
        <p:txBody>
          <a:bodyPr vert="horz" lIns="91440" tIns="45720" rIns="91440" bIns="45720" rtlCol="0" anchor="t">
            <a:noAutofit/>
          </a:bodyPr>
          <a:lstStyle/>
          <a:p>
            <a:pPr marL="0" indent="0">
              <a:spcBef>
                <a:spcPts val="1000"/>
              </a:spcBef>
              <a:buNone/>
            </a:pPr>
            <a:endParaRPr lang="en-US" sz="1800" dirty="0">
              <a:solidFill>
                <a:schemeClr val="bg1"/>
              </a:solidFill>
              <a:ea typeface="+mn-lt"/>
              <a:cs typeface="+mn-lt"/>
            </a:endParaRPr>
          </a:p>
          <a:p>
            <a:pPr>
              <a:spcBef>
                <a:spcPts val="1000"/>
              </a:spcBef>
            </a:pPr>
            <a:r>
              <a:rPr lang="en-US" sz="1800" b="1" dirty="0">
                <a:solidFill>
                  <a:schemeClr val="bg1"/>
                </a:solidFill>
                <a:ea typeface="+mn-lt"/>
                <a:cs typeface="+mn-lt"/>
              </a:rPr>
              <a:t>Mentor:</a:t>
            </a:r>
          </a:p>
          <a:p>
            <a:pPr>
              <a:spcBef>
                <a:spcPts val="1000"/>
              </a:spcBef>
            </a:pPr>
            <a:r>
              <a:rPr lang="en-US" sz="1800" b="1" dirty="0">
                <a:solidFill>
                  <a:schemeClr val="bg1"/>
                </a:solidFill>
                <a:ea typeface="+mn-lt"/>
                <a:cs typeface="+mn-lt"/>
              </a:rPr>
              <a:t>Mr. Bhanu Kapoor Sir </a:t>
            </a:r>
            <a:endParaRPr lang="en-US" b="1" dirty="0">
              <a:solidFill>
                <a:schemeClr val="bg1"/>
              </a:solidFill>
              <a:ea typeface="+mn-lt"/>
              <a:cs typeface="+mn-lt"/>
            </a:endParaRPr>
          </a:p>
          <a:p>
            <a:pPr>
              <a:spcBef>
                <a:spcPts val="1000"/>
              </a:spcBef>
            </a:pPr>
            <a:r>
              <a:rPr lang="en-US" sz="1800" b="1" dirty="0">
                <a:solidFill>
                  <a:schemeClr val="bg1"/>
                </a:solidFill>
                <a:ea typeface="+mn-lt"/>
                <a:cs typeface="+mn-lt"/>
              </a:rPr>
              <a:t>(Technical Trainer in GLA University)</a:t>
            </a:r>
            <a:endParaRPr lang="en-US" b="1" dirty="0">
              <a:solidFill>
                <a:schemeClr val="bg1"/>
              </a:solidFill>
              <a:cs typeface="Sabon Next LT"/>
            </a:endParaRPr>
          </a:p>
          <a:p>
            <a:pPr>
              <a:spcBef>
                <a:spcPts val="1000"/>
              </a:spcBef>
            </a:pPr>
            <a:endParaRPr lang="en-US" dirty="0">
              <a:solidFill>
                <a:schemeClr val="bg1"/>
              </a:solidFill>
              <a:ea typeface="+mn-lt"/>
              <a:cs typeface="+mn-lt"/>
            </a:endParaRPr>
          </a:p>
          <a:p>
            <a:pPr marL="285750" indent="-285750">
              <a:spcBef>
                <a:spcPts val="1000"/>
              </a:spcBef>
              <a:buFont typeface="Wingdings,Sans-Serif"/>
              <a:buChar char="v"/>
            </a:pPr>
            <a:endParaRPr lang="en-US" dirty="0">
              <a:solidFill>
                <a:schemeClr val="bg1"/>
              </a:solidFill>
              <a:ea typeface="+mn-lt"/>
              <a:cs typeface="+mn-lt"/>
            </a:endParaRPr>
          </a:p>
          <a:p>
            <a:pPr>
              <a:spcBef>
                <a:spcPts val="1000"/>
              </a:spcBef>
            </a:pPr>
            <a:endParaRPr lang="en-US" dirty="0">
              <a:solidFill>
                <a:schemeClr val="bg1"/>
              </a:solidFill>
              <a:ea typeface="+mn-lt"/>
              <a:cs typeface="+mn-lt"/>
            </a:endParaRPr>
          </a:p>
          <a:p>
            <a:pPr algn="r">
              <a:spcBef>
                <a:spcPts val="1000"/>
              </a:spcBef>
            </a:pPr>
            <a:endParaRPr lang="en-US" dirty="0">
              <a:solidFill>
                <a:schemeClr val="bg1"/>
              </a:solidFill>
              <a:ea typeface="+mn-lt"/>
              <a:cs typeface="+mn-lt"/>
            </a:endParaRPr>
          </a:p>
          <a:p>
            <a:pPr algn="r">
              <a:spcBef>
                <a:spcPts val="1000"/>
              </a:spcBef>
            </a:pPr>
            <a:endParaRPr lang="en-US" dirty="0">
              <a:solidFill>
                <a:schemeClr val="bg1"/>
              </a:solidFill>
              <a:ea typeface="+mn-lt"/>
              <a:cs typeface="+mn-lt"/>
            </a:endParaRPr>
          </a:p>
          <a:p>
            <a:pPr algn="r">
              <a:spcBef>
                <a:spcPts val="1000"/>
              </a:spcBef>
            </a:pPr>
            <a:endParaRPr lang="en-US" dirty="0">
              <a:solidFill>
                <a:schemeClr val="bg1"/>
              </a:solidFill>
              <a:ea typeface="+mn-lt"/>
              <a:cs typeface="+mn-lt"/>
            </a:endParaRPr>
          </a:p>
          <a:p>
            <a:pPr algn="ctr">
              <a:spcBef>
                <a:spcPts val="1000"/>
              </a:spcBef>
            </a:pPr>
            <a:r>
              <a:rPr lang="en-US" dirty="0">
                <a:solidFill>
                  <a:schemeClr val="bg1"/>
                </a:solidFill>
                <a:ea typeface="+mn-lt"/>
                <a:cs typeface="+mn-lt"/>
              </a:rPr>
              <a:t>                                                                                       </a:t>
            </a:r>
          </a:p>
          <a:p>
            <a:pPr algn="ctr">
              <a:spcBef>
                <a:spcPts val="1000"/>
              </a:spcBef>
            </a:pPr>
            <a:r>
              <a:rPr lang="en-US" dirty="0">
                <a:solidFill>
                  <a:schemeClr val="bg1"/>
                </a:solidFill>
                <a:ea typeface="+mn-lt"/>
                <a:cs typeface="+mn-lt"/>
              </a:rPr>
              <a:t>                                        </a:t>
            </a:r>
          </a:p>
          <a:p>
            <a:pPr algn="ctr">
              <a:spcBef>
                <a:spcPts val="1000"/>
              </a:spcBef>
            </a:pPr>
            <a:endParaRPr lang="en-US" dirty="0">
              <a:solidFill>
                <a:schemeClr val="bg1"/>
              </a:solidFill>
              <a:ea typeface="+mn-lt"/>
              <a:cs typeface="+mn-lt"/>
            </a:endParaRPr>
          </a:p>
          <a:p>
            <a:endParaRPr lang="en-US" dirty="0">
              <a:solidFill>
                <a:schemeClr val="bg1"/>
              </a:solidFill>
              <a:cs typeface="Sabon Next LT"/>
            </a:endParaRPr>
          </a:p>
        </p:txBody>
      </p:sp>
      <p:sp>
        <p:nvSpPr>
          <p:cNvPr id="8" name="TextBox 7">
            <a:extLst>
              <a:ext uri="{FF2B5EF4-FFF2-40B4-BE49-F238E27FC236}">
                <a16:creationId xmlns:a16="http://schemas.microsoft.com/office/drawing/2014/main" id="{D1F6B650-2A4D-DC3D-2999-66309D36D35A}"/>
              </a:ext>
            </a:extLst>
          </p:cNvPr>
          <p:cNvSpPr txBox="1"/>
          <p:nvPr/>
        </p:nvSpPr>
        <p:spPr>
          <a:xfrm>
            <a:off x="6753224" y="4178458"/>
            <a:ext cx="5276849" cy="1585049"/>
          </a:xfrm>
          <a:prstGeom prst="rect">
            <a:avLst/>
          </a:prstGeom>
          <a:noFill/>
        </p:spPr>
        <p:txBody>
          <a:bodyPr wrap="square" rtlCol="0">
            <a:spAutoFit/>
          </a:bodyPr>
          <a:lstStyle/>
          <a:p>
            <a:pPr>
              <a:spcBef>
                <a:spcPts val="1000"/>
              </a:spcBef>
            </a:pPr>
            <a:r>
              <a:rPr lang="en-US" sz="1800" b="1" dirty="0">
                <a:solidFill>
                  <a:schemeClr val="bg1"/>
                </a:solidFill>
                <a:ea typeface="+mn-lt"/>
                <a:cs typeface="+mn-lt"/>
              </a:rPr>
              <a:t>Presented by:</a:t>
            </a:r>
            <a:endParaRPr lang="en-US" sz="1800" dirty="0">
              <a:solidFill>
                <a:schemeClr val="bg1"/>
              </a:solidFill>
              <a:ea typeface="+mn-lt"/>
              <a:cs typeface="+mn-lt"/>
            </a:endParaRPr>
          </a:p>
          <a:p>
            <a:pPr>
              <a:spcBef>
                <a:spcPts val="1000"/>
              </a:spcBef>
            </a:pPr>
            <a:endParaRPr lang="en-US" sz="1800" dirty="0">
              <a:solidFill>
                <a:schemeClr val="bg1"/>
              </a:solidFill>
              <a:ea typeface="+mn-lt"/>
              <a:cs typeface="+mn-lt"/>
            </a:endParaRPr>
          </a:p>
          <a:p>
            <a:pPr marL="285750" indent="-285750">
              <a:spcBef>
                <a:spcPts val="1000"/>
              </a:spcBef>
              <a:buFont typeface="Wingdings,Sans-Serif"/>
              <a:buChar char="v"/>
            </a:pPr>
            <a:r>
              <a:rPr lang="en-US" sz="1800" b="1" dirty="0">
                <a:solidFill>
                  <a:schemeClr val="bg1"/>
                </a:solidFill>
                <a:ea typeface="+mn-lt"/>
                <a:cs typeface="+mn-lt"/>
              </a:rPr>
              <a:t>201500371            LOKESH</a:t>
            </a:r>
            <a:endParaRPr lang="en-US" sz="1800" dirty="0">
              <a:solidFill>
                <a:schemeClr val="bg1"/>
              </a:solidFill>
              <a:ea typeface="+mn-lt"/>
              <a:cs typeface="+mn-lt"/>
            </a:endParaRPr>
          </a:p>
          <a:p>
            <a:pPr marL="285750" indent="-285750">
              <a:spcBef>
                <a:spcPts val="1000"/>
              </a:spcBef>
              <a:buFont typeface="Wingdings,Sans-Serif"/>
              <a:buChar char="v"/>
            </a:pPr>
            <a:r>
              <a:rPr lang="en-US" sz="1800" b="1" dirty="0">
                <a:solidFill>
                  <a:schemeClr val="bg1"/>
                </a:solidFill>
                <a:ea typeface="+mn-lt"/>
                <a:cs typeface="+mn-lt"/>
              </a:rPr>
              <a:t>201500252            GAURI AGRAWAL</a:t>
            </a:r>
            <a:endParaRPr lang="en-US" sz="1800" dirty="0">
              <a:solidFill>
                <a:schemeClr val="bg1"/>
              </a:solidFill>
              <a:ea typeface="+mn-lt"/>
              <a:cs typeface="+mn-lt"/>
            </a:endParaRPr>
          </a:p>
        </p:txBody>
      </p:sp>
    </p:spTree>
    <p:extLst>
      <p:ext uri="{BB962C8B-B14F-4D97-AF65-F5344CB8AC3E}">
        <p14:creationId xmlns:p14="http://schemas.microsoft.com/office/powerpoint/2010/main" val="428084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35" name="Rectangle 2227">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37" name="Group 2229">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238" name="Rectangle 2230">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9" name="Rectangle 2231">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34" name="Rectangle 223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099425" y="1238081"/>
            <a:ext cx="4709345" cy="962953"/>
          </a:xfrm>
        </p:spPr>
        <p:txBody>
          <a:bodyPr vert="horz" lIns="91440" tIns="45720" rIns="91440" bIns="45720" rtlCol="0" anchor="b">
            <a:normAutofit/>
          </a:bodyPr>
          <a:lstStyle/>
          <a:p>
            <a:pPr>
              <a:lnSpc>
                <a:spcPct val="90000"/>
              </a:lnSpc>
            </a:pPr>
            <a:r>
              <a:rPr lang="en-US" sz="3800">
                <a:solidFill>
                  <a:schemeClr val="tx1"/>
                </a:solidFill>
              </a:rPr>
              <a:t>CONTENTS</a:t>
            </a:r>
            <a:endParaRPr lang="en-US" sz="3800" b="1">
              <a:solidFill>
                <a:schemeClr val="tx1"/>
              </a:solidFill>
            </a:endParaRPr>
          </a:p>
        </p:txBody>
      </p:sp>
      <p:sp>
        <p:nvSpPr>
          <p:cNvPr id="2236" name="Rectangle 2235">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8" name="Content Placeholder 2">
            <a:extLst>
              <a:ext uri="{FF2B5EF4-FFF2-40B4-BE49-F238E27FC236}">
                <a16:creationId xmlns:a16="http://schemas.microsoft.com/office/drawing/2014/main" id="{5F0DC7A5-6B29-8B7E-B95B-83A5EAAB1BE8}"/>
              </a:ext>
            </a:extLst>
          </p:cNvPr>
          <p:cNvGraphicFramePr>
            <a:graphicFrameLocks noGrp="1"/>
          </p:cNvGraphicFramePr>
          <p:nvPr>
            <p:ph idx="1"/>
            <p:extLst>
              <p:ext uri="{D42A27DB-BD31-4B8C-83A1-F6EECF244321}">
                <p14:modId xmlns:p14="http://schemas.microsoft.com/office/powerpoint/2010/main" val="4237481855"/>
              </p:ext>
            </p:extLst>
          </p:nvPr>
        </p:nvGraphicFramePr>
        <p:xfrm>
          <a:off x="1100736" y="2508105"/>
          <a:ext cx="4709345" cy="36324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30" name="Picture 6" descr="Video Streaming App Development Like Netflix">
            <a:extLst>
              <a:ext uri="{FF2B5EF4-FFF2-40B4-BE49-F238E27FC236}">
                <a16:creationId xmlns:a16="http://schemas.microsoft.com/office/drawing/2014/main" id="{3CD00C91-A912-C2A4-DBBF-7AB0FF80A2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8853" y="2201034"/>
            <a:ext cx="5978709" cy="3514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6" name="Rectangle 171">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1045028" y="1336329"/>
            <a:ext cx="3892732" cy="4382588"/>
          </a:xfrm>
        </p:spPr>
        <p:txBody>
          <a:bodyPr anchor="ctr">
            <a:normAutofit/>
          </a:bodyPr>
          <a:lstStyle/>
          <a:p>
            <a:r>
              <a:rPr lang="en-US" sz="3200" u="sng" dirty="0"/>
              <a:t>Introduction</a:t>
            </a:r>
          </a:p>
        </p:txBody>
      </p:sp>
      <p:grpSp>
        <p:nvGrpSpPr>
          <p:cNvPr id="187" name="Group 17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75" name="Rectangle 17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8" name="Rectangle 17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6096001" y="1336329"/>
            <a:ext cx="5260848" cy="4382588"/>
          </a:xfrm>
        </p:spPr>
        <p:txBody>
          <a:bodyPr vert="horz" lIns="91440" tIns="45720" rIns="91440" bIns="45720" rtlCol="0" anchor="ctr">
            <a:normAutofit/>
          </a:bodyPr>
          <a:lstStyle/>
          <a:p>
            <a:pPr marL="342900" indent="-342900">
              <a:spcBef>
                <a:spcPts val="1000"/>
              </a:spcBef>
              <a:buFont typeface="Arial" panose="020B0604020202020204" pitchFamily="34" charset="0"/>
              <a:buChar char="•"/>
            </a:pPr>
            <a:r>
              <a:rPr lang="en-US" sz="2000" dirty="0"/>
              <a:t>This platform boasts a sleek and modern interface, making it easy to navigate and explore the vast array of videos available.</a:t>
            </a:r>
          </a:p>
          <a:p>
            <a:pPr>
              <a:spcBef>
                <a:spcPts val="1000"/>
              </a:spcBef>
            </a:pPr>
            <a:endParaRPr lang="en-US" sz="1800" dirty="0">
              <a:latin typeface="Times New Roman"/>
              <a:cs typeface="Sabon Next LT"/>
            </a:endParaRPr>
          </a:p>
          <a:p>
            <a:pPr marL="342900" indent="-342900">
              <a:buFont typeface="Arial" panose="020B0604020202020204" pitchFamily="34" charset="0"/>
              <a:buChar char="•"/>
            </a:pPr>
            <a:r>
              <a:rPr lang="en-US" sz="2000" dirty="0">
                <a:cs typeface="Sabon Next LT"/>
              </a:rPr>
              <a:t>Our platform is mobile-friendly, allowing users to access and share videos on the go.</a:t>
            </a:r>
          </a:p>
          <a:p>
            <a:endParaRPr lang="en-US" sz="2000" dirty="0">
              <a:cs typeface="Sabon Next LT"/>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9481741" y="6492240"/>
            <a:ext cx="1003377" cy="365125"/>
          </a:xfrm>
        </p:spPr>
        <p:txBody>
          <a:bodyPr>
            <a:normAutofit/>
          </a:bodyPr>
          <a:lstStyle/>
          <a:p>
            <a:pPr>
              <a:spcAft>
                <a:spcPts val="600"/>
              </a:spcAft>
            </a:pPr>
            <a:r>
              <a:rPr lang="en-US" dirty="0"/>
              <a:t>3</a:t>
            </a:r>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070879" y="3721995"/>
            <a:ext cx="4036333" cy="1709849"/>
          </a:xfrm>
        </p:spPr>
        <p:txBody>
          <a:bodyPr vert="horz" lIns="91440" tIns="45720" rIns="91440" bIns="45720" rtlCol="0" anchor="b">
            <a:noAutofit/>
          </a:bodyPr>
          <a:lstStyle/>
          <a:p>
            <a:pPr marL="285750" indent="-285750" algn="l">
              <a:lnSpc>
                <a:spcPct val="90000"/>
              </a:lnSpc>
              <a:spcBef>
                <a:spcPts val="1000"/>
              </a:spcBef>
              <a:buFont typeface="Wingdings" panose="020B0604020202020204" pitchFamily="34" charset="0"/>
              <a:buChar char="q"/>
            </a:pPr>
            <a:r>
              <a:rPr lang="en-US" sz="2000" kern="1200" dirty="0">
                <a:solidFill>
                  <a:schemeClr val="tx1"/>
                </a:solidFill>
                <a:latin typeface="Times New Roman"/>
                <a:cs typeface="Times New Roman"/>
              </a:rPr>
              <a:t>The purpose of developing this website is to </a:t>
            </a:r>
            <a:r>
              <a:rPr lang="en-US" sz="2000" dirty="0">
                <a:solidFill>
                  <a:schemeClr val="tx1"/>
                </a:solidFill>
                <a:latin typeface="Times New Roman"/>
                <a:cs typeface="Times New Roman"/>
              </a:rPr>
              <a:t>entertain the end user.</a:t>
            </a:r>
          </a:p>
          <a:p>
            <a:pPr algn="l">
              <a:lnSpc>
                <a:spcPct val="90000"/>
              </a:lnSpc>
              <a:spcBef>
                <a:spcPts val="1000"/>
              </a:spcBef>
            </a:pPr>
            <a:endParaRPr lang="en-US" sz="2000" kern="1200" dirty="0">
              <a:solidFill>
                <a:schemeClr val="tx1"/>
              </a:solidFill>
              <a:latin typeface="Times New Roman"/>
              <a:cs typeface="Times New Roman"/>
            </a:endParaRPr>
          </a:p>
          <a:p>
            <a:pPr marL="285750" indent="-285750" algn="l">
              <a:lnSpc>
                <a:spcPct val="90000"/>
              </a:lnSpc>
              <a:spcBef>
                <a:spcPts val="1000"/>
              </a:spcBef>
              <a:buFont typeface="Wingdings" panose="020B0604020202020204" pitchFamily="34" charset="0"/>
              <a:buChar char="q"/>
            </a:pPr>
            <a:r>
              <a:rPr lang="en-US" sz="2000" kern="1200" dirty="0">
                <a:solidFill>
                  <a:schemeClr val="tx1"/>
                </a:solidFill>
                <a:latin typeface="Times New Roman"/>
                <a:cs typeface="Times New Roman"/>
              </a:rPr>
              <a:t>Another purpose is to increase the accuracy and efficiency of </a:t>
            </a:r>
            <a:r>
              <a:rPr lang="en-US" sz="2000" dirty="0">
                <a:solidFill>
                  <a:schemeClr val="tx1"/>
                </a:solidFill>
                <a:latin typeface="Times New Roman"/>
                <a:cs typeface="Times New Roman"/>
              </a:rPr>
              <a:t>exploring videos.</a:t>
            </a:r>
          </a:p>
          <a:p>
            <a:pPr algn="l">
              <a:lnSpc>
                <a:spcPct val="90000"/>
              </a:lnSpc>
              <a:spcBef>
                <a:spcPts val="1000"/>
              </a:spcBef>
            </a:pPr>
            <a:endParaRPr lang="en-US" sz="2000" kern="1200" dirty="0">
              <a:solidFill>
                <a:schemeClr val="tx1"/>
              </a:solidFill>
              <a:latin typeface="Times New Roman"/>
              <a:cs typeface="Times New Roman"/>
            </a:endParaRPr>
          </a:p>
          <a:p>
            <a:pPr marL="285750" indent="-285750" algn="l">
              <a:lnSpc>
                <a:spcPct val="90000"/>
              </a:lnSpc>
              <a:spcBef>
                <a:spcPts val="1000"/>
              </a:spcBef>
              <a:buFont typeface="Wingdings" panose="020B0604020202020204" pitchFamily="34" charset="0"/>
              <a:buChar char="q"/>
            </a:pPr>
            <a:r>
              <a:rPr lang="en-US" sz="2000" kern="1200" dirty="0">
                <a:solidFill>
                  <a:schemeClr val="tx1"/>
                </a:solidFill>
                <a:latin typeface="Times New Roman"/>
                <a:cs typeface="Times New Roman"/>
              </a:rPr>
              <a:t>Long-term goal: PLAYSTREAM can be used to provide Live streams and can improve user interaction.</a:t>
            </a:r>
          </a:p>
          <a:p>
            <a:pPr marL="285750" indent="-285750" algn="l">
              <a:lnSpc>
                <a:spcPct val="90000"/>
              </a:lnSpc>
              <a:spcBef>
                <a:spcPts val="1000"/>
              </a:spcBef>
              <a:buFont typeface="Wingdings" panose="020B0604020202020204" pitchFamily="34" charset="0"/>
              <a:buChar char="q"/>
            </a:pPr>
            <a:endParaRPr lang="en-US" sz="1600" kern="1200" dirty="0">
              <a:solidFill>
                <a:schemeClr val="tx1"/>
              </a:solidFill>
              <a:latin typeface="+mn-lt"/>
              <a:cs typeface="Sabon Next LT"/>
            </a:endParaRPr>
          </a:p>
        </p:txBody>
      </p:sp>
      <p:grpSp>
        <p:nvGrpSpPr>
          <p:cNvPr id="70" name="Group 6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71" name="Rectangle 7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ive Video Streaming App Development: Types, Features &amp; Cost">
            <a:extLst>
              <a:ext uri="{FF2B5EF4-FFF2-40B4-BE49-F238E27FC236}">
                <a16:creationId xmlns:a16="http://schemas.microsoft.com/office/drawing/2014/main" id="{D6098C6F-EFF9-6C6C-EFC5-C18F854F9F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4878" y="1835822"/>
            <a:ext cx="5872406" cy="2936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IN" sz="3600" u="sng" dirty="0">
                <a:ea typeface="+mj-lt"/>
                <a:cs typeface="+mj-lt"/>
              </a:rPr>
              <a:t> TECHNOLOGIES</a:t>
            </a:r>
            <a:r>
              <a:rPr lang="en-US" sz="3600" u="sng" dirty="0">
                <a:ea typeface="+mj-lt"/>
                <a:cs typeface="+mj-lt"/>
              </a:rPr>
              <a:t> AND DESCRIPTION</a:t>
            </a:r>
            <a:endParaRPr lang="en-US" sz="360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999030" y="6177566"/>
            <a:ext cx="987552" cy="274320"/>
          </a:xfrm>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31E4FE39-C03F-C350-2FDE-D5946DCA2C0E}"/>
              </a:ext>
            </a:extLst>
          </p:cNvPr>
          <p:cNvSpPr>
            <a:spLocks noGrp="1"/>
          </p:cNvSpPr>
          <p:nvPr>
            <p:ph sz="half" idx="1"/>
          </p:nvPr>
        </p:nvSpPr>
        <p:spPr/>
        <p:txBody>
          <a:bodyPr vert="horz" lIns="91440" tIns="45720" rIns="91440" bIns="45720" rtlCol="0" anchor="t">
            <a:noAutofit/>
          </a:bodyPr>
          <a:lstStyle/>
          <a:p>
            <a:pPr marL="347345" indent="-347345">
              <a:spcBef>
                <a:spcPts val="1000"/>
              </a:spcBef>
              <a:buFont typeface="Wingdings,Sans-Serif" panose="020B0604020202020204" pitchFamily="34" charset="0"/>
              <a:buChar char="v"/>
            </a:pPr>
            <a:r>
              <a:rPr lang="en-IN" sz="2000" dirty="0">
                <a:solidFill>
                  <a:schemeClr val="tx1"/>
                </a:solidFill>
                <a:latin typeface="Times New Roman"/>
                <a:cs typeface="Times New Roman"/>
              </a:rPr>
              <a:t>The base technology used is based on </a:t>
            </a:r>
            <a:r>
              <a:rPr lang="en-IN" sz="2000" dirty="0">
                <a:solidFill>
                  <a:schemeClr val="tx1"/>
                </a:solidFill>
                <a:latin typeface="Times New Roman"/>
                <a:ea typeface="+mn-lt"/>
                <a:cs typeface="+mn-lt"/>
              </a:rPr>
              <a:t> React, </a:t>
            </a:r>
            <a:r>
              <a:rPr lang="en-IN" sz="2000" dirty="0" err="1">
                <a:solidFill>
                  <a:schemeClr val="tx1"/>
                </a:solidFill>
                <a:latin typeface="Times New Roman"/>
                <a:ea typeface="+mn-lt"/>
                <a:cs typeface="+mn-lt"/>
              </a:rPr>
              <a:t>scss</a:t>
            </a:r>
            <a:r>
              <a:rPr lang="en-IN" sz="2000" dirty="0">
                <a:solidFill>
                  <a:schemeClr val="tx1"/>
                </a:solidFill>
                <a:latin typeface="Times New Roman"/>
                <a:ea typeface="+mn-lt"/>
                <a:cs typeface="+mn-lt"/>
              </a:rPr>
              <a:t>, JSX.</a:t>
            </a:r>
            <a:endParaRPr lang="en-US" sz="2000" dirty="0">
              <a:solidFill>
                <a:schemeClr val="tx1"/>
              </a:solidFill>
              <a:latin typeface="Times New Roman"/>
              <a:ea typeface="+mn-lt"/>
              <a:cs typeface="+mn-lt"/>
            </a:endParaRPr>
          </a:p>
          <a:p>
            <a:pPr marL="347345" indent="-347345">
              <a:spcBef>
                <a:spcPts val="1000"/>
              </a:spcBef>
              <a:buFont typeface="Wingdings,Sans-Serif" panose="020B0604020202020204" pitchFamily="34" charset="0"/>
              <a:buChar char="v"/>
            </a:pPr>
            <a:endParaRPr lang="en-IN" sz="2000" dirty="0">
              <a:solidFill>
                <a:schemeClr val="tx1"/>
              </a:solidFill>
              <a:latin typeface="Times New Roman"/>
              <a:ea typeface="+mn-lt"/>
              <a:cs typeface="+mn-lt"/>
            </a:endParaRPr>
          </a:p>
          <a:p>
            <a:pPr marL="347345" indent="-347345">
              <a:spcBef>
                <a:spcPts val="1000"/>
              </a:spcBef>
              <a:buFont typeface="Wingdings,Sans-Serif" panose="020B0604020202020204" pitchFamily="34" charset="0"/>
              <a:buChar char="v"/>
            </a:pPr>
            <a:r>
              <a:rPr lang="en-IN" sz="2000" dirty="0">
                <a:solidFill>
                  <a:schemeClr val="tx1"/>
                </a:solidFill>
                <a:ea typeface="+mn-lt"/>
                <a:cs typeface="+mn-lt"/>
              </a:rPr>
              <a:t>Back end and Database management of this system is developed with the help of  Firebase database. </a:t>
            </a:r>
            <a:endParaRPr lang="en-IN" sz="2000" dirty="0">
              <a:solidFill>
                <a:schemeClr val="tx1"/>
              </a:solidFill>
              <a:latin typeface="Times New Roman"/>
              <a:ea typeface="+mn-lt"/>
              <a:cs typeface="+mn-lt"/>
            </a:endParaRPr>
          </a:p>
          <a:p>
            <a:pPr marL="347345" indent="-347345">
              <a:spcBef>
                <a:spcPts val="1000"/>
              </a:spcBef>
              <a:buFont typeface="Wingdings,Sans-Serif" panose="020B0604020202020204" pitchFamily="34" charset="0"/>
              <a:buChar char="v"/>
            </a:pPr>
            <a:endParaRPr lang="en-US" sz="2000" dirty="0">
              <a:solidFill>
                <a:schemeClr val="tx1"/>
              </a:solidFill>
              <a:latin typeface="Times New Roman"/>
              <a:ea typeface="+mn-lt"/>
              <a:cs typeface="+mn-lt"/>
            </a:endParaRPr>
          </a:p>
          <a:p>
            <a:pPr marL="347345" indent="-347345">
              <a:spcBef>
                <a:spcPts val="1000"/>
              </a:spcBef>
              <a:buFont typeface="Wingdings,Sans-Serif" panose="020B0604020202020204" pitchFamily="34" charset="0"/>
              <a:buChar char="v"/>
            </a:pPr>
            <a:r>
              <a:rPr lang="en-US" sz="2000" dirty="0">
                <a:solidFill>
                  <a:schemeClr val="tx1"/>
                </a:solidFill>
                <a:latin typeface="Times New Roman"/>
                <a:ea typeface="+mn-lt"/>
                <a:cs typeface="+mn-lt"/>
              </a:rPr>
              <a:t>The architecture allows you to easily construct a three-tier architecture (front end, back end, database) entirely using React, </a:t>
            </a:r>
            <a:r>
              <a:rPr lang="en-US" sz="2000" dirty="0" err="1">
                <a:solidFill>
                  <a:schemeClr val="tx1"/>
                </a:solidFill>
                <a:latin typeface="Times New Roman"/>
                <a:ea typeface="+mn-lt"/>
                <a:cs typeface="+mn-lt"/>
              </a:rPr>
              <a:t>scss</a:t>
            </a:r>
            <a:r>
              <a:rPr lang="en-US" sz="2000" dirty="0">
                <a:solidFill>
                  <a:schemeClr val="tx1"/>
                </a:solidFill>
                <a:latin typeface="Times New Roman"/>
                <a:ea typeface="+mn-lt"/>
                <a:cs typeface="+mn-lt"/>
              </a:rPr>
              <a:t> JavaScript and Firebase.</a:t>
            </a:r>
          </a:p>
          <a:p>
            <a:pPr marL="347345" indent="-347345"/>
            <a:endParaRPr lang="en-US" sz="2000" dirty="0">
              <a:solidFill>
                <a:schemeClr val="tx1"/>
              </a:solidFill>
              <a:latin typeface="Times New Roman"/>
              <a:cs typeface="Sabon Next LT"/>
            </a:endParaRPr>
          </a:p>
        </p:txBody>
      </p:sp>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EEA3B4-F3B8-34E6-8628-1597F50D8315}"/>
              </a:ext>
            </a:extLst>
          </p:cNvPr>
          <p:cNvSpPr txBox="1"/>
          <p:nvPr/>
        </p:nvSpPr>
        <p:spPr>
          <a:xfrm>
            <a:off x="275039" y="941912"/>
            <a:ext cx="7285083" cy="607896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85000" lnSpcReduction="10000"/>
          </a:bodyPr>
          <a:lstStyle/>
          <a:p>
            <a:pPr marL="400050" indent="-285750" defTabSz="914400">
              <a:lnSpc>
                <a:spcPct val="150000"/>
              </a:lnSpc>
              <a:spcAft>
                <a:spcPts val="600"/>
              </a:spcAft>
              <a:buFont typeface="Wingdings" panose="020B0604020202020204" pitchFamily="34" charset="0"/>
              <a:buChar char="v"/>
            </a:pPr>
            <a:r>
              <a:rPr lang="en-US" sz="1900" b="1" dirty="0">
                <a:latin typeface="Calibri"/>
                <a:cs typeface="Times New Roman"/>
              </a:rPr>
              <a:t>React</a:t>
            </a:r>
            <a:r>
              <a:rPr lang="en-US" sz="1900" dirty="0">
                <a:latin typeface="Calibri"/>
                <a:cs typeface="Times New Roman"/>
              </a:rPr>
              <a:t> </a:t>
            </a:r>
            <a:r>
              <a:rPr lang="en-US" sz="1900" dirty="0">
                <a:latin typeface="Calibri" panose="020F0502020204030204" pitchFamily="34" charset="0"/>
                <a:ea typeface="Calibri" panose="020F0502020204030204" pitchFamily="34" charset="0"/>
                <a:cs typeface="Calibri" panose="020F0502020204030204" pitchFamily="34" charset="0"/>
              </a:rPr>
              <a:t>is a popular open-source JavaScript library used for building user interfaces. Developed by Facebook, React allows developers to create reusable UI components that are efficient, declarative, and easily maintainable. With its virtual DOM and one-way data flow, React provides a performant way to build dynamic, interactive web applications. </a:t>
            </a:r>
            <a:r>
              <a:rPr lang="en-US" sz="1900" dirty="0" err="1">
                <a:latin typeface="Calibri" panose="020F0502020204030204" pitchFamily="34" charset="0"/>
                <a:ea typeface="Calibri" panose="020F0502020204030204" pitchFamily="34" charset="0"/>
                <a:cs typeface="Calibri" panose="020F0502020204030204" pitchFamily="34" charset="0"/>
              </a:rPr>
              <a:t>React's</a:t>
            </a:r>
            <a:r>
              <a:rPr lang="en-US" sz="1900" dirty="0">
                <a:latin typeface="Calibri" panose="020F0502020204030204" pitchFamily="34" charset="0"/>
                <a:ea typeface="Calibri" panose="020F0502020204030204" pitchFamily="34" charset="0"/>
                <a:cs typeface="Calibri" panose="020F0502020204030204" pitchFamily="34" charset="0"/>
              </a:rPr>
              <a:t> component-based architecture and extensive ecosystem of tools and libraries make it a preferred choice for modern web development, enabling developers to create highly interactive and responsive user interfaces.</a:t>
            </a:r>
          </a:p>
          <a:p>
            <a:pPr marL="400050" indent="-285750" defTabSz="914400">
              <a:lnSpc>
                <a:spcPct val="150000"/>
              </a:lnSpc>
              <a:spcAft>
                <a:spcPts val="600"/>
              </a:spcAft>
              <a:buFont typeface="Wingdings" panose="020B0604020202020204" pitchFamily="34" charset="0"/>
              <a:buChar char="v"/>
            </a:pPr>
            <a:r>
              <a:rPr lang="en-US" sz="1900" b="1" dirty="0">
                <a:latin typeface="Calibri"/>
                <a:cs typeface="Times New Roman"/>
              </a:rPr>
              <a:t>Firebase </a:t>
            </a:r>
            <a:r>
              <a:rPr lang="en-US" sz="1900" dirty="0">
                <a:latin typeface="Calibri"/>
                <a:cs typeface="Times New Roman"/>
              </a:rPr>
              <a:t> helps developers to build their apps faster and in a more secure way. No programming is required on the firebase side which makes it easy to use its features more efficiently. It provides services to android, IOS , web, and unity. It provides cloud storage. It uses NoSQL for the database for the storage of data.</a:t>
            </a:r>
            <a:br>
              <a:rPr lang="en-US" sz="1900" dirty="0">
                <a:latin typeface="Calibri"/>
              </a:rPr>
            </a:br>
            <a:endParaRPr lang="en-US" dirty="0">
              <a:latin typeface="Times New Roman"/>
              <a:cs typeface="Sabon Next LT"/>
            </a:endParaRPr>
          </a:p>
          <a:p>
            <a:pPr marL="285750" indent="-228600" defTabSz="914400">
              <a:spcAft>
                <a:spcPts val="600"/>
              </a:spcAft>
              <a:buFont typeface="Wingdings" panose="020B0604020202020204" pitchFamily="34" charset="0"/>
              <a:buChar char="v"/>
            </a:pPr>
            <a:endParaRPr lang="en-US" dirty="0">
              <a:latin typeface="Times New Roman"/>
              <a:cs typeface="Sabon Next LT"/>
            </a:endParaRPr>
          </a:p>
          <a:p>
            <a:pPr indent="-228600" defTabSz="914400">
              <a:spcAft>
                <a:spcPts val="600"/>
              </a:spcAft>
              <a:buFont typeface="Arial" panose="020B0604020202020204" pitchFamily="34" charset="0"/>
              <a:buChar char="•"/>
            </a:pPr>
            <a:br>
              <a:rPr lang="en-US" sz="1100" dirty="0"/>
            </a:br>
            <a:endParaRPr lang="en-US" sz="1100" dirty="0">
              <a:cs typeface="Sabon Next LT"/>
            </a:endParaRPr>
          </a:p>
          <a:p>
            <a:pPr indent="-228600" defTabSz="914400">
              <a:spcAft>
                <a:spcPts val="600"/>
              </a:spcAft>
              <a:buFont typeface="Arial" panose="020B0604020202020204" pitchFamily="34" charset="0"/>
              <a:buChar char="•"/>
            </a:pPr>
            <a:r>
              <a:rPr lang="en-US" sz="1100" b="1" dirty="0"/>
              <a:t>      </a:t>
            </a:r>
            <a:endParaRPr lang="en-US" sz="1100" b="1" dirty="0">
              <a:cs typeface="Sabon Next LT"/>
            </a:endParaRPr>
          </a:p>
        </p:txBody>
      </p:sp>
      <p:sp>
        <p:nvSpPr>
          <p:cNvPr id="49"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A7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39BE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53316E83-1E0C-3E50-B8A8-91D1C666F3A8}"/>
              </a:ext>
            </a:extLst>
          </p:cNvPr>
          <p:cNvSpPr>
            <a:spLocks noGrp="1"/>
          </p:cNvSpPr>
          <p:nvPr>
            <p:ph type="sldNum" sz="quarter" idx="12"/>
          </p:nvPr>
        </p:nvSpPr>
        <p:spPr>
          <a:xfrm>
            <a:off x="10341428" y="6356350"/>
            <a:ext cx="1012371" cy="365125"/>
          </a:xfrm>
        </p:spPr>
        <p:txBody>
          <a:bodyPr vert="horz" lIns="91440" tIns="45720" rIns="91440" bIns="45720" rtlCol="0" anchor="ctr">
            <a:normAutofit/>
          </a:bodyPr>
          <a:lstStyle/>
          <a:p>
            <a:pPr algn="r" defTabSz="914400">
              <a:spcAft>
                <a:spcPts val="600"/>
              </a:spcAft>
            </a:pPr>
            <a:fld id="{48F63A3B-78C7-47BE-AE5E-E10140E04643}" type="slidenum">
              <a:rPr lang="en-US">
                <a:solidFill>
                  <a:srgbClr val="FFFFFF"/>
                </a:solidFill>
                <a:latin typeface="+mn-lt"/>
                <a:cs typeface="+mn-cs"/>
              </a:rPr>
              <a:pPr algn="r" defTabSz="914400">
                <a:spcAft>
                  <a:spcPts val="600"/>
                </a:spcAft>
              </a:pPr>
              <a:t>7</a:t>
            </a:fld>
            <a:endParaRPr lang="en-US">
              <a:solidFill>
                <a:srgbClr val="FFFFFF"/>
              </a:solidFill>
              <a:latin typeface="+mn-lt"/>
              <a:cs typeface="+mn-cs"/>
            </a:endParaRPr>
          </a:p>
        </p:txBody>
      </p:sp>
      <p:pic>
        <p:nvPicPr>
          <p:cNvPr id="3076" name="Picture 4" descr="React – A JavaScript library for building user interfaces">
            <a:extLst>
              <a:ext uri="{FF2B5EF4-FFF2-40B4-BE49-F238E27FC236}">
                <a16:creationId xmlns:a16="http://schemas.microsoft.com/office/drawing/2014/main" id="{29AD2EFA-F31E-088A-4B04-77ADEE82849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backgroundMark x1="5333" y1="4000" x2="5333" y2="4000"/>
                      </a14:backgroundRemoval>
                    </a14:imgEffect>
                  </a14:imgLayer>
                </a14:imgProps>
              </a:ext>
              <a:ext uri="{28A0092B-C50C-407E-A947-70E740481C1C}">
                <a14:useLocalDpi xmlns:a14="http://schemas.microsoft.com/office/drawing/2010/main" val="0"/>
              </a:ext>
            </a:extLst>
          </a:blip>
          <a:srcRect/>
          <a:stretch>
            <a:fillRect/>
          </a:stretch>
        </p:blipFill>
        <p:spPr bwMode="auto">
          <a:xfrm>
            <a:off x="8912447" y="235743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12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EB6362-7DED-B8D4-805D-2B7DEAE7FB55}"/>
              </a:ext>
            </a:extLst>
          </p:cNvPr>
          <p:cNvSpPr>
            <a:spLocks noGrp="1"/>
          </p:cNvSpPr>
          <p:nvPr>
            <p:ph type="sldNum" sz="quarter" idx="12"/>
          </p:nvPr>
        </p:nvSpPr>
        <p:spPr/>
        <p:txBody>
          <a:bodyPr/>
          <a:lstStyle/>
          <a:p>
            <a:fld id="{48F63A3B-78C7-47BE-AE5E-E10140E04643}" type="slidenum">
              <a:rPr lang="en-US" dirty="0"/>
              <a:t>8</a:t>
            </a:fld>
            <a:endParaRPr lang="en-US" dirty="0"/>
          </a:p>
        </p:txBody>
      </p:sp>
      <p:sp>
        <p:nvSpPr>
          <p:cNvPr id="4" name="TextBox 3">
            <a:extLst>
              <a:ext uri="{FF2B5EF4-FFF2-40B4-BE49-F238E27FC236}">
                <a16:creationId xmlns:a16="http://schemas.microsoft.com/office/drawing/2014/main" id="{F6D0FC69-BEFA-E816-ED8C-E7331597985B}"/>
              </a:ext>
            </a:extLst>
          </p:cNvPr>
          <p:cNvSpPr txBox="1"/>
          <p:nvPr/>
        </p:nvSpPr>
        <p:spPr>
          <a:xfrm>
            <a:off x="336826" y="599107"/>
            <a:ext cx="6100277"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Sabon Next LT"/>
              </a:rPr>
              <a:t>LOGIN PAGE:</a:t>
            </a:r>
          </a:p>
          <a:p>
            <a:endParaRPr lang="en-US" dirty="0">
              <a:cs typeface="Sabon Next LT"/>
            </a:endParaRPr>
          </a:p>
          <a:p>
            <a:pPr marL="285750" indent="-285750">
              <a:buFont typeface="Wingdings"/>
              <a:buChar char="q"/>
            </a:pPr>
            <a:r>
              <a:rPr lang="en-IN" sz="2000" dirty="0">
                <a:latin typeface="Calibri"/>
                <a:cs typeface="Calibri"/>
              </a:rPr>
              <a:t>Sign In with Google for more secure authentication.</a:t>
            </a:r>
          </a:p>
          <a:p>
            <a:pPr marL="285750" indent="-285750">
              <a:buFont typeface="Wingdings"/>
              <a:buChar char="q"/>
            </a:pPr>
            <a:endParaRPr lang="en-IN" sz="2000" dirty="0">
              <a:latin typeface="Calibri"/>
              <a:cs typeface="Calibri"/>
            </a:endParaRPr>
          </a:p>
          <a:p>
            <a:pPr marL="285750" indent="-285750">
              <a:buFont typeface="Wingdings"/>
              <a:buChar char="q"/>
            </a:pPr>
            <a:r>
              <a:rPr lang="en-IN" sz="2000" dirty="0">
                <a:latin typeface="Calibri"/>
                <a:cs typeface="Calibri"/>
              </a:rPr>
              <a:t> If the user is not registered then click on  “create account" button .</a:t>
            </a:r>
          </a:p>
          <a:p>
            <a:endParaRPr lang="en-IN" sz="2000" dirty="0">
              <a:latin typeface="Calibri"/>
              <a:cs typeface="Calibri"/>
            </a:endParaRPr>
          </a:p>
          <a:p>
            <a:pPr marL="285750" indent="-285750">
              <a:buFont typeface="Wingdings"/>
              <a:buChar char="q"/>
            </a:pPr>
            <a:r>
              <a:rPr lang="en-IN" sz="2000" dirty="0">
                <a:latin typeface="Calibri"/>
                <a:cs typeface="Calibri"/>
              </a:rPr>
              <a:t>You must have Google Account to login to our website</a:t>
            </a:r>
            <a:br>
              <a:rPr lang="en-IN" sz="2000" dirty="0">
                <a:latin typeface="Calibri"/>
                <a:cs typeface="Calibri"/>
              </a:rPr>
            </a:br>
            <a:endParaRPr lang="en-IN" sz="2000" dirty="0">
              <a:latin typeface="Calibri"/>
              <a:cs typeface="Calibri"/>
            </a:endParaRPr>
          </a:p>
          <a:p>
            <a:pPr marL="285750" indent="-285750">
              <a:buFont typeface="Wingdings"/>
              <a:buChar char="q"/>
            </a:pPr>
            <a:r>
              <a:rPr lang="en-IN" sz="2000" dirty="0">
                <a:latin typeface="Calibri"/>
                <a:cs typeface="Calibri"/>
              </a:rPr>
              <a:t> Notifications will announce themselves if the username or password doesn’t  match or gets any invalid entry accordingly .</a:t>
            </a:r>
            <a:endParaRPr lang="en-IN" dirty="0">
              <a:latin typeface="Sabon Next LT"/>
              <a:cs typeface="Sabon Next LT"/>
            </a:endParaRPr>
          </a:p>
          <a:p>
            <a:br>
              <a:rPr lang="en-IN" sz="2000" dirty="0">
                <a:latin typeface="Calibri"/>
                <a:cs typeface="Calibri"/>
              </a:rPr>
            </a:br>
            <a:r>
              <a:rPr lang="en-IN" sz="2000" dirty="0">
                <a:latin typeface="Calibri"/>
                <a:cs typeface="Calibri"/>
              </a:rPr>
              <a:t>     </a:t>
            </a:r>
            <a:br>
              <a:rPr lang="en-IN" sz="2000" dirty="0">
                <a:latin typeface="Calibri"/>
                <a:cs typeface="Calibri"/>
              </a:rPr>
            </a:br>
            <a:endParaRPr lang="en-IN" dirty="0">
              <a:ea typeface="+mn-lt"/>
              <a:cs typeface="+mn-lt"/>
            </a:endParaRPr>
          </a:p>
        </p:txBody>
      </p:sp>
      <p:pic>
        <p:nvPicPr>
          <p:cNvPr id="6" name="Picture 5">
            <a:extLst>
              <a:ext uri="{FF2B5EF4-FFF2-40B4-BE49-F238E27FC236}">
                <a16:creationId xmlns:a16="http://schemas.microsoft.com/office/drawing/2014/main" id="{32F030AB-782F-A304-7AF4-A6A4703A86D6}"/>
              </a:ext>
            </a:extLst>
          </p:cNvPr>
          <p:cNvPicPr>
            <a:picLocks noChangeAspect="1"/>
          </p:cNvPicPr>
          <p:nvPr/>
        </p:nvPicPr>
        <p:blipFill>
          <a:blip r:embed="rId2"/>
          <a:stretch>
            <a:fillRect/>
          </a:stretch>
        </p:blipFill>
        <p:spPr>
          <a:xfrm>
            <a:off x="6336485" y="203699"/>
            <a:ext cx="5604688" cy="6055194"/>
          </a:xfrm>
          <a:prstGeom prst="rect">
            <a:avLst/>
          </a:prstGeom>
        </p:spPr>
      </p:pic>
    </p:spTree>
    <p:extLst>
      <p:ext uri="{BB962C8B-B14F-4D97-AF65-F5344CB8AC3E}">
        <p14:creationId xmlns:p14="http://schemas.microsoft.com/office/powerpoint/2010/main" val="2422505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6358D4-63BB-7B76-4FC3-E2931B38F27C}"/>
              </a:ext>
            </a:extLst>
          </p:cNvPr>
          <p:cNvSpPr>
            <a:spLocks noGrp="1"/>
          </p:cNvSpPr>
          <p:nvPr>
            <p:ph type="title"/>
          </p:nvPr>
        </p:nvSpPr>
        <p:spPr>
          <a:xfrm>
            <a:off x="699713" y="248038"/>
            <a:ext cx="7063721" cy="1159200"/>
          </a:xfrm>
        </p:spPr>
        <p:txBody>
          <a:bodyPr vert="horz" lIns="91440" tIns="45720" rIns="91440" bIns="45720" rtlCol="0" anchor="ctr">
            <a:normAutofit/>
          </a:bodyPr>
          <a:lstStyle/>
          <a:p>
            <a:pPr algn="l">
              <a:lnSpc>
                <a:spcPct val="90000"/>
              </a:lnSpc>
            </a:pPr>
            <a:r>
              <a:rPr lang="en-US" sz="3700" kern="1200" cap="none" dirty="0">
                <a:solidFill>
                  <a:srgbClr val="FFFFFF"/>
                </a:solidFill>
                <a:latin typeface="+mj-lt"/>
                <a:ea typeface="+mj-ea"/>
                <a:cs typeface="+mj-cs"/>
              </a:rPr>
              <a:t>Homepage of the website:</a:t>
            </a:r>
          </a:p>
        </p:txBody>
      </p:sp>
      <p:sp>
        <p:nvSpPr>
          <p:cNvPr id="4" name="Slide Number Placeholder 3">
            <a:extLst>
              <a:ext uri="{FF2B5EF4-FFF2-40B4-BE49-F238E27FC236}">
                <a16:creationId xmlns:a16="http://schemas.microsoft.com/office/drawing/2014/main" id="{2DADF586-F5D9-673F-9D04-6D95C3CD3BD9}"/>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lgn="r" defTabSz="914400">
              <a:spcAft>
                <a:spcPts val="600"/>
              </a:spcAft>
            </a:pPr>
            <a:fld id="{48F63A3B-78C7-47BE-AE5E-E10140E04643}" type="slidenum">
              <a:rPr lang="en-US" sz="1100">
                <a:solidFill>
                  <a:schemeClr val="tx1">
                    <a:lumMod val="50000"/>
                    <a:lumOff val="50000"/>
                  </a:schemeClr>
                </a:solidFill>
                <a:latin typeface="+mn-lt"/>
                <a:cs typeface="+mn-cs"/>
              </a:rPr>
              <a:pPr algn="r" defTabSz="914400">
                <a:spcAft>
                  <a:spcPts val="600"/>
                </a:spcAft>
              </a:pPr>
              <a:t>9</a:t>
            </a:fld>
            <a:endParaRPr lang="en-US" sz="1100">
              <a:solidFill>
                <a:schemeClr val="tx1">
                  <a:lumMod val="50000"/>
                  <a:lumOff val="50000"/>
                </a:schemeClr>
              </a:solidFill>
              <a:latin typeface="+mn-lt"/>
              <a:cs typeface="+mn-cs"/>
            </a:endParaRPr>
          </a:p>
        </p:txBody>
      </p:sp>
      <p:sp>
        <p:nvSpPr>
          <p:cNvPr id="5" name="TextBox 4">
            <a:extLst>
              <a:ext uri="{FF2B5EF4-FFF2-40B4-BE49-F238E27FC236}">
                <a16:creationId xmlns:a16="http://schemas.microsoft.com/office/drawing/2014/main" id="{47466CB1-8EF2-C00A-AA74-8102E492065E}"/>
              </a:ext>
            </a:extLst>
          </p:cNvPr>
          <p:cNvSpPr txBox="1"/>
          <p:nvPr/>
        </p:nvSpPr>
        <p:spPr>
          <a:xfrm>
            <a:off x="3045791" y="302370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Arial"/>
              <a:cs typeface="Arial"/>
            </a:endParaRPr>
          </a:p>
        </p:txBody>
      </p:sp>
      <p:pic>
        <p:nvPicPr>
          <p:cNvPr id="8" name="Picture 7">
            <a:extLst>
              <a:ext uri="{FF2B5EF4-FFF2-40B4-BE49-F238E27FC236}">
                <a16:creationId xmlns:a16="http://schemas.microsoft.com/office/drawing/2014/main" id="{BE39F32D-4F8B-A270-5694-9ED978DE2BB2}"/>
              </a:ext>
            </a:extLst>
          </p:cNvPr>
          <p:cNvPicPr>
            <a:picLocks noChangeAspect="1"/>
          </p:cNvPicPr>
          <p:nvPr/>
        </p:nvPicPr>
        <p:blipFill>
          <a:blip r:embed="rId2"/>
          <a:stretch>
            <a:fillRect/>
          </a:stretch>
        </p:blipFill>
        <p:spPr>
          <a:xfrm>
            <a:off x="1180200" y="1766039"/>
            <a:ext cx="9831596" cy="4562475"/>
          </a:xfrm>
          <a:prstGeom prst="rect">
            <a:avLst/>
          </a:prstGeom>
        </p:spPr>
      </p:pic>
    </p:spTree>
    <p:extLst>
      <p:ext uri="{BB962C8B-B14F-4D97-AF65-F5344CB8AC3E}">
        <p14:creationId xmlns:p14="http://schemas.microsoft.com/office/powerpoint/2010/main" val="268562778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 id="{18518462-57BD-4B9F-9628-24DEFF39786A}" vid="{86105DA6-E613-46C4-BC07-43C4C2AF65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99</TotalTime>
  <Words>582</Words>
  <Application>Microsoft Office PowerPoint</Application>
  <PresentationFormat>Widescreen</PresentationFormat>
  <Paragraphs>88</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Black</vt:lpstr>
      <vt:lpstr>Calibri</vt:lpstr>
      <vt:lpstr>Poppins</vt:lpstr>
      <vt:lpstr>Sabon Next LT</vt:lpstr>
      <vt:lpstr>Times New Roman</vt:lpstr>
      <vt:lpstr>Wingdings</vt:lpstr>
      <vt:lpstr>Wingdings,Sans-Serif</vt:lpstr>
      <vt:lpstr>Office Theme</vt:lpstr>
      <vt:lpstr>Playstream </vt:lpstr>
      <vt:lpstr>PROJECT: PLAystream </vt:lpstr>
      <vt:lpstr>CONTENTS</vt:lpstr>
      <vt:lpstr>Introduction</vt:lpstr>
      <vt:lpstr>PowerPoint Presentation</vt:lpstr>
      <vt:lpstr> TECHNOLOGIES AND DESCRIPTION</vt:lpstr>
      <vt:lpstr>PowerPoint Presentation</vt:lpstr>
      <vt:lpstr>PowerPoint Presentation</vt:lpstr>
      <vt:lpstr>Homepage of the website:</vt:lpstr>
      <vt:lpstr>PowerPoint Presentation</vt:lpstr>
      <vt:lpstr>PowerPoint Presentation</vt:lpstr>
      <vt:lpstr>PowerPoint Presentation</vt:lpstr>
      <vt:lpstr>PowerPoint Presentation</vt:lpstr>
      <vt:lpstr>PowerPoint Presentation</vt:lpstr>
      <vt:lpstr>PowerPoint Presentation</vt:lpstr>
      <vt:lpstr>CONCLUSION AND SCOPE</vt:lpstr>
      <vt:lpstr>Github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
  <cp:lastModifiedBy>Lokesh sharma</cp:lastModifiedBy>
  <cp:revision>739</cp:revision>
  <dcterms:created xsi:type="dcterms:W3CDTF">2022-11-24T17:59:35Z</dcterms:created>
  <dcterms:modified xsi:type="dcterms:W3CDTF">2023-04-25T17:54:24Z</dcterms:modified>
</cp:coreProperties>
</file>