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7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Deep </a:t>
            </a:r>
            <a:r>
              <a:rPr lang="en-US" sz="5400" dirty="0"/>
              <a:t>Learning Image Classification Using Convolutional Neural Networks (CNN)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</a:t>
            </a:r>
            <a:r>
              <a:rPr lang="en-US" b="1" dirty="0" smtClean="0">
                <a:solidFill>
                  <a:schemeClr val="bg1"/>
                </a:solidFill>
              </a:rPr>
              <a:t>by- GAURI VINOD CHAUDHARI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Intern </a:t>
            </a:r>
            <a:r>
              <a:rPr lang="en-US" b="1" dirty="0" smtClean="0">
                <a:solidFill>
                  <a:schemeClr val="bg1"/>
                </a:solidFill>
              </a:rPr>
              <a:t>id- </a:t>
            </a:r>
            <a:r>
              <a:rPr lang="en-US" b="1" dirty="0">
                <a:solidFill>
                  <a:schemeClr val="bg1"/>
                </a:solidFill>
              </a:rPr>
              <a:t>MST03-0072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Guided </a:t>
            </a:r>
            <a:r>
              <a:rPr lang="en-US" b="1" dirty="0" smtClean="0">
                <a:solidFill>
                  <a:schemeClr val="bg1"/>
                </a:solidFill>
              </a:rPr>
              <a:t>by-</a:t>
            </a:r>
            <a:r>
              <a:rPr lang="en-US" b="1" dirty="0" err="1" smtClean="0">
                <a:solidFill>
                  <a:schemeClr val="bg1"/>
                </a:solidFill>
              </a:rPr>
              <a:t>urooj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khan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0"/>
            <a:ext cx="2360023" cy="24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CONCLUSION</a:t>
            </a:r>
            <a:r>
              <a:rPr lang="en-IN" dirty="0"/>
              <a:t> </a:t>
            </a:r>
            <a:r>
              <a:rPr lang="en-IN" dirty="0" smtClean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46" y="1521695"/>
            <a:ext cx="8946541" cy="4195481"/>
          </a:xfrm>
        </p:spPr>
        <p:txBody>
          <a:bodyPr/>
          <a:lstStyle/>
          <a:p>
            <a:pPr lvl="0"/>
            <a:r>
              <a:rPr lang="en-US" dirty="0" smtClean="0"/>
              <a:t>In </a:t>
            </a:r>
            <a:r>
              <a:rPr lang="en-US" dirty="0"/>
              <a:t>conclusion, this project successfully demonstrates the implementation of an image classification system using CNNs and the CIFAR-10 dataset.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system shows promising results in accurately recognizing various objects in images, with potential applications in areas such as autonomous driving and object </a:t>
            </a:r>
            <a:r>
              <a:rPr lang="en-US" dirty="0" smtClean="0"/>
              <a:t>detection.by the help of CNN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Future work may involve further optimization of the model architecture and exploring additional datasets and deployment options for wider accessibility.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r>
              <a:rPr lang="en-US" sz="3600" dirty="0"/>
              <a:t>What is Deep </a:t>
            </a:r>
            <a:r>
              <a:rPr lang="en-US" sz="3600" dirty="0" smtClean="0"/>
              <a:t>Learning 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6" y="1853248"/>
            <a:ext cx="5952322" cy="3933403"/>
          </a:xfrm>
        </p:spPr>
        <p:txBody>
          <a:bodyPr>
            <a:normAutofit/>
          </a:bodyPr>
          <a:lstStyle/>
          <a:p>
            <a:r>
              <a:rPr lang="en-US" dirty="0"/>
              <a:t>Deep learning is a subset of machine learning, which itself is a branch of artificial intelligence (AI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Deep learning models are inspired by the structure and function of the human brain, specifically the neural networks.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models are capable of learning from vast amounts of data, identifying patterns, and making decisions with minimal human intervention.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17" y="3207224"/>
            <a:ext cx="5757583" cy="36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image classification?</a:t>
            </a:r>
            <a:br>
              <a:rPr lang="en-US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81" y="1527451"/>
            <a:ext cx="5801025" cy="4195481"/>
          </a:xfrm>
        </p:spPr>
        <p:txBody>
          <a:bodyPr/>
          <a:lstStyle/>
          <a:p>
            <a:r>
              <a:rPr lang="en-US" dirty="0"/>
              <a:t>Image classification refers to a process in computer vision that can classify an image according to its visual 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an image classification algorithm may be designed to tell if an image contains a human figure or not.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1" y="3767525"/>
            <a:ext cx="6263463" cy="2885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26" y="2089679"/>
            <a:ext cx="5373560" cy="45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2131295"/>
            <a:ext cx="8946541" cy="4195481"/>
          </a:xfrm>
        </p:spPr>
        <p:txBody>
          <a:bodyPr/>
          <a:lstStyle/>
          <a:p>
            <a:r>
              <a:rPr lang="en-US" dirty="0"/>
              <a:t>High-quality data is crucial for training deep learning models. The performance of a deep learning model is heavily dependent on the quantity and quality of the data used for training</a:t>
            </a:r>
            <a:r>
              <a:rPr lang="en-US" dirty="0" smtClean="0"/>
              <a:t>.</a:t>
            </a:r>
          </a:p>
          <a:p>
            <a:r>
              <a:rPr lang="en-US" b="1" dirty="0"/>
              <a:t>Diversity</a:t>
            </a:r>
            <a:r>
              <a:rPr lang="en-US" dirty="0"/>
              <a:t>: Models need diverse data to generalize well to various scenarios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Size : </a:t>
            </a:r>
            <a:r>
              <a:rPr lang="en-US" dirty="0" smtClean="0"/>
              <a:t>Large </a:t>
            </a:r>
            <a:r>
              <a:rPr lang="en-US" dirty="0"/>
              <a:t>datasets help models learn intricate patterns and reduce overfitting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cifar10 , </a:t>
            </a:r>
            <a:r>
              <a:rPr lang="en-US" dirty="0" err="1" smtClean="0"/>
              <a:t>Kaggle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 datasets help models learn intricate patterns and reduce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36" y="2647666"/>
            <a:ext cx="3004296" cy="38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for Deep Learning</a:t>
            </a:r>
            <a:r>
              <a:rPr lang="en-IN" u="sng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3" y="2052918"/>
            <a:ext cx="6307422" cy="4195481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tensorflow.keras</a:t>
            </a:r>
            <a:r>
              <a:rPr lang="en-US" dirty="0"/>
              <a:t> import layers, models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tensorflow.keras.datasets</a:t>
            </a:r>
            <a:r>
              <a:rPr lang="en-US" dirty="0"/>
              <a:t> import cifar10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11" y="4328079"/>
            <a:ext cx="10326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Load the dataset (</a:t>
            </a:r>
            <a:r>
              <a:rPr lang="en-US" dirty="0" err="1"/>
              <a:t>train_images</a:t>
            </a:r>
            <a:r>
              <a:rPr lang="en-US" dirty="0"/>
              <a:t>, </a:t>
            </a:r>
            <a:r>
              <a:rPr lang="en-US" dirty="0" err="1"/>
              <a:t>train_labels</a:t>
            </a:r>
            <a:r>
              <a:rPr lang="en-US" dirty="0"/>
              <a:t>), (</a:t>
            </a:r>
            <a:r>
              <a:rPr lang="en-US" dirty="0" err="1"/>
              <a:t>test_images</a:t>
            </a:r>
            <a:r>
              <a:rPr lang="en-US" dirty="0"/>
              <a:t>, </a:t>
            </a:r>
            <a:r>
              <a:rPr lang="en-US" dirty="0" err="1"/>
              <a:t>test_labels</a:t>
            </a:r>
            <a:r>
              <a:rPr lang="en-US" dirty="0"/>
              <a:t>) = cifar10.load_data()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Normalize the pixel values to be between 0 and 1 </a:t>
            </a:r>
            <a:r>
              <a:rPr lang="en-US" dirty="0" err="1" smtClean="0"/>
              <a:t>train_images</a:t>
            </a:r>
            <a:r>
              <a:rPr lang="en-US" dirty="0"/>
              <a:t>, </a:t>
            </a:r>
            <a:r>
              <a:rPr lang="en-US" dirty="0" err="1" smtClean="0"/>
              <a:t>test_images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train_images</a:t>
            </a:r>
            <a:r>
              <a:rPr lang="en-US" dirty="0" smtClean="0"/>
              <a:t> </a:t>
            </a:r>
            <a:r>
              <a:rPr lang="en-US" dirty="0"/>
              <a:t>/ 255.0, </a:t>
            </a:r>
            <a:r>
              <a:rPr lang="en-US" dirty="0" err="1" smtClean="0"/>
              <a:t>test_images</a:t>
            </a:r>
            <a:r>
              <a:rPr lang="en-US" dirty="0" smtClean="0"/>
              <a:t> </a:t>
            </a:r>
            <a:r>
              <a:rPr lang="en-US" dirty="0"/>
              <a:t>/ 255.0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Define the class names </a:t>
            </a:r>
            <a:r>
              <a:rPr lang="en-US" dirty="0" err="1"/>
              <a:t>class_names</a:t>
            </a:r>
            <a:r>
              <a:rPr lang="en-US" dirty="0"/>
              <a:t> = </a:t>
            </a:r>
            <a:r>
              <a:rPr lang="en-US" dirty="0" smtClean="0"/>
              <a:t>['airplane', 'automobile', 'bird', 'cat', 'deer', 'dog', 'frog', 'horse', 'ship', 'truck']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Convolutional Neural Network (CNN</a:t>
            </a:r>
            <a:r>
              <a:rPr lang="en-US" sz="4000" b="1" dirty="0" smtClean="0"/>
              <a:t>)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98" y="1853248"/>
            <a:ext cx="10792335" cy="22001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dirty="0" smtClean="0"/>
              <a:t>(</a:t>
            </a:r>
            <a:r>
              <a:rPr lang="en-US" dirty="0"/>
              <a:t>CNN) is a type of </a:t>
            </a:r>
            <a:r>
              <a:rPr lang="en-US" dirty="0" smtClean="0"/>
              <a:t>deep learning algorithm</a:t>
            </a:r>
            <a:r>
              <a:rPr lang="en-US" dirty="0"/>
              <a:t> that is particularly well-suited for image recognition and processing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made up of multiple layers, including convolutional layers, </a:t>
            </a:r>
            <a:r>
              <a:rPr lang="en-US" dirty="0" smtClean="0"/>
              <a:t>pooling layers, </a:t>
            </a:r>
            <a:r>
              <a:rPr lang="en-US" dirty="0"/>
              <a:t>and fully connected layers.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architecture of CNNs is inspired by the visual processing in the human brain, and they are well-suited for capturing hierarchical patterns and spatial dependencies within images.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4271099"/>
            <a:ext cx="11317725" cy="25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</a:t>
            </a:r>
            <a:r>
              <a:rPr lang="en-US" b="1" dirty="0" smtClean="0"/>
              <a:t>Architecture: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1152983"/>
            <a:ext cx="11573302" cy="29549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common CNN architecture </a:t>
            </a:r>
            <a:r>
              <a:rPr lang="en-US" dirty="0" smtClean="0"/>
              <a:t>have </a:t>
            </a:r>
            <a:r>
              <a:rPr lang="en-US" dirty="0"/>
              <a:t>six </a:t>
            </a:r>
            <a:r>
              <a:rPr lang="en-US" dirty="0" smtClean="0"/>
              <a:t>layers that is:</a:t>
            </a:r>
            <a:endParaRPr lang="en-US" dirty="0"/>
          </a:p>
          <a:p>
            <a:r>
              <a:rPr lang="en-US" b="1" dirty="0"/>
              <a:t>Input Layer</a:t>
            </a:r>
            <a:r>
              <a:rPr lang="en-US" dirty="0"/>
              <a:t>: Takes the raw pixel values of the image.</a:t>
            </a:r>
          </a:p>
          <a:p>
            <a:r>
              <a:rPr lang="en-US" b="1" dirty="0"/>
              <a:t>Convolutional Layer + </a:t>
            </a:r>
            <a:r>
              <a:rPr lang="en-US" b="1" dirty="0" err="1"/>
              <a:t>ReLU</a:t>
            </a:r>
            <a:r>
              <a:rPr lang="en-US" dirty="0"/>
              <a:t>: Extracts features from the image.</a:t>
            </a:r>
          </a:p>
          <a:p>
            <a:r>
              <a:rPr lang="en-US" b="1" dirty="0"/>
              <a:t>Pooling Layer</a:t>
            </a:r>
            <a:r>
              <a:rPr lang="en-US" dirty="0"/>
              <a:t>: Reduces the dimensionality of the feature maps.</a:t>
            </a:r>
          </a:p>
          <a:p>
            <a:r>
              <a:rPr lang="en-US" b="1" dirty="0"/>
              <a:t>Convolutional Layer + </a:t>
            </a:r>
            <a:r>
              <a:rPr lang="en-US" b="1" dirty="0" err="1"/>
              <a:t>ReLU</a:t>
            </a:r>
            <a:r>
              <a:rPr lang="en-US" dirty="0"/>
              <a:t>: Further extracts features from the image.</a:t>
            </a:r>
          </a:p>
          <a:p>
            <a:r>
              <a:rPr lang="en-US" b="1" dirty="0"/>
              <a:t>Pooling Layer</a:t>
            </a:r>
            <a:r>
              <a:rPr lang="en-US" dirty="0"/>
              <a:t>: Further reduces the dimensionality.</a:t>
            </a:r>
          </a:p>
          <a:p>
            <a:r>
              <a:rPr lang="en-US" b="1" dirty="0"/>
              <a:t>Fully Connected Layer</a:t>
            </a:r>
            <a:r>
              <a:rPr lang="en-US" dirty="0"/>
              <a:t>: Combines features to make a decision.</a:t>
            </a:r>
          </a:p>
          <a:p>
            <a:r>
              <a:rPr lang="en-US" b="1" dirty="0"/>
              <a:t>Output Layer</a:t>
            </a:r>
            <a:r>
              <a:rPr lang="en-US" dirty="0"/>
              <a:t>: Produces the final classification.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07976"/>
            <a:ext cx="10713493" cy="2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Model </a:t>
            </a:r>
            <a:r>
              <a:rPr lang="en-US" dirty="0"/>
              <a:t>Architecture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24" y="207904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tensorflow.keras</a:t>
            </a:r>
            <a:r>
              <a:rPr lang="en-US" dirty="0"/>
              <a:t> import layers, models</a:t>
            </a:r>
          </a:p>
          <a:p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models.Sequential</a:t>
            </a:r>
            <a:r>
              <a:rPr lang="en-US" dirty="0"/>
              <a:t>()</a:t>
            </a:r>
          </a:p>
          <a:p>
            <a:r>
              <a:rPr lang="en-US" dirty="0" err="1"/>
              <a:t>model.add</a:t>
            </a:r>
            <a:r>
              <a:rPr lang="en-US" dirty="0"/>
              <a:t>(layers.Conv2D(32, (3, 3),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=(32, 32, 3)))</a:t>
            </a:r>
          </a:p>
          <a:p>
            <a:r>
              <a:rPr lang="en-US" dirty="0" err="1"/>
              <a:t>model.add</a:t>
            </a:r>
            <a:r>
              <a:rPr lang="en-US" dirty="0"/>
              <a:t>(layers.MaxPooling2D((2, 2)))</a:t>
            </a:r>
          </a:p>
          <a:p>
            <a:r>
              <a:rPr lang="en-US" dirty="0" err="1"/>
              <a:t>model.add</a:t>
            </a:r>
            <a:r>
              <a:rPr lang="en-US" dirty="0"/>
              <a:t>(layers.Conv2D(64,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(layers.MaxPooling2D((2, 2)))</a:t>
            </a:r>
          </a:p>
          <a:p>
            <a:r>
              <a:rPr lang="en-US" dirty="0" err="1"/>
              <a:t>model.add</a:t>
            </a:r>
            <a:r>
              <a:rPr lang="en-US" dirty="0"/>
              <a:t>(layers.Conv2D(64,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endParaRPr lang="en-US" dirty="0"/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layers.Flatten</a:t>
            </a:r>
            <a:r>
              <a:rPr lang="en-US" dirty="0"/>
              <a:t>())</a:t>
            </a:r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(64,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layers.Dense</a:t>
            </a:r>
            <a:r>
              <a:rPr lang="en-US" dirty="0"/>
              <a:t>(10))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r>
              <a:rPr lang="en-US" dirty="0" smtClean="0"/>
              <a:t>:</a:t>
            </a:r>
            <a:r>
              <a:rPr lang="en-US" u="sng" dirty="0"/>
              <a:t/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1398751"/>
            <a:ext cx="11222955" cy="3500796"/>
          </a:xfrm>
        </p:spPr>
        <p:txBody>
          <a:bodyPr>
            <a:normAutofit/>
          </a:bodyPr>
          <a:lstStyle/>
          <a:p>
            <a:r>
              <a:rPr lang="en-US" dirty="0"/>
              <a:t>Data splitting is a crucial step in the machine learning workflow. Typically, the dataset is split into three parts: the training set, the validation set, and the test set. </a:t>
            </a:r>
            <a:endParaRPr lang="en-US" dirty="0" smtClean="0"/>
          </a:p>
          <a:p>
            <a:r>
              <a:rPr lang="en-US" dirty="0"/>
              <a:t>Training </a:t>
            </a:r>
            <a:r>
              <a:rPr lang="en-US" dirty="0" smtClean="0"/>
              <a:t>Set : The </a:t>
            </a:r>
            <a:r>
              <a:rPr lang="en-US" dirty="0"/>
              <a:t>model learns from this data, adjusting its parameters to minimize the loss function</a:t>
            </a:r>
            <a:r>
              <a:rPr lang="en-US" dirty="0" smtClean="0"/>
              <a:t>.</a:t>
            </a:r>
          </a:p>
          <a:p>
            <a:r>
              <a:rPr lang="en-US" dirty="0"/>
              <a:t>Validation </a:t>
            </a:r>
            <a:r>
              <a:rPr lang="en-US" dirty="0" smtClean="0"/>
              <a:t>Set : It </a:t>
            </a:r>
            <a:r>
              <a:rPr lang="en-US" dirty="0"/>
              <a:t>helps in model selection and tuning, providing a checkpoint to see how well the model is generalizing to unseen data during training</a:t>
            </a:r>
            <a:r>
              <a:rPr lang="en-US" dirty="0" smtClean="0"/>
              <a:t>.</a:t>
            </a:r>
          </a:p>
          <a:p>
            <a:r>
              <a:rPr lang="en-US" dirty="0"/>
              <a:t>Test </a:t>
            </a:r>
            <a:r>
              <a:rPr lang="en-US" dirty="0" smtClean="0"/>
              <a:t>Set : It </a:t>
            </a:r>
            <a:r>
              <a:rPr lang="en-US" dirty="0"/>
              <a:t>provides an unbiased evaluation of the </a:t>
            </a:r>
            <a:r>
              <a:rPr lang="en-US" dirty="0" smtClean="0"/>
              <a:t>model’s </a:t>
            </a:r>
            <a:r>
              <a:rPr lang="en-US" dirty="0"/>
              <a:t>performance on completely unseen data after the model is trained and tuned.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86" y="4291092"/>
            <a:ext cx="7800507" cy="25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629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Deep Learning Image Classification Using Convolutional Neural Networks (CNN)</vt:lpstr>
      <vt:lpstr>What is Deep Learning ? </vt:lpstr>
      <vt:lpstr>What is image classification?     </vt:lpstr>
      <vt:lpstr>Data Collection:</vt:lpstr>
      <vt:lpstr>Data Preparation for Deep Learning:  </vt:lpstr>
      <vt:lpstr>Convolutional Neural Network (CNN)   </vt:lpstr>
      <vt:lpstr>CNN Architecture: </vt:lpstr>
      <vt:lpstr>CNN Model Architecture: </vt:lpstr>
      <vt:lpstr>Data splitting: </vt:lpstr>
      <vt:lpstr>CONCLUSION 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Image Classification Using Convolutional Neural Networks (CNN)</dc:title>
  <dc:creator>Admin</dc:creator>
  <cp:lastModifiedBy>Admin</cp:lastModifiedBy>
  <cp:revision>20</cp:revision>
  <dcterms:modified xsi:type="dcterms:W3CDTF">2024-07-31T19:10:30Z</dcterms:modified>
</cp:coreProperties>
</file>