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59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6BA5-3BCB-43C3-B053-9881EAA22A1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56FE-9443-465F-BF42-F94D3A510F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neighbourhoods_in_Mumba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umbai_pptimage.jpe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0034" y="1357298"/>
            <a:ext cx="8286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Recommending Gym Venues in Mumbai</a:t>
            </a:r>
            <a:endParaRPr lang="en-US" sz="6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926" y="5429264"/>
            <a:ext cx="3486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Gauri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Jamsandekar</a:t>
            </a:r>
            <a:endParaRPr lang="en-I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July 2020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ym_ppt_image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367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Location of Gym/Fitness Centre is one of the most important decision that will determine whether the gym will be a success or a failure.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Objective: To analyse and select the best locations of Mumbai,  India to open a new  Gym/Fitness Centre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there are lots of Gyms in Mumbai we will try to detect locations that are not already crowded with gyms.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question: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city of Mumbai, India, if a property developer is looking to open a new Gym/Fitness  centre, where would you recommend them to open it ?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Gym_ppt_image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367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required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neighbourhoods in Mumbai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Latitude and longitude coordinates of the neighbourhoods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Venue data, particularly data related to Gyms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Sources of Data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 page (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https://en.wikipedia.org/wiki/List_of_neighbourhoods_in_Mumbai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Geocoder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package for latitude and longitude coordinates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Foursquare API for venue data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ym_ppt_image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367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 Wikipedia page for neighbourhoods list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latitude and longitude coordinates of  Mumbai using </a:t>
            </a:r>
            <a:r>
              <a:rPr lang="en-I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Geocoder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plot the map using Folium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Foursquare API to get venue data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data by neighbourhood and take the mean of the frequency of  occurrence of each venue category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venue category by Gym/Fitness Centre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 clustering on data using K-Means  technique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 clusters in a map using Folium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Gym_ppt_image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367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29246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Categorized neighbourhoods into 3 clusters: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0: Neighbourhoods with moderate number of gyms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1: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Neighbourhoods with low number to no existence of gyms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2: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Neighbourhoods with high concentration of gyms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643050"/>
            <a:ext cx="325755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Gym_ppt_image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367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gym or fitness centre in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Eastern and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Harbor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suburbs 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Mumbai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little to no competition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selling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propositions can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open new Gyms/Fitness Center in neighborhoods in South Mumbai with moderate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stand out from the competition 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neighbourhoods in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western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suburbs of Mumbai 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there is already high concentration of gyms.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ym_ppt_image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367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neighbourhoods in cluster 1 are the most preferred locations to open a new shopping mall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Findings of this project will help the relevant stake holders to capitalize on the opportunities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open a Gym or Fitness Center in Mumbai 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avoiding overcrowded gym areas 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Gym_ppt_image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367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Box 2"/>
          <p:cNvSpPr txBox="1"/>
          <p:nvPr/>
        </p:nvSpPr>
        <p:spPr>
          <a:xfrm>
            <a:off x="1500166" y="2428868"/>
            <a:ext cx="6429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324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Business Problem</vt:lpstr>
      <vt:lpstr>Data</vt:lpstr>
      <vt:lpstr>Methodology</vt:lpstr>
      <vt:lpstr>Results</vt:lpstr>
      <vt:lpstr>Recommendation</vt:lpstr>
      <vt:lpstr>Conclusion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15</cp:revision>
  <dcterms:created xsi:type="dcterms:W3CDTF">2020-07-20T07:14:16Z</dcterms:created>
  <dcterms:modified xsi:type="dcterms:W3CDTF">2020-07-20T10:43:53Z</dcterms:modified>
</cp:coreProperties>
</file>