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Lst>
  <p:sldSz cy="6858000" cx="12192000"/>
  <p:notesSz cx="6858000" cy="9144000"/>
  <p:embeddedFontLst>
    <p:embeddedFont>
      <p:font typeface="Garamond"/>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j7CkBnw2L7T7g+222mynAbv3B4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Garamond-boldItalic.fntdata"/><Relationship Id="rId10" Type="http://schemas.openxmlformats.org/officeDocument/2006/relationships/font" Target="fonts/Garamond-italic.fntdata"/><Relationship Id="rId12" Type="http://customschemas.google.com/relationships/presentationmetadata" Target="metadata"/><Relationship Id="rId9" Type="http://schemas.openxmlformats.org/officeDocument/2006/relationships/font" Target="fonts/Garamon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Garamo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5"/>
          <p:cNvSpPr/>
          <p:nvPr/>
        </p:nvSpPr>
        <p:spPr>
          <a:xfrm>
            <a:off x="1" y="0"/>
            <a:ext cx="12192000" cy="6858000"/>
          </a:xfrm>
          <a:prstGeom prst="rect">
            <a:avLst/>
          </a:prstGeom>
          <a:blipFill rotWithShape="1">
            <a:blip r:embed="rId2">
              <a:alphaModFix amt="40000"/>
            </a:blip>
            <a:tile algn="tl" flip="xy" tx="-133350" sx="85000" ty="3302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5"/>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5"/>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5"/>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5"/>
          <p:cNvGrpSpPr/>
          <p:nvPr/>
        </p:nvGrpSpPr>
        <p:grpSpPr>
          <a:xfrm>
            <a:off x="5250180" y="1267730"/>
            <a:ext cx="1691640" cy="645295"/>
            <a:chOff x="5318306" y="1386268"/>
            <a:chExt cx="1567331" cy="645295"/>
          </a:xfrm>
        </p:grpSpPr>
        <p:cxnSp>
          <p:nvCxnSpPr>
            <p:cNvPr id="19" name="Google Shape;19;p5"/>
            <p:cNvCxnSpPr/>
            <p:nvPr/>
          </p:nvCxnSpPr>
          <p:spPr>
            <a:xfrm>
              <a:off x="5318306" y="1386268"/>
              <a:ext cx="0" cy="640080"/>
            </a:xfrm>
            <a:prstGeom prst="straightConnector1">
              <a:avLst/>
            </a:prstGeom>
            <a:solidFill>
              <a:srgbClr val="262626"/>
            </a:solidFill>
            <a:ln cap="flat" cmpd="sng" w="9525">
              <a:solidFill>
                <a:srgbClr val="262626"/>
              </a:solidFill>
              <a:prstDash val="solid"/>
              <a:miter lim="800000"/>
              <a:headEnd len="sm" w="sm" type="none"/>
              <a:tailEnd len="sm" w="sm" type="none"/>
            </a:ln>
          </p:spPr>
        </p:cxnSp>
        <p:cxnSp>
          <p:nvCxnSpPr>
            <p:cNvPr id="20" name="Google Shape;20;p5"/>
            <p:cNvCxnSpPr/>
            <p:nvPr/>
          </p:nvCxnSpPr>
          <p:spPr>
            <a:xfrm>
              <a:off x="6885637" y="1386268"/>
              <a:ext cx="0" cy="640080"/>
            </a:xfrm>
            <a:prstGeom prst="straightConnector1">
              <a:avLst/>
            </a:prstGeom>
            <a:solidFill>
              <a:srgbClr val="262626"/>
            </a:solidFill>
            <a:ln cap="flat" cmpd="sng" w="9525">
              <a:solidFill>
                <a:srgbClr val="262626"/>
              </a:solidFill>
              <a:prstDash val="solid"/>
              <a:miter lim="800000"/>
              <a:headEnd len="sm" w="sm" type="none"/>
              <a:tailEnd len="sm" w="sm" type="none"/>
            </a:ln>
          </p:spPr>
        </p:cxnSp>
        <p:cxnSp>
          <p:nvCxnSpPr>
            <p:cNvPr id="21" name="Google Shape;21;p5"/>
            <p:cNvCxnSpPr/>
            <p:nvPr/>
          </p:nvCxnSpPr>
          <p:spPr>
            <a:xfrm>
              <a:off x="5318306" y="2031563"/>
              <a:ext cx="1567331" cy="0"/>
            </a:xfrm>
            <a:prstGeom prst="straightConnector1">
              <a:avLst/>
            </a:prstGeom>
            <a:solidFill>
              <a:srgbClr val="262626"/>
            </a:solidFill>
            <a:ln cap="flat" cmpd="sng" w="9525">
              <a:solidFill>
                <a:srgbClr val="262626"/>
              </a:solidFill>
              <a:prstDash val="solid"/>
              <a:miter lim="800000"/>
              <a:headEnd len="sm" w="sm" type="none"/>
              <a:tailEnd len="sm" w="sm" type="none"/>
            </a:ln>
          </p:spPr>
        </p:cxnSp>
      </p:grpSp>
      <p:sp>
        <p:nvSpPr>
          <p:cNvPr id="22" name="Google Shape;22;p5"/>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Garamond"/>
              <a:buNone/>
              <a:defRPr b="0" sz="7200" cap="none">
                <a:solidFill>
                  <a:srgbClr val="262626"/>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subTitle"/>
          </p:nvPr>
        </p:nvSpPr>
        <p:spPr>
          <a:xfrm>
            <a:off x="1562100" y="4682062"/>
            <a:ext cx="9070848" cy="45720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600"/>
              <a:buNone/>
              <a:defRPr sz="1600">
                <a:solidFill>
                  <a:srgbClr val="564842"/>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4" name="Google Shape;24;p5"/>
          <p:cNvSpPr txBox="1"/>
          <p:nvPr>
            <p:ph idx="10" type="dt"/>
          </p:nvPr>
        </p:nvSpPr>
        <p:spPr>
          <a:xfrm>
            <a:off x="5318760" y="1341255"/>
            <a:ext cx="1554480" cy="52721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aramond"/>
                <a:ea typeface="Garamond"/>
                <a:cs typeface="Garamond"/>
                <a:sym typeface="Garamon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1453896" y="5212080"/>
            <a:ext cx="5905500"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8606919" y="5212080"/>
            <a:ext cx="2111881"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3F3F3F"/>
                </a:solidFill>
                <a:latin typeface="Garamond"/>
                <a:ea typeface="Garamond"/>
                <a:cs typeface="Garamond"/>
                <a:sym typeface="Garamond"/>
              </a:defRPr>
            </a:lvl1pPr>
            <a:lvl2pPr indent="0" lvl="1" marL="0" algn="r">
              <a:spcBef>
                <a:spcPts val="0"/>
              </a:spcBef>
              <a:buNone/>
              <a:defRPr b="0" i="0" sz="1000" u="none" cap="none" strike="noStrike">
                <a:solidFill>
                  <a:srgbClr val="3F3F3F"/>
                </a:solidFill>
                <a:latin typeface="Garamond"/>
                <a:ea typeface="Garamond"/>
                <a:cs typeface="Garamond"/>
                <a:sym typeface="Garamond"/>
              </a:defRPr>
            </a:lvl2pPr>
            <a:lvl3pPr indent="0" lvl="2" marL="0" algn="r">
              <a:spcBef>
                <a:spcPts val="0"/>
              </a:spcBef>
              <a:buNone/>
              <a:defRPr b="0" i="0" sz="1000" u="none" cap="none" strike="noStrike">
                <a:solidFill>
                  <a:srgbClr val="3F3F3F"/>
                </a:solidFill>
                <a:latin typeface="Garamond"/>
                <a:ea typeface="Garamond"/>
                <a:cs typeface="Garamond"/>
                <a:sym typeface="Garamond"/>
              </a:defRPr>
            </a:lvl3pPr>
            <a:lvl4pPr indent="0" lvl="3" marL="0" algn="r">
              <a:spcBef>
                <a:spcPts val="0"/>
              </a:spcBef>
              <a:buNone/>
              <a:defRPr b="0" i="0" sz="1000" u="none" cap="none" strike="noStrike">
                <a:solidFill>
                  <a:srgbClr val="3F3F3F"/>
                </a:solidFill>
                <a:latin typeface="Garamond"/>
                <a:ea typeface="Garamond"/>
                <a:cs typeface="Garamond"/>
                <a:sym typeface="Garamond"/>
              </a:defRPr>
            </a:lvl4pPr>
            <a:lvl5pPr indent="0" lvl="4" marL="0" algn="r">
              <a:spcBef>
                <a:spcPts val="0"/>
              </a:spcBef>
              <a:buNone/>
              <a:defRPr b="0" i="0" sz="1000" u="none" cap="none" strike="noStrike">
                <a:solidFill>
                  <a:srgbClr val="3F3F3F"/>
                </a:solidFill>
                <a:latin typeface="Garamond"/>
                <a:ea typeface="Garamond"/>
                <a:cs typeface="Garamond"/>
                <a:sym typeface="Garamond"/>
              </a:defRPr>
            </a:lvl5pPr>
            <a:lvl6pPr indent="0" lvl="5" marL="0" algn="r">
              <a:spcBef>
                <a:spcPts val="0"/>
              </a:spcBef>
              <a:buNone/>
              <a:defRPr b="0" i="0" sz="1000" u="none" cap="none" strike="noStrike">
                <a:solidFill>
                  <a:srgbClr val="3F3F3F"/>
                </a:solidFill>
                <a:latin typeface="Garamond"/>
                <a:ea typeface="Garamond"/>
                <a:cs typeface="Garamond"/>
                <a:sym typeface="Garamond"/>
              </a:defRPr>
            </a:lvl6pPr>
            <a:lvl7pPr indent="0" lvl="6" marL="0" algn="r">
              <a:spcBef>
                <a:spcPts val="0"/>
              </a:spcBef>
              <a:buNone/>
              <a:defRPr b="0" i="0" sz="1000" u="none" cap="none" strike="noStrike">
                <a:solidFill>
                  <a:srgbClr val="3F3F3F"/>
                </a:solidFill>
                <a:latin typeface="Garamond"/>
                <a:ea typeface="Garamond"/>
                <a:cs typeface="Garamond"/>
                <a:sym typeface="Garamond"/>
              </a:defRPr>
            </a:lvl7pPr>
            <a:lvl8pPr indent="0" lvl="7" marL="0" algn="r">
              <a:spcBef>
                <a:spcPts val="0"/>
              </a:spcBef>
              <a:buNone/>
              <a:defRPr b="0" i="0" sz="1000" u="none" cap="none" strike="noStrike">
                <a:solidFill>
                  <a:srgbClr val="3F3F3F"/>
                </a:solidFill>
                <a:latin typeface="Garamond"/>
                <a:ea typeface="Garamond"/>
                <a:cs typeface="Garamond"/>
                <a:sym typeface="Garamond"/>
              </a:defRPr>
            </a:lvl8pPr>
            <a:lvl9pPr indent="0" lvl="8" marL="0" algn="r">
              <a:spcBef>
                <a:spcPts val="0"/>
              </a:spcBef>
              <a:buNone/>
              <a:defRPr b="0" i="0" sz="1000" u="none" cap="none" strike="noStrike">
                <a:solidFill>
                  <a:srgbClr val="3F3F3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body"/>
          </p:nvPr>
        </p:nvSpPr>
        <p:spPr>
          <a:xfrm rot="5400000">
            <a:off x="4130040" y="-960120"/>
            <a:ext cx="3931920"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3" name="Google Shape;93;p14"/>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5"/>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9" name="Google Shape;99;p15"/>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30" name="Google Shape;30;p6"/>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2"/>
        </a:solidFill>
      </p:bgPr>
    </p:bg>
    <p:spTree>
      <p:nvGrpSpPr>
        <p:cNvPr id="33" name="Shape 33"/>
        <p:cNvGrpSpPr/>
        <p:nvPr/>
      </p:nvGrpSpPr>
      <p:grpSpPr>
        <a:xfrm>
          <a:off x="0" y="0"/>
          <a:ext cx="0" cy="0"/>
          <a:chOff x="0" y="0"/>
          <a:chExt cx="0" cy="0"/>
        </a:xfrm>
      </p:grpSpPr>
      <p:sp>
        <p:nvSpPr>
          <p:cNvPr id="34" name="Google Shape;34;p7"/>
          <p:cNvSpPr/>
          <p:nvPr/>
        </p:nvSpPr>
        <p:spPr>
          <a:xfrm>
            <a:off x="11784" y="0"/>
            <a:ext cx="12192000" cy="6858000"/>
          </a:xfrm>
          <a:prstGeom prst="rect">
            <a:avLst/>
          </a:prstGeom>
          <a:blipFill rotWithShape="1">
            <a:blip r:embed="rId2">
              <a:alphaModFix amt="40000"/>
            </a:blip>
            <a:tile algn="tl" flip="xy" tx="-133350" sx="85000" ty="3302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7"/>
          <p:cNvGrpSpPr/>
          <p:nvPr/>
        </p:nvGrpSpPr>
        <p:grpSpPr>
          <a:xfrm>
            <a:off x="5250180" y="1267730"/>
            <a:ext cx="1691640" cy="645295"/>
            <a:chOff x="5318306" y="1386268"/>
            <a:chExt cx="1567331" cy="645295"/>
          </a:xfrm>
        </p:grpSpPr>
        <p:cxnSp>
          <p:nvCxnSpPr>
            <p:cNvPr id="39" name="Google Shape;39;p7"/>
            <p:cNvCxnSpPr/>
            <p:nvPr/>
          </p:nvCxnSpPr>
          <p:spPr>
            <a:xfrm>
              <a:off x="5318306" y="1386268"/>
              <a:ext cx="0" cy="640080"/>
            </a:xfrm>
            <a:prstGeom prst="straightConnector1">
              <a:avLst/>
            </a:prstGeom>
            <a:solidFill>
              <a:srgbClr val="262626"/>
            </a:solidFill>
            <a:ln cap="flat" cmpd="sng" w="9525">
              <a:solidFill>
                <a:srgbClr val="7D3B12"/>
              </a:solidFill>
              <a:prstDash val="solid"/>
              <a:miter lim="800000"/>
              <a:headEnd len="sm" w="sm" type="none"/>
              <a:tailEnd len="sm" w="sm" type="none"/>
            </a:ln>
          </p:spPr>
        </p:cxnSp>
        <p:cxnSp>
          <p:nvCxnSpPr>
            <p:cNvPr id="40" name="Google Shape;40;p7"/>
            <p:cNvCxnSpPr/>
            <p:nvPr/>
          </p:nvCxnSpPr>
          <p:spPr>
            <a:xfrm>
              <a:off x="6885637" y="1386268"/>
              <a:ext cx="0" cy="640080"/>
            </a:xfrm>
            <a:prstGeom prst="straightConnector1">
              <a:avLst/>
            </a:prstGeom>
            <a:solidFill>
              <a:srgbClr val="262626"/>
            </a:solidFill>
            <a:ln cap="flat" cmpd="sng" w="9525">
              <a:solidFill>
                <a:srgbClr val="7D3B12"/>
              </a:solidFill>
              <a:prstDash val="solid"/>
              <a:miter lim="800000"/>
              <a:headEnd len="sm" w="sm" type="none"/>
              <a:tailEnd len="sm" w="sm" type="none"/>
            </a:ln>
          </p:spPr>
        </p:cxnSp>
        <p:cxnSp>
          <p:nvCxnSpPr>
            <p:cNvPr id="41" name="Google Shape;41;p7"/>
            <p:cNvCxnSpPr/>
            <p:nvPr/>
          </p:nvCxnSpPr>
          <p:spPr>
            <a:xfrm>
              <a:off x="5318306" y="2031563"/>
              <a:ext cx="1567331" cy="0"/>
            </a:xfrm>
            <a:prstGeom prst="straightConnector1">
              <a:avLst/>
            </a:prstGeom>
            <a:solidFill>
              <a:srgbClr val="262626"/>
            </a:solidFill>
            <a:ln cap="flat" cmpd="sng" w="9525">
              <a:solidFill>
                <a:srgbClr val="7D3B12"/>
              </a:solidFill>
              <a:prstDash val="solid"/>
              <a:miter lim="800000"/>
              <a:headEnd len="sm" w="sm" type="none"/>
              <a:tailEnd len="sm" w="sm" type="none"/>
            </a:ln>
          </p:spPr>
        </p:cxnSp>
      </p:grpSp>
      <p:sp>
        <p:nvSpPr>
          <p:cNvPr id="42" name="Google Shape;42;p7"/>
          <p:cNvSpPr txBox="1"/>
          <p:nvPr>
            <p:ph type="title"/>
          </p:nvPr>
        </p:nvSpPr>
        <p:spPr>
          <a:xfrm>
            <a:off x="1563623" y="2094309"/>
            <a:ext cx="9070848" cy="258775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Garamond"/>
              <a:buNone/>
              <a:defRPr sz="7200" cap="none">
                <a:solidFill>
                  <a:srgbClr val="262626"/>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1563624" y="4682062"/>
            <a:ext cx="9070848"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900"/>
              </a:spcBef>
              <a:spcAft>
                <a:spcPts val="0"/>
              </a:spcAft>
              <a:buSzPts val="1600"/>
              <a:buNone/>
              <a:defRPr sz="1600">
                <a:solidFill>
                  <a:schemeClr val="dk2"/>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44" name="Google Shape;44;p7"/>
          <p:cNvSpPr txBox="1"/>
          <p:nvPr>
            <p:ph idx="10" type="dt"/>
          </p:nvPr>
        </p:nvSpPr>
        <p:spPr>
          <a:xfrm>
            <a:off x="5321808" y="1344502"/>
            <a:ext cx="1554480" cy="53035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aramond"/>
                <a:ea typeface="Garamond"/>
                <a:cs typeface="Garamond"/>
                <a:sym typeface="Garamon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1453896" y="5212080"/>
            <a:ext cx="590702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8604504" y="5212080"/>
            <a:ext cx="2112264"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106680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0" name="Google Shape;50;p8"/>
          <p:cNvSpPr txBox="1"/>
          <p:nvPr>
            <p:ph idx="2" type="body"/>
          </p:nvPr>
        </p:nvSpPr>
        <p:spPr>
          <a:xfrm>
            <a:off x="637032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1" name="Google Shape;51;p8"/>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106984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800"/>
              <a:buNone/>
              <a:defRPr b="0" sz="1800">
                <a:solidFill>
                  <a:schemeClr val="dk2"/>
                </a:solidFill>
                <a:latin typeface="Garamond"/>
                <a:ea typeface="Garamond"/>
                <a:cs typeface="Garamond"/>
                <a:sym typeface="Garamond"/>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57" name="Google Shape;57;p9"/>
          <p:cNvSpPr txBox="1"/>
          <p:nvPr>
            <p:ph idx="2" type="body"/>
          </p:nvPr>
        </p:nvSpPr>
        <p:spPr>
          <a:xfrm>
            <a:off x="1069848" y="2755898"/>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8" name="Google Shape;58;p9"/>
          <p:cNvSpPr txBox="1"/>
          <p:nvPr>
            <p:ph idx="3" type="body"/>
          </p:nvPr>
        </p:nvSpPr>
        <p:spPr>
          <a:xfrm>
            <a:off x="637336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800"/>
              <a:buNone/>
              <a:defRPr b="0" sz="1800">
                <a:solidFill>
                  <a:schemeClr val="dk2"/>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59" name="Google Shape;59;p9"/>
          <p:cNvSpPr txBox="1"/>
          <p:nvPr>
            <p:ph idx="4" type="body"/>
          </p:nvPr>
        </p:nvSpPr>
        <p:spPr>
          <a:xfrm>
            <a:off x="6373368" y="2756581"/>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0" name="Google Shape;60;p9"/>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1"/>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2" name="Shape 72"/>
        <p:cNvGrpSpPr/>
        <p:nvPr/>
      </p:nvGrpSpPr>
      <p:grpSpPr>
        <a:xfrm>
          <a:off x="0" y="0"/>
          <a:ext cx="0" cy="0"/>
          <a:chOff x="0" y="0"/>
          <a:chExt cx="0" cy="0"/>
        </a:xfrm>
      </p:grpSpPr>
      <p:sp>
        <p:nvSpPr>
          <p:cNvPr id="73" name="Google Shape;73;p12"/>
          <p:cNvSpPr/>
          <p:nvPr/>
        </p:nvSpPr>
        <p:spPr>
          <a:xfrm>
            <a:off x="9020386" y="237744"/>
            <a:ext cx="2926080"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txBox="1"/>
          <p:nvPr>
            <p:ph type="title"/>
          </p:nvPr>
        </p:nvSpPr>
        <p:spPr>
          <a:xfrm>
            <a:off x="9296400" y="607392"/>
            <a:ext cx="2430780" cy="16459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Garamond"/>
              <a:buNone/>
              <a:defRPr b="0" sz="2800" cap="none">
                <a:solidFill>
                  <a:schemeClr val="dk1"/>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txBox="1"/>
          <p:nvPr>
            <p:ph idx="1" type="body"/>
          </p:nvPr>
        </p:nvSpPr>
        <p:spPr>
          <a:xfrm>
            <a:off x="685800" y="609600"/>
            <a:ext cx="77724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6" name="Google Shape;76;p12"/>
          <p:cNvSpPr txBox="1"/>
          <p:nvPr>
            <p:ph idx="2" type="body"/>
          </p:nvPr>
        </p:nvSpPr>
        <p:spPr>
          <a:xfrm>
            <a:off x="9296400" y="2286000"/>
            <a:ext cx="2430780" cy="35052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77" name="Google Shape;77;p12"/>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10396728" y="6227064"/>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2"/>
          <p:cNvSpPr/>
          <p:nvPr/>
        </p:nvSpPr>
        <p:spPr>
          <a:xfrm>
            <a:off x="9157546" y="374904"/>
            <a:ext cx="2651760"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1" name="Shape 81"/>
        <p:cNvGrpSpPr/>
        <p:nvPr/>
      </p:nvGrpSpPr>
      <p:grpSpPr>
        <a:xfrm>
          <a:off x="0" y="0"/>
          <a:ext cx="0" cy="0"/>
          <a:chOff x="0" y="0"/>
          <a:chExt cx="0" cy="0"/>
        </a:xfrm>
      </p:grpSpPr>
      <p:sp>
        <p:nvSpPr>
          <p:cNvPr id="82" name="Google Shape;82;p13"/>
          <p:cNvSpPr/>
          <p:nvPr/>
        </p:nvSpPr>
        <p:spPr>
          <a:xfrm>
            <a:off x="9020386" y="237744"/>
            <a:ext cx="2926080"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txBox="1"/>
          <p:nvPr>
            <p:ph type="title"/>
          </p:nvPr>
        </p:nvSpPr>
        <p:spPr>
          <a:xfrm>
            <a:off x="9296400" y="603504"/>
            <a:ext cx="2432304" cy="16459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800"/>
              <a:buFont typeface="Garamond"/>
              <a:buNone/>
              <a:defRPr b="0" sz="2800">
                <a:solidFill>
                  <a:schemeClr val="dk1"/>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p:nvPr>
            <p:ph idx="2" type="pic"/>
          </p:nvPr>
        </p:nvSpPr>
        <p:spPr>
          <a:xfrm>
            <a:off x="228599" y="237744"/>
            <a:ext cx="8531352" cy="6382512"/>
          </a:xfrm>
          <a:prstGeom prst="rect">
            <a:avLst/>
          </a:prstGeom>
          <a:solidFill>
            <a:srgbClr val="BFB9B9"/>
          </a:solidFill>
          <a:ln>
            <a:noFill/>
          </a:ln>
        </p:spPr>
      </p:sp>
      <p:sp>
        <p:nvSpPr>
          <p:cNvPr id="85" name="Google Shape;85;p13"/>
          <p:cNvSpPr txBox="1"/>
          <p:nvPr>
            <p:ph idx="1" type="body"/>
          </p:nvPr>
        </p:nvSpPr>
        <p:spPr>
          <a:xfrm>
            <a:off x="9296400" y="2286000"/>
            <a:ext cx="2432304" cy="350215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86" name="Google Shape;86;p13"/>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1000">
                <a:solidFill>
                  <a:srgbClr val="FFFFFF"/>
                </a:solidFill>
                <a:latin typeface="Garamond"/>
                <a:ea typeface="Garamond"/>
                <a:cs typeface="Garamond"/>
                <a:sym typeface="Garamon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10396728" y="6227064"/>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3"/>
          <p:cNvSpPr/>
          <p:nvPr/>
        </p:nvSpPr>
        <p:spPr>
          <a:xfrm>
            <a:off x="9157546" y="374904"/>
            <a:ext cx="2651760"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p:nvPr/>
        </p:nvSpPr>
        <p:spPr>
          <a:xfrm>
            <a:off x="234696" y="237744"/>
            <a:ext cx="11722608"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800"/>
              <a:buFont typeface="Garamond"/>
              <a:buNone/>
              <a:defRPr b="0" i="0" sz="4800" u="none" cap="none" strike="noStrike">
                <a:solidFill>
                  <a:srgbClr val="262626"/>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4"/>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Garamond"/>
                <a:ea typeface="Garamond"/>
                <a:cs typeface="Garamond"/>
                <a:sym typeface="Garamond"/>
              </a:defRPr>
            </a:lvl1pPr>
            <a:lvl2pPr indent="-330200" lvl="1" marL="914400" marR="0" rtl="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Garamond"/>
                <a:ea typeface="Garamond"/>
                <a:cs typeface="Garamond"/>
                <a:sym typeface="Garamond"/>
              </a:defRPr>
            </a:lvl2pPr>
            <a:lvl3pPr indent="-317500" lvl="2" marL="1371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3pPr>
            <a:lvl4pPr indent="-317500" lvl="3" marL="1828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4pPr>
            <a:lvl5pPr indent="-317500" lvl="4" marL="22860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9pPr>
          </a:lstStyle>
          <a:p/>
        </p:txBody>
      </p:sp>
      <p:sp>
        <p:nvSpPr>
          <p:cNvPr id="9" name="Google Shape;9;p4"/>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3F3F3F"/>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0" name="Google Shape;10;p4"/>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3F3F3F"/>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1" name="Google Shape;11;p4"/>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Garamond"/>
                <a:ea typeface="Garamond"/>
                <a:cs typeface="Garamond"/>
                <a:sym typeface="Garamond"/>
              </a:defRPr>
            </a:lvl1pPr>
            <a:lvl2pPr indent="0" lvl="1" marL="0" marR="0" rtl="0" algn="r">
              <a:spcBef>
                <a:spcPts val="0"/>
              </a:spcBef>
              <a:buNone/>
              <a:defRPr b="0" i="0" sz="1000" u="none" cap="none" strike="noStrike">
                <a:solidFill>
                  <a:srgbClr val="3F3F3F"/>
                </a:solidFill>
                <a:latin typeface="Garamond"/>
                <a:ea typeface="Garamond"/>
                <a:cs typeface="Garamond"/>
                <a:sym typeface="Garamond"/>
              </a:defRPr>
            </a:lvl2pPr>
            <a:lvl3pPr indent="0" lvl="2" marL="0" marR="0" rtl="0" algn="r">
              <a:spcBef>
                <a:spcPts val="0"/>
              </a:spcBef>
              <a:buNone/>
              <a:defRPr b="0" i="0" sz="1000" u="none" cap="none" strike="noStrike">
                <a:solidFill>
                  <a:srgbClr val="3F3F3F"/>
                </a:solidFill>
                <a:latin typeface="Garamond"/>
                <a:ea typeface="Garamond"/>
                <a:cs typeface="Garamond"/>
                <a:sym typeface="Garamond"/>
              </a:defRPr>
            </a:lvl3pPr>
            <a:lvl4pPr indent="0" lvl="3" marL="0" marR="0" rtl="0" algn="r">
              <a:spcBef>
                <a:spcPts val="0"/>
              </a:spcBef>
              <a:buNone/>
              <a:defRPr b="0" i="0" sz="1000" u="none" cap="none" strike="noStrike">
                <a:solidFill>
                  <a:srgbClr val="3F3F3F"/>
                </a:solidFill>
                <a:latin typeface="Garamond"/>
                <a:ea typeface="Garamond"/>
                <a:cs typeface="Garamond"/>
                <a:sym typeface="Garamond"/>
              </a:defRPr>
            </a:lvl4pPr>
            <a:lvl5pPr indent="0" lvl="4" marL="0" marR="0" rtl="0" algn="r">
              <a:spcBef>
                <a:spcPts val="0"/>
              </a:spcBef>
              <a:buNone/>
              <a:defRPr b="0" i="0" sz="1000" u="none" cap="none" strike="noStrike">
                <a:solidFill>
                  <a:srgbClr val="3F3F3F"/>
                </a:solidFill>
                <a:latin typeface="Garamond"/>
                <a:ea typeface="Garamond"/>
                <a:cs typeface="Garamond"/>
                <a:sym typeface="Garamond"/>
              </a:defRPr>
            </a:lvl5pPr>
            <a:lvl6pPr indent="0" lvl="5" marL="0" marR="0" rtl="0" algn="r">
              <a:spcBef>
                <a:spcPts val="0"/>
              </a:spcBef>
              <a:buNone/>
              <a:defRPr b="0" i="0" sz="1000" u="none" cap="none" strike="noStrike">
                <a:solidFill>
                  <a:srgbClr val="3F3F3F"/>
                </a:solidFill>
                <a:latin typeface="Garamond"/>
                <a:ea typeface="Garamond"/>
                <a:cs typeface="Garamond"/>
                <a:sym typeface="Garamond"/>
              </a:defRPr>
            </a:lvl6pPr>
            <a:lvl7pPr indent="0" lvl="6" marL="0" marR="0" rtl="0" algn="r">
              <a:spcBef>
                <a:spcPts val="0"/>
              </a:spcBef>
              <a:buNone/>
              <a:defRPr b="0" i="0" sz="1000" u="none" cap="none" strike="noStrike">
                <a:solidFill>
                  <a:srgbClr val="3F3F3F"/>
                </a:solidFill>
                <a:latin typeface="Garamond"/>
                <a:ea typeface="Garamond"/>
                <a:cs typeface="Garamond"/>
                <a:sym typeface="Garamond"/>
              </a:defRPr>
            </a:lvl7pPr>
            <a:lvl8pPr indent="0" lvl="7" marL="0" marR="0" rtl="0" algn="r">
              <a:spcBef>
                <a:spcPts val="0"/>
              </a:spcBef>
              <a:buNone/>
              <a:defRPr b="0" i="0" sz="1000" u="none" cap="none" strike="noStrike">
                <a:solidFill>
                  <a:srgbClr val="3F3F3F"/>
                </a:solidFill>
                <a:latin typeface="Garamond"/>
                <a:ea typeface="Garamond"/>
                <a:cs typeface="Garamond"/>
                <a:sym typeface="Garamond"/>
              </a:defRPr>
            </a:lvl8pPr>
            <a:lvl9pPr indent="0" lvl="8" marL="0" marR="0" rtl="0" algn="r">
              <a:spcBef>
                <a:spcPts val="0"/>
              </a:spcBef>
              <a:buNone/>
              <a:defRPr b="0" i="0" sz="1000" u="none" cap="none" strike="noStrike">
                <a:solidFill>
                  <a:srgbClr val="3F3F3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4"/>
          <p:cNvSpPr/>
          <p:nvPr/>
        </p:nvSpPr>
        <p:spPr>
          <a:xfrm>
            <a:off x="371856" y="374904"/>
            <a:ext cx="11448288"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7200"/>
              <a:buFont typeface="Garamond"/>
              <a:buNone/>
            </a:pPr>
            <a:r>
              <a:rPr lang="en-US"/>
              <a:t>HOSPITALITY ANALYTICS</a:t>
            </a:r>
            <a:endParaRPr/>
          </a:p>
        </p:txBody>
      </p:sp>
      <p:sp>
        <p:nvSpPr>
          <p:cNvPr id="107" name="Google Shape;107;p1"/>
          <p:cNvSpPr txBox="1"/>
          <p:nvPr>
            <p:ph idx="1" type="subTitle"/>
          </p:nvPr>
        </p:nvSpPr>
        <p:spPr>
          <a:xfrm>
            <a:off x="1562100" y="4682062"/>
            <a:ext cx="9070848" cy="45720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100000"/>
              </a:lnSpc>
              <a:spcBef>
                <a:spcPts val="0"/>
              </a:spcBef>
              <a:spcAft>
                <a:spcPts val="0"/>
              </a:spcAft>
              <a:buSzPct val="100000"/>
              <a:buNone/>
            </a:pPr>
            <a:r>
              <a:rPr lang="en-US"/>
              <a:t>Telecommunication Domain Project</a:t>
            </a:r>
            <a:endParaRPr/>
          </a:p>
          <a:p>
            <a:pPr indent="0" lvl="0" marL="0" rtl="0" algn="ctr">
              <a:lnSpc>
                <a:spcPct val="100000"/>
              </a:lnSpc>
              <a:spcBef>
                <a:spcPts val="0"/>
              </a:spcBef>
              <a:spcAft>
                <a:spcPts val="0"/>
              </a:spcAft>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393107" y="367470"/>
            <a:ext cx="10817551" cy="68366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62626"/>
              </a:buClr>
              <a:buSzPct val="100000"/>
              <a:buFont typeface="Garamond"/>
              <a:buNone/>
            </a:pPr>
            <a:r>
              <a:rPr lang="en-US"/>
              <a:t>Scenario &amp; Objective</a:t>
            </a:r>
            <a:endParaRPr/>
          </a:p>
        </p:txBody>
      </p:sp>
      <p:sp>
        <p:nvSpPr>
          <p:cNvPr id="113" name="Google Shape;113;p2"/>
          <p:cNvSpPr txBox="1"/>
          <p:nvPr>
            <p:ph idx="1" type="body"/>
          </p:nvPr>
        </p:nvSpPr>
        <p:spPr>
          <a:xfrm>
            <a:off x="393107" y="1051134"/>
            <a:ext cx="11442818" cy="5435124"/>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Scenario: This is the hospitality services call center data. Call Center is the place where people raises their queries from different channels regarding different issues. They are also collecting customers feedback regarding the call center performance, like in how much time issue got resolved, what is the level of satisfaction customer is having afterwards like this kind of response call center is collecting which will creates hospitality market value and provides the market benefits.</a:t>
            </a:r>
            <a:endParaRPr/>
          </a:p>
          <a:p>
            <a:pPr indent="-68579" lvl="0" marL="182880" rtl="0" algn="l">
              <a:lnSpc>
                <a:spcPct val="100000"/>
              </a:lnSpc>
              <a:spcBef>
                <a:spcPts val="900"/>
              </a:spcBef>
              <a:spcAft>
                <a:spcPts val="0"/>
              </a:spcAft>
              <a:buSzPts val="1800"/>
              <a:buNone/>
            </a:pPr>
            <a:r>
              <a:t/>
            </a:r>
            <a:endParaRPr/>
          </a:p>
          <a:p>
            <a:pPr indent="-182880" lvl="0" marL="182880" rtl="0" algn="l">
              <a:lnSpc>
                <a:spcPct val="100000"/>
              </a:lnSpc>
              <a:spcBef>
                <a:spcPts val="900"/>
              </a:spcBef>
              <a:spcAft>
                <a:spcPts val="0"/>
              </a:spcAft>
              <a:buSzPts val="1800"/>
              <a:buChar char="◦"/>
            </a:pPr>
            <a:r>
              <a:rPr lang="en-US"/>
              <a:t>Objective: In this data some call center are receiving many complaints from customers regarding services also they are having very low satisfactory score or as well customers are refused to give them feedback. We have to analyze by the help of dash boarding or visualization that what is the problematic channel, queries, and call center. Along with this we have to provide them root cause as well as solutions to improve their business and market value. We have to address 5 major issues along with solutions from the business perspective with the help of dashboarding.</a:t>
            </a:r>
            <a:endParaRPr/>
          </a:p>
          <a:p>
            <a:pPr indent="-68579" lvl="0" marL="182880" rtl="0" algn="l">
              <a:lnSpc>
                <a:spcPct val="100000"/>
              </a:lnSpc>
              <a:spcBef>
                <a:spcPts val="900"/>
              </a:spcBef>
              <a:spcAft>
                <a:spcPts val="0"/>
              </a:spcAft>
              <a:buSzPts val="1800"/>
              <a:buNone/>
            </a:pPr>
            <a:r>
              <a:t/>
            </a:r>
            <a:endParaRPr/>
          </a:p>
          <a:p>
            <a:pPr indent="0" lvl="0" marL="0" rtl="0" algn="l">
              <a:lnSpc>
                <a:spcPct val="100000"/>
              </a:lnSpc>
              <a:spcBef>
                <a:spcPts val="9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358923" y="384562"/>
            <a:ext cx="11494094" cy="72639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Garamond"/>
              <a:buNone/>
            </a:pPr>
            <a:r>
              <a:rPr lang="en-US"/>
              <a:t>Data Dictionary: </a:t>
            </a:r>
            <a:endParaRPr/>
          </a:p>
        </p:txBody>
      </p:sp>
      <p:sp>
        <p:nvSpPr>
          <p:cNvPr id="119" name="Google Shape;119;p3"/>
          <p:cNvSpPr txBox="1"/>
          <p:nvPr>
            <p:ph idx="1" type="body"/>
          </p:nvPr>
        </p:nvSpPr>
        <p:spPr>
          <a:xfrm>
            <a:off x="358923" y="1110954"/>
            <a:ext cx="11494094" cy="5366758"/>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Id: Unique Customer Id who is calling on call center.</a:t>
            </a:r>
            <a:endParaRPr/>
          </a:p>
          <a:p>
            <a:pPr indent="-182880" lvl="0" marL="182880" rtl="0" algn="l">
              <a:lnSpc>
                <a:spcPct val="100000"/>
              </a:lnSpc>
              <a:spcBef>
                <a:spcPts val="900"/>
              </a:spcBef>
              <a:spcAft>
                <a:spcPts val="0"/>
              </a:spcAft>
              <a:buSzPts val="1800"/>
              <a:buChar char="◦"/>
            </a:pPr>
            <a:r>
              <a:rPr lang="en-US"/>
              <a:t>Customer_name: Name of the customer.</a:t>
            </a:r>
            <a:endParaRPr/>
          </a:p>
          <a:p>
            <a:pPr indent="-182880" lvl="0" marL="182880" rtl="0" algn="l">
              <a:lnSpc>
                <a:spcPct val="100000"/>
              </a:lnSpc>
              <a:spcBef>
                <a:spcPts val="900"/>
              </a:spcBef>
              <a:spcAft>
                <a:spcPts val="0"/>
              </a:spcAft>
              <a:buSzPts val="1800"/>
              <a:buChar char="◦"/>
            </a:pPr>
            <a:r>
              <a:rPr lang="en-US"/>
              <a:t>Sentiment: Response given by the customer to particular call center.</a:t>
            </a:r>
            <a:endParaRPr/>
          </a:p>
          <a:p>
            <a:pPr indent="-182880" lvl="0" marL="182880" rtl="0" algn="l">
              <a:lnSpc>
                <a:spcPct val="100000"/>
              </a:lnSpc>
              <a:spcBef>
                <a:spcPts val="900"/>
              </a:spcBef>
              <a:spcAft>
                <a:spcPts val="0"/>
              </a:spcAft>
              <a:buSzPts val="1800"/>
              <a:buChar char="◦"/>
            </a:pPr>
            <a:r>
              <a:rPr lang="en-US"/>
              <a:t>Csat_score: Customer satisfactory score given by the customer to particular call center.</a:t>
            </a:r>
            <a:endParaRPr/>
          </a:p>
          <a:p>
            <a:pPr indent="-182880" lvl="0" marL="182880" rtl="0" algn="l">
              <a:lnSpc>
                <a:spcPct val="100000"/>
              </a:lnSpc>
              <a:spcBef>
                <a:spcPts val="900"/>
              </a:spcBef>
              <a:spcAft>
                <a:spcPts val="0"/>
              </a:spcAft>
              <a:buSzPts val="1800"/>
              <a:buChar char="◦"/>
            </a:pPr>
            <a:r>
              <a:rPr lang="en-US"/>
              <a:t>Call_timing: Date of Calling.</a:t>
            </a:r>
            <a:endParaRPr/>
          </a:p>
          <a:p>
            <a:pPr indent="-182880" lvl="0" marL="182880" rtl="0" algn="l">
              <a:lnSpc>
                <a:spcPct val="100000"/>
              </a:lnSpc>
              <a:spcBef>
                <a:spcPts val="900"/>
              </a:spcBef>
              <a:spcAft>
                <a:spcPts val="0"/>
              </a:spcAft>
              <a:buSzPts val="1800"/>
              <a:buChar char="◦"/>
            </a:pPr>
            <a:r>
              <a:rPr lang="en-US"/>
              <a:t>Reason: Exactly what problem the customer is facing.</a:t>
            </a:r>
            <a:endParaRPr/>
          </a:p>
          <a:p>
            <a:pPr indent="-182880" lvl="0" marL="182880" rtl="0" algn="l">
              <a:lnSpc>
                <a:spcPct val="100000"/>
              </a:lnSpc>
              <a:spcBef>
                <a:spcPts val="900"/>
              </a:spcBef>
              <a:spcAft>
                <a:spcPts val="0"/>
              </a:spcAft>
              <a:buSzPts val="1800"/>
              <a:buChar char="◦"/>
            </a:pPr>
            <a:r>
              <a:rPr lang="en-US"/>
              <a:t>Channel: By which channel customer is registering their complaint.</a:t>
            </a:r>
            <a:endParaRPr/>
          </a:p>
          <a:p>
            <a:pPr indent="-182880" lvl="0" marL="182880" rtl="0" algn="l">
              <a:lnSpc>
                <a:spcPct val="100000"/>
              </a:lnSpc>
              <a:spcBef>
                <a:spcPts val="900"/>
              </a:spcBef>
              <a:spcAft>
                <a:spcPts val="0"/>
              </a:spcAft>
              <a:buSzPts val="1800"/>
              <a:buChar char="◦"/>
            </a:pPr>
            <a:r>
              <a:rPr lang="en-US"/>
              <a:t>State: State of customer.</a:t>
            </a:r>
            <a:endParaRPr/>
          </a:p>
          <a:p>
            <a:pPr indent="-182880" lvl="0" marL="182880" rtl="0" algn="l">
              <a:lnSpc>
                <a:spcPct val="100000"/>
              </a:lnSpc>
              <a:spcBef>
                <a:spcPts val="900"/>
              </a:spcBef>
              <a:spcAft>
                <a:spcPts val="0"/>
              </a:spcAft>
              <a:buSzPts val="1800"/>
              <a:buChar char="◦"/>
            </a:pPr>
            <a:r>
              <a:rPr lang="en-US"/>
              <a:t>City: City of a customer.</a:t>
            </a:r>
            <a:endParaRPr/>
          </a:p>
          <a:p>
            <a:pPr indent="-182880" lvl="0" marL="182880" rtl="0" algn="l">
              <a:lnSpc>
                <a:spcPct val="100000"/>
              </a:lnSpc>
              <a:spcBef>
                <a:spcPts val="900"/>
              </a:spcBef>
              <a:spcAft>
                <a:spcPts val="0"/>
              </a:spcAft>
              <a:buSzPts val="1800"/>
              <a:buChar char="◦"/>
            </a:pPr>
            <a:r>
              <a:rPr lang="en-US"/>
              <a:t>Response Time: How much taken by the call center to resolve the query according to Service Level Agreement (SLA).</a:t>
            </a:r>
            <a:endParaRPr/>
          </a:p>
          <a:p>
            <a:pPr indent="-182880" lvl="0" marL="182880" rtl="0" algn="l">
              <a:lnSpc>
                <a:spcPct val="100000"/>
              </a:lnSpc>
              <a:spcBef>
                <a:spcPts val="900"/>
              </a:spcBef>
              <a:spcAft>
                <a:spcPts val="0"/>
              </a:spcAft>
              <a:buSzPts val="1800"/>
              <a:buChar char="◦"/>
            </a:pPr>
            <a:r>
              <a:rPr lang="en-US"/>
              <a:t>Call duration: Time taken for call by the call center to customer.</a:t>
            </a:r>
            <a:endParaRPr/>
          </a:p>
          <a:p>
            <a:pPr indent="-182880" lvl="0" marL="182880" rtl="0" algn="l">
              <a:lnSpc>
                <a:spcPct val="100000"/>
              </a:lnSpc>
              <a:spcBef>
                <a:spcPts val="900"/>
              </a:spcBef>
              <a:spcAft>
                <a:spcPts val="0"/>
              </a:spcAft>
              <a:buSzPts val="1800"/>
              <a:buChar char="◦"/>
            </a:pPr>
            <a:r>
              <a:rPr lang="en-US"/>
              <a:t>Call center: Call center name along with location.</a:t>
            </a:r>
            <a:endParaRPr/>
          </a:p>
          <a:p>
            <a:pPr indent="0" lvl="0" marL="0" rtl="0" algn="l">
              <a:lnSpc>
                <a:spcPct val="100000"/>
              </a:lnSpc>
              <a:spcBef>
                <a:spcPts val="9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2022-12-19T11:05:22Z</dcterms:created>
  <dc:creator>Microsoft account</dc:creator>
</cp:coreProperties>
</file>