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2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3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1A74C-2861-449C-89E1-D797F2326D5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9B14A7-A7DF-45E5-BB00-352F982446C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6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g18753n@pac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8B34-0EB0-0C6E-1107-2DA78FA8E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12" y="309281"/>
            <a:ext cx="10950388" cy="178873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Alpha University - Computer Science Graduate Student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89E7-3569-79F2-76D6-7EFB71C5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Developed by – Gauri Gupta ( U01881349)</a:t>
            </a:r>
          </a:p>
          <a:p>
            <a:r>
              <a:rPr lang="en-IN" dirty="0"/>
              <a:t>Email - </a:t>
            </a:r>
            <a:r>
              <a:rPr lang="en-IN" dirty="0">
                <a:hlinkClick r:id="rId2"/>
              </a:rPr>
              <a:t>gg18753n@pace.edu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FDAF-A029-D21F-112E-A5A8D445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537882"/>
            <a:ext cx="9841944" cy="912875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Database ( JSON File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F29AC-96DD-9DAE-DFC8-1C8404A58976}"/>
              </a:ext>
            </a:extLst>
          </p:cNvPr>
          <p:cNvSpPr txBox="1"/>
          <p:nvPr/>
        </p:nvSpPr>
        <p:spPr>
          <a:xfrm>
            <a:off x="6104964" y="2097741"/>
            <a:ext cx="60870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Database contains list of Computer Science Graduate Students in the alpha university.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As illustrated in the sample data in left hand side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For every student we are storing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id - Student ID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name -  Name of Student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email – email of student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phone -  Contact number of student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age – Age of the student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semester – Current Semester Student is enrolled in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courseRegistered – All the course registered by the student so far.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CA4C3-5A3E-60F0-4780-F6797FE8C631}"/>
              </a:ext>
            </a:extLst>
          </p:cNvPr>
          <p:cNvSpPr/>
          <p:nvPr/>
        </p:nvSpPr>
        <p:spPr>
          <a:xfrm>
            <a:off x="53787" y="1990166"/>
            <a:ext cx="5930153" cy="39084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“1”: {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"id": 1,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"name": "Roger Lee",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"email": "jovan@example.com",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"phone": "+49 176 14890478",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"age": 32,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“semester”:1,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"courseRegistered": {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  "1": “Algorithms and Computing Theory",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  "2": "Database Management Systems",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  "3</a:t>
            </a:r>
            <a:r>
              <a:rPr lang="en-IN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":  "Technology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Management"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  }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1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59E4-5F0A-8C94-2244-790644FA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Configured End-Points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45DF1-FD93-E13A-6F04-213065C60013}"/>
              </a:ext>
            </a:extLst>
          </p:cNvPr>
          <p:cNvSpPr/>
          <p:nvPr/>
        </p:nvSpPr>
        <p:spPr>
          <a:xfrm>
            <a:off x="1371600" y="1869141"/>
            <a:ext cx="10219765" cy="44644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/students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Returns the list of all the students in the database.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/students/{id}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Returns the student with id supplied in the URL.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/students/{id}/courseRegistered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Returns the course registered by the student with id supplied in the URL.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/students/{id}/courseRegistered/{courseNumber}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Returns the course name of the student with id and course number supplied in the URL</a:t>
            </a:r>
          </a:p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8B25-A6FE-C5E6-7171-2B523AB2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2133"/>
            <a:ext cx="10058400" cy="83677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r>
              <a:rPr lang="en-IN" sz="2800" dirty="0"/>
              <a:t> 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7B688-A198-518A-BB0E-3932ED31AA83}"/>
              </a:ext>
            </a:extLst>
          </p:cNvPr>
          <p:cNvSpPr/>
          <p:nvPr/>
        </p:nvSpPr>
        <p:spPr>
          <a:xfrm>
            <a:off x="4827494" y="1896035"/>
            <a:ext cx="7073153" cy="4249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b="1" dirty="0">
                <a:latin typeface="Verdana" panose="020B0604030504040204" pitchFamily="34" charset="0"/>
                <a:ea typeface="Verdana" panose="020B0604030504040204" pitchFamily="34" charset="0"/>
              </a:rPr>
              <a:t>Technology Used </a:t>
            </a: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– Java, Maven, Springboot, Thymeleaf, Bootstrap, Jquery.</a:t>
            </a:r>
          </a:p>
          <a:p>
            <a:endParaRPr lang="en-IN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500" b="1" dirty="0">
                <a:latin typeface="Verdana" panose="020B0604030504040204" pitchFamily="34" charset="0"/>
                <a:ea typeface="Verdana" panose="020B0604030504040204" pitchFamily="34" charset="0"/>
              </a:rPr>
              <a:t>Components</a:t>
            </a:r>
          </a:p>
          <a:p>
            <a:endParaRPr lang="en-IN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Entering the configured URL directly in the browser renders JSON blob.</a:t>
            </a: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On requesting ‘/’ the request goes to “index.html” – it is a single web page that allow users to interact with different endpoints configured in the controller and display the data in a tabular format. </a:t>
            </a: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 Controller is configured with different request   endpoints. </a:t>
            </a: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 Controller interacts with service layer that returns data.</a:t>
            </a: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 Controller and service layer provides a separation of control flow and business logic. </a:t>
            </a: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Data from the service layer returned to the controller loaded in the Database Model.</a:t>
            </a:r>
          </a:p>
          <a:p>
            <a:pPr marL="342900" indent="-342900">
              <a:buAutoNum type="arabicParenR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Service interacts with Database and manipulates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36A64-E24A-8FA9-2474-8C25E27F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4" y="2374806"/>
            <a:ext cx="4208367" cy="30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200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392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Verdana</vt:lpstr>
      <vt:lpstr>Retrospect</vt:lpstr>
      <vt:lpstr>Alpha University - Computer Science Graduate Student API</vt:lpstr>
      <vt:lpstr>Database ( JSON File )</vt:lpstr>
      <vt:lpstr>Configured End-Points</vt:lpstr>
      <vt:lpstr>Application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Graduate Student API</dc:title>
  <dc:creator>Gauri Gupta</dc:creator>
  <cp:lastModifiedBy>Gauri Gupta</cp:lastModifiedBy>
  <cp:revision>17</cp:revision>
  <dcterms:created xsi:type="dcterms:W3CDTF">2023-05-09T20:25:42Z</dcterms:created>
  <dcterms:modified xsi:type="dcterms:W3CDTF">2023-05-11T19:28:12Z</dcterms:modified>
</cp:coreProperties>
</file>