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4"/>
  </p:sldMasterIdLst>
  <p:notesMasterIdLst>
    <p:notesMasterId r:id="rId10"/>
  </p:notesMasterIdLst>
  <p:handoutMasterIdLst>
    <p:handoutMasterId r:id="rId11"/>
  </p:handout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5/1/2024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5/1/2024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5/1/2024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4513" y="1405934"/>
            <a:ext cx="10710540" cy="4485416"/>
          </a:xfrm>
        </p:spPr>
        <p:txBody>
          <a:bodyPr anchor="t">
            <a:normAutofit fontScale="70000" lnSpcReduction="20000"/>
          </a:bodyPr>
          <a:lstStyle/>
          <a:p>
            <a:r>
              <a:rPr lang="en-US" sz="4000" dirty="0" smtClean="0">
                <a:latin typeface="Curlz MT" panose="04040404050702020202" pitchFamily="82" charset="0"/>
              </a:rPr>
              <a:t>PRESENTATION BY- Gaurangi Gupta, </a:t>
            </a:r>
            <a:r>
              <a:rPr lang="en-US" sz="4000" dirty="0" err="1" smtClean="0">
                <a:latin typeface="Curlz MT" panose="04040404050702020202" pitchFamily="82" charset="0"/>
              </a:rPr>
              <a:t>Jinisha</a:t>
            </a:r>
            <a:r>
              <a:rPr lang="en-US" sz="4000" dirty="0" smtClean="0">
                <a:latin typeface="Curlz MT" panose="04040404050702020202" pitchFamily="82" charset="0"/>
              </a:rPr>
              <a:t> Chauhan, </a:t>
            </a:r>
            <a:r>
              <a:rPr lang="en-US" sz="4000" dirty="0" err="1" smtClean="0">
                <a:latin typeface="Curlz MT" panose="04040404050702020202" pitchFamily="82" charset="0"/>
              </a:rPr>
              <a:t>Lakshya</a:t>
            </a:r>
            <a:r>
              <a:rPr lang="en-US" sz="4000" dirty="0" smtClean="0">
                <a:latin typeface="Curlz MT" panose="04040404050702020202" pitchFamily="82" charset="0"/>
              </a:rPr>
              <a:t> </a:t>
            </a:r>
            <a:r>
              <a:rPr lang="en-US" sz="4000" dirty="0" err="1" smtClean="0">
                <a:latin typeface="Curlz MT" panose="04040404050702020202" pitchFamily="82" charset="0"/>
              </a:rPr>
              <a:t>Meghani</a:t>
            </a:r>
            <a:endParaRPr lang="en-US" sz="4000" dirty="0" smtClean="0">
              <a:latin typeface="Curlz MT" panose="04040404050702020202" pitchFamily="82" charset="0"/>
            </a:endParaRPr>
          </a:p>
          <a:p>
            <a:r>
              <a:rPr lang="en-US" sz="4000" dirty="0" smtClean="0">
                <a:latin typeface="Curlz MT" panose="04040404050702020202" pitchFamily="82" charset="0"/>
              </a:rPr>
              <a:t>NAME OF THE PROJECT- AI Doctors</a:t>
            </a:r>
            <a:endParaRPr lang="en-US" sz="4000" dirty="0" smtClean="0">
              <a:latin typeface="Curlz MT" panose="04040404050702020202" pitchFamily="82" charset="0"/>
            </a:endParaRPr>
          </a:p>
          <a:p>
            <a:endParaRPr lang="en-US" dirty="0">
              <a:latin typeface="Bradley Hand ITC" panose="03070402050302030203" pitchFamily="66" charset="0"/>
            </a:endParaRPr>
          </a:p>
          <a:p>
            <a:endParaRPr lang="en-US" dirty="0" smtClean="0">
              <a:latin typeface="Bradley Hand ITC" panose="03070402050302030203" pitchFamily="66" charset="0"/>
            </a:endParaRPr>
          </a:p>
          <a:p>
            <a:endParaRPr lang="en-US" dirty="0">
              <a:latin typeface="Bradley Hand ITC" panose="03070402050302030203" pitchFamily="66" charset="0"/>
            </a:endParaRPr>
          </a:p>
          <a:p>
            <a:endParaRPr lang="en-US" dirty="0" smtClean="0">
              <a:latin typeface="Bradley Hand ITC" panose="03070402050302030203" pitchFamily="66" charset="0"/>
            </a:endParaRPr>
          </a:p>
          <a:p>
            <a:pPr algn="ctr"/>
            <a:r>
              <a:rPr lang="en-US" sz="8800" dirty="0" smtClean="0">
                <a:solidFill>
                  <a:schemeClr val="bg2">
                    <a:lumMod val="50000"/>
                  </a:schemeClr>
                </a:solidFill>
                <a:latin typeface="Bradley Hand ITC" panose="03070402050302030203" pitchFamily="66" charset="0"/>
              </a:rPr>
              <a:t>HACKATHON</a:t>
            </a:r>
            <a:endParaRPr lang="en-US" sz="8800" dirty="0">
              <a:solidFill>
                <a:schemeClr val="bg2">
                  <a:lumMod val="50000"/>
                </a:schemeClr>
              </a:solidFill>
              <a:latin typeface="Bradley Hand ITC" panose="03070402050302030203" pitchFamily="66" charset="0"/>
            </a:endParaRPr>
          </a:p>
          <a:p>
            <a:pPr algn="ctr"/>
            <a:r>
              <a:rPr lang="en-US" sz="8800" dirty="0" smtClean="0">
                <a:solidFill>
                  <a:schemeClr val="bg2">
                    <a:lumMod val="50000"/>
                  </a:schemeClr>
                </a:solidFill>
                <a:latin typeface="Bradley Hand ITC" panose="03070402050302030203" pitchFamily="66" charset="0"/>
              </a:rPr>
              <a:t>PRESENTATION</a:t>
            </a:r>
          </a:p>
          <a:p>
            <a:pPr lvl="1"/>
            <a:r>
              <a:rPr lang="en-US" dirty="0" smtClean="0"/>
              <a:t>     </a:t>
            </a:r>
            <a:endParaRPr lang="en-US" dirty="0"/>
          </a:p>
        </p:txBody>
      </p:sp>
      <p:sp>
        <p:nvSpPr>
          <p:cNvPr id="2" name="Title 1"/>
          <p:cNvSpPr>
            <a:spLocks noGrp="1"/>
          </p:cNvSpPr>
          <p:nvPr>
            <p:ph type="ctrTitle"/>
          </p:nvPr>
        </p:nvSpPr>
        <p:spPr>
          <a:xfrm>
            <a:off x="314513" y="562658"/>
            <a:ext cx="10972800" cy="1109387"/>
          </a:xfrm>
        </p:spPr>
        <p:txBody>
          <a:bodyPr>
            <a:normAutofit fontScale="90000"/>
          </a:bodyPr>
          <a:lstStyle/>
          <a:p>
            <a:pPr marL="91440">
              <a:lnSpc>
                <a:spcPct val="600000"/>
              </a:lnSpc>
              <a:spcBef>
                <a:spcPts val="0"/>
              </a:spcBef>
            </a:pPr>
            <a:r>
              <a:rPr lang="en-US" sz="3600" dirty="0" smtClean="0">
                <a:solidFill>
                  <a:schemeClr val="accent4">
                    <a:lumMod val="50000"/>
                  </a:schemeClr>
                </a:solidFill>
              </a:rPr>
              <a:t>Healthcare and medical technologies with </a:t>
            </a:r>
            <a:r>
              <a:rPr lang="en-US" sz="3600" dirty="0" err="1" smtClean="0">
                <a:solidFill>
                  <a:schemeClr val="accent4">
                    <a:lumMod val="50000"/>
                  </a:schemeClr>
                </a:solidFill>
              </a:rPr>
              <a:t>ai</a:t>
            </a:r>
            <a:endParaRPr lang="en-US" sz="3600" dirty="0">
              <a:solidFill>
                <a:schemeClr val="accent4">
                  <a:lumMod val="50000"/>
                </a:schemeClr>
              </a:solidFill>
            </a:endParaRP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pPr marL="571500" indent="-571500">
              <a:buFont typeface="Arial" panose="020B0604020202020204" pitchFamily="34" charset="0"/>
              <a:buChar char="•"/>
            </a:pPr>
            <a:r>
              <a:rPr lang="en-US" dirty="0" smtClean="0"/>
              <a:t>TECHNOLOGIES THAT CAN BE SUPPORTED BY AI </a:t>
            </a:r>
            <a:endParaRPr lang="en-US" dirty="0"/>
          </a:p>
        </p:txBody>
      </p:sp>
      <p:pic>
        <p:nvPicPr>
          <p:cNvPr id="3" name="Content Placeholder 2"/>
          <p:cNvPicPr>
            <a:picLocks noGrp="1" noChangeAspect="1"/>
          </p:cNvPicPr>
          <p:nvPr>
            <p:ph idx="1"/>
          </p:nvPr>
        </p:nvPicPr>
        <p:blipFill>
          <a:blip r:embed="rId2"/>
          <a:stretch>
            <a:fillRect/>
          </a:stretch>
        </p:blipFill>
        <p:spPr>
          <a:xfrm>
            <a:off x="4636616" y="1417638"/>
            <a:ext cx="6419612" cy="4708525"/>
          </a:xfrm>
          <a:prstGeom prst="rect">
            <a:avLst/>
          </a:prstGeom>
        </p:spPr>
      </p:pic>
      <p:sp>
        <p:nvSpPr>
          <p:cNvPr id="4" name="TextBox 3"/>
          <p:cNvSpPr txBox="1"/>
          <p:nvPr/>
        </p:nvSpPr>
        <p:spPr>
          <a:xfrm>
            <a:off x="483326" y="1417638"/>
            <a:ext cx="3370217" cy="4370427"/>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accent5">
                    <a:lumMod val="50000"/>
                  </a:schemeClr>
                </a:solidFill>
              </a:rPr>
              <a:t>Research work done by AI/bots</a:t>
            </a:r>
          </a:p>
          <a:p>
            <a:pPr marL="285750" indent="-285750">
              <a:buFont typeface="Arial" panose="020B0604020202020204" pitchFamily="34" charset="0"/>
              <a:buChar char="•"/>
            </a:pPr>
            <a:r>
              <a:rPr lang="en-US" sz="2000" dirty="0" smtClean="0">
                <a:solidFill>
                  <a:schemeClr val="accent5">
                    <a:lumMod val="50000"/>
                  </a:schemeClr>
                </a:solidFill>
              </a:rPr>
              <a:t>Life care </a:t>
            </a:r>
          </a:p>
          <a:p>
            <a:pPr marL="285750" indent="-285750">
              <a:buFont typeface="Arial" panose="020B0604020202020204" pitchFamily="34" charset="0"/>
              <a:buChar char="•"/>
            </a:pPr>
            <a:r>
              <a:rPr lang="en-US" sz="2000" dirty="0" smtClean="0">
                <a:solidFill>
                  <a:schemeClr val="accent5">
                    <a:lumMod val="50000"/>
                  </a:schemeClr>
                </a:solidFill>
              </a:rPr>
              <a:t>Treatment for patients by bots</a:t>
            </a:r>
          </a:p>
          <a:p>
            <a:pPr marL="285750" indent="-285750">
              <a:buFont typeface="Arial" panose="020B0604020202020204" pitchFamily="34" charset="0"/>
              <a:buChar char="•"/>
            </a:pPr>
            <a:r>
              <a:rPr lang="en-US" sz="2000" dirty="0" smtClean="0">
                <a:solidFill>
                  <a:schemeClr val="accent5">
                    <a:lumMod val="50000"/>
                  </a:schemeClr>
                </a:solidFill>
              </a:rPr>
              <a:t>Support for keeping well</a:t>
            </a:r>
          </a:p>
          <a:p>
            <a:pPr marL="285750" indent="-285750">
              <a:buFont typeface="Arial" panose="020B0604020202020204" pitchFamily="34" charset="0"/>
              <a:buChar char="•"/>
            </a:pPr>
            <a:r>
              <a:rPr lang="en-US" sz="2000" dirty="0" smtClean="0">
                <a:solidFill>
                  <a:schemeClr val="accent5">
                    <a:lumMod val="50000"/>
                  </a:schemeClr>
                </a:solidFill>
              </a:rPr>
              <a:t>Detection of any new viruses/ diseases in patients or laboratories</a:t>
            </a:r>
          </a:p>
          <a:p>
            <a:pPr marL="285750" indent="-285750">
              <a:buFont typeface="Arial" panose="020B0604020202020204" pitchFamily="34" charset="0"/>
              <a:buChar char="•"/>
            </a:pPr>
            <a:r>
              <a:rPr lang="en-US" sz="2000" dirty="0" smtClean="0">
                <a:solidFill>
                  <a:schemeClr val="accent5">
                    <a:lumMod val="50000"/>
                  </a:schemeClr>
                </a:solidFill>
              </a:rPr>
              <a:t>Diagnosis of diseases/virus</a:t>
            </a:r>
          </a:p>
          <a:p>
            <a:pPr marL="285750" indent="-285750">
              <a:buFont typeface="Arial" panose="020B0604020202020204" pitchFamily="34" charset="0"/>
              <a:buChar char="•"/>
            </a:pPr>
            <a:r>
              <a:rPr lang="en-US" sz="2000" dirty="0" smtClean="0">
                <a:solidFill>
                  <a:schemeClr val="accent5">
                    <a:lumMod val="50000"/>
                  </a:schemeClr>
                </a:solidFill>
              </a:rPr>
              <a:t>Decision making for necessary medicines and healthcare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APPLICATIONS OF AI</a:t>
            </a:r>
            <a:endParaRPr lang="en-US" dirty="0"/>
          </a:p>
        </p:txBody>
      </p:sp>
      <p:pic>
        <p:nvPicPr>
          <p:cNvPr id="5" name="Content Placeholder 4"/>
          <p:cNvPicPr>
            <a:picLocks noGrp="1" noChangeAspect="1"/>
          </p:cNvPicPr>
          <p:nvPr>
            <p:ph idx="1"/>
          </p:nvPr>
        </p:nvPicPr>
        <p:blipFill>
          <a:blip r:embed="rId2"/>
          <a:stretch>
            <a:fillRect/>
          </a:stretch>
        </p:blipFill>
        <p:spPr>
          <a:xfrm>
            <a:off x="1496267" y="1600200"/>
            <a:ext cx="9199465" cy="4708525"/>
          </a:xfrm>
          <a:prstGeom prst="rect">
            <a:avLst/>
          </a:prstGeom>
        </p:spPr>
      </p:pic>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a:xfrm flipH="1">
            <a:off x="11582399" y="1600201"/>
            <a:ext cx="45719" cy="4525963"/>
          </a:xfrm>
        </p:spPr>
        <p:txBody>
          <a:bodyPr>
            <a:normAutofit/>
          </a:bodyPr>
          <a:lstStyle/>
          <a:p>
            <a:pPr marL="137160" indent="0">
              <a:buNone/>
            </a:pPr>
            <a:endParaRPr lang="en-US" dirty="0" smtClean="0"/>
          </a:p>
        </p:txBody>
      </p:sp>
      <p:sp>
        <p:nvSpPr>
          <p:cNvPr id="3" name="Title 2"/>
          <p:cNvSpPr>
            <a:spLocks noGrp="1"/>
          </p:cNvSpPr>
          <p:nvPr>
            <p:ph type="title"/>
          </p:nvPr>
        </p:nvSpPr>
        <p:spPr/>
        <p:txBody>
          <a:bodyPr/>
          <a:lstStyle/>
          <a:p>
            <a:pPr algn="l"/>
            <a:r>
              <a:rPr lang="en-US" dirty="0" smtClean="0"/>
              <a:t>EXPLANATION</a:t>
            </a:r>
            <a:endParaRPr lang="en-IN" dirty="0"/>
          </a:p>
        </p:txBody>
      </p:sp>
      <p:sp>
        <p:nvSpPr>
          <p:cNvPr id="5" name="Content Placeholder 4"/>
          <p:cNvSpPr>
            <a:spLocks noGrp="1"/>
          </p:cNvSpPr>
          <p:nvPr>
            <p:ph sz="half" idx="1"/>
          </p:nvPr>
        </p:nvSpPr>
        <p:spPr>
          <a:xfrm>
            <a:off x="478971" y="1306286"/>
            <a:ext cx="10650583" cy="5251268"/>
          </a:xfrm>
        </p:spPr>
        <p:txBody>
          <a:bodyPr>
            <a:normAutofit/>
          </a:bodyPr>
          <a:lstStyle/>
          <a:p>
            <a:pPr marL="137160" indent="0">
              <a:buNone/>
            </a:pPr>
            <a:r>
              <a:rPr lang="en-US" dirty="0" smtClean="0">
                <a:solidFill>
                  <a:schemeClr val="accent2">
                    <a:lumMod val="40000"/>
                    <a:lumOff val="60000"/>
                  </a:schemeClr>
                </a:solidFill>
              </a:rPr>
              <a:t>There are various uses of AI, robots and bots in healthcare and medical field. </a:t>
            </a:r>
          </a:p>
          <a:p>
            <a:pPr marL="137160" indent="0">
              <a:buNone/>
            </a:pPr>
            <a:r>
              <a:rPr lang="en-US" dirty="0" smtClean="0">
                <a:solidFill>
                  <a:schemeClr val="accent2">
                    <a:lumMod val="40000"/>
                    <a:lumOff val="60000"/>
                  </a:schemeClr>
                </a:solidFill>
              </a:rPr>
              <a:t>If we take an example we can say that robots and bots can be used in finding out new diseases and viruses. They can also be used to find out  new solutions to them. It can be done by installing some independent algorithm in them, by which they can understand and solve the case.</a:t>
            </a:r>
          </a:p>
          <a:p>
            <a:pPr marL="137160" indent="0">
              <a:buNone/>
            </a:pPr>
            <a:r>
              <a:rPr lang="en-US" dirty="0" smtClean="0">
                <a:solidFill>
                  <a:schemeClr val="accent2">
                    <a:lumMod val="40000"/>
                    <a:lumOff val="60000"/>
                  </a:schemeClr>
                </a:solidFill>
              </a:rPr>
              <a:t> An algorithm is a set of instructions or commands in robots/computers that allow them to solve problems or calculations.</a:t>
            </a:r>
          </a:p>
          <a:p>
            <a:pPr marL="137160" indent="0">
              <a:buNone/>
            </a:pPr>
            <a:r>
              <a:rPr lang="en-US" dirty="0" smtClean="0">
                <a:solidFill>
                  <a:schemeClr val="accent2">
                    <a:lumMod val="40000"/>
                    <a:lumOff val="60000"/>
                  </a:schemeClr>
                </a:solidFill>
              </a:rPr>
              <a:t>Also, they can be used for health and living care of humans. For example if a patient is admitted in hospital, a bot/robot can take care of them. By providing medicines on time, their checkups and they will also be available for them 24/7. This can reduce work pressure for humans and also will be a benefit for them.</a:t>
            </a:r>
            <a:endParaRPr lang="en-IN" dirty="0">
              <a:solidFill>
                <a:schemeClr val="accent2">
                  <a:lumMod val="40000"/>
                  <a:lumOff val="60000"/>
                </a:schemeClr>
              </a:solidFill>
            </a:endParaRPr>
          </a:p>
        </p:txBody>
      </p:sp>
    </p:spTree>
    <p:extLst>
      <p:ext uri="{BB962C8B-B14F-4D97-AF65-F5344CB8AC3E}">
        <p14:creationId xmlns:p14="http://schemas.microsoft.com/office/powerpoint/2010/main" val="41838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Slide of Healthcare Center Template - Slide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9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0</TotalTime>
  <Words>236</Words>
  <Application>Microsoft Office PowerPoint</Application>
  <PresentationFormat>Widescreen</PresentationFormat>
  <Paragraphs>25</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Bradley Hand ITC</vt:lpstr>
      <vt:lpstr>Calibri</vt:lpstr>
      <vt:lpstr>Curlz MT</vt:lpstr>
      <vt:lpstr>Wingdings</vt:lpstr>
      <vt:lpstr>Wingdings 2</vt:lpstr>
      <vt:lpstr>Wingdings 3</vt:lpstr>
      <vt:lpstr>Medical design template</vt:lpstr>
      <vt:lpstr>Healthcare and medical technologies with ai</vt:lpstr>
      <vt:lpstr>TECHNOLOGIES THAT CAN BE SUPPORTED BY AI </vt:lpstr>
      <vt:lpstr>MORE APPLICATIONS OF AI</vt:lpstr>
      <vt:lpstr>EXPLANATION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2024-05-01T09:50:11Z</dcterms:created>
  <dcterms:modified xsi:type="dcterms:W3CDTF">2024-05-01T11:30:53Z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