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8146" y="2012377"/>
            <a:ext cx="8895706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2961" y="1427365"/>
            <a:ext cx="11026077" cy="459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tic.googleusercontent.com/media/research.google.com/en//pubs/archive/46488.pdf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se.iitd.ac.in/pollutiondata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0380" cy="6858000"/>
          </a:xfrm>
          <a:custGeom>
            <a:avLst/>
            <a:gdLst/>
            <a:ahLst/>
            <a:cxnLst/>
            <a:rect l="l" t="t" r="r" b="b"/>
            <a:pathLst>
              <a:path w="8120380" h="6858000">
                <a:moveTo>
                  <a:pt x="0" y="6857986"/>
                </a:moveTo>
                <a:lnTo>
                  <a:pt x="8119858" y="6857986"/>
                </a:lnTo>
                <a:lnTo>
                  <a:pt x="8119858" y="0"/>
                </a:lnTo>
                <a:lnTo>
                  <a:pt x="0" y="0"/>
                </a:lnTo>
                <a:lnTo>
                  <a:pt x="0" y="6857986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4690" y="2318957"/>
            <a:ext cx="7124700" cy="1076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u="heavy" sz="30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Forecasting </a:t>
            </a:r>
            <a:r>
              <a:rPr dirty="0" u="heavy" sz="30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Events </a:t>
            </a:r>
            <a:r>
              <a:rPr dirty="0" u="heavy" sz="30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of </a:t>
            </a:r>
            <a:r>
              <a:rPr dirty="0" u="heavy" sz="30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Severe Air</a:t>
            </a:r>
            <a:r>
              <a:rPr dirty="0" u="heavy" sz="3000" spc="-2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0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Pollution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u="heavy" sz="30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 Delhi using </a:t>
            </a:r>
            <a:r>
              <a:rPr dirty="0" u="heavy" sz="3000" spc="-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Temporal </a:t>
            </a:r>
            <a:r>
              <a:rPr dirty="0" u="heavy" sz="30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Point</a:t>
            </a:r>
            <a:r>
              <a:rPr dirty="0" u="heavy" sz="3000" spc="-4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0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Process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9858" y="0"/>
            <a:ext cx="4072254" cy="6858000"/>
          </a:xfrm>
          <a:custGeom>
            <a:avLst/>
            <a:gdLst/>
            <a:ahLst/>
            <a:cxnLst/>
            <a:rect l="l" t="t" r="r" b="b"/>
            <a:pathLst>
              <a:path w="4072254" h="6858000">
                <a:moveTo>
                  <a:pt x="4072116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4072116" y="0"/>
                </a:lnTo>
                <a:lnTo>
                  <a:pt x="4072116" y="6857986"/>
                </a:lnTo>
                <a:close/>
              </a:path>
            </a:pathLst>
          </a:custGeom>
          <a:solidFill>
            <a:srgbClr val="4472C3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324725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Contributors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57482" y="2541712"/>
            <a:ext cx="3248660" cy="107696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452755" indent="-387985">
              <a:lnSpc>
                <a:spcPct val="100000"/>
              </a:lnSpc>
              <a:spcBef>
                <a:spcPts val="459"/>
              </a:spcBef>
              <a:buSzPct val="75000"/>
              <a:buFont typeface="Arial"/>
              <a:buAutoNum type="arabicPeriod"/>
              <a:tabLst>
                <a:tab pos="452755" algn="l"/>
                <a:tab pos="453390" algn="l"/>
              </a:tabLst>
            </a:pP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Ritvik Vij, IIT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Delhi</a:t>
            </a:r>
            <a:endParaRPr sz="2000">
              <a:latin typeface="Carlito"/>
              <a:cs typeface="Carlito"/>
            </a:endParaRPr>
          </a:p>
          <a:p>
            <a:pPr marL="452755" indent="-387985">
              <a:lnSpc>
                <a:spcPct val="100000"/>
              </a:lnSpc>
              <a:spcBef>
                <a:spcPts val="359"/>
              </a:spcBef>
              <a:buSzPct val="75000"/>
              <a:buFont typeface="Arial"/>
              <a:buAutoNum type="arabicPeriod"/>
              <a:tabLst>
                <a:tab pos="452755" algn="l"/>
                <a:tab pos="453390" algn="l"/>
              </a:tabLst>
            </a:pP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Vinayak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Gupta,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IIT</a:t>
            </a:r>
            <a:r>
              <a:rPr dirty="0" sz="2000" spc="-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Delhi</a:t>
            </a:r>
            <a:endParaRPr sz="2000">
              <a:latin typeface="Carlito"/>
              <a:cs typeface="Carlito"/>
            </a:endParaRPr>
          </a:p>
          <a:p>
            <a:pPr marL="452755" indent="-440690">
              <a:lnSpc>
                <a:spcPct val="100000"/>
              </a:lnSpc>
              <a:spcBef>
                <a:spcPts val="359"/>
              </a:spcBef>
              <a:buFont typeface="Arial"/>
              <a:buAutoNum type="arabicPeriod"/>
              <a:tabLst>
                <a:tab pos="452755" algn="l"/>
                <a:tab pos="453390" algn="l"/>
              </a:tabLst>
            </a:pP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Srikanta </a:t>
            </a:r>
            <a:r>
              <a:rPr dirty="0" sz="2000" spc="-25">
                <a:solidFill>
                  <a:srgbClr val="FFFFFF"/>
                </a:solidFill>
                <a:latin typeface="Carlito"/>
                <a:cs typeface="Carlito"/>
              </a:rPr>
              <a:t>Bedathur,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IIT</a:t>
            </a:r>
            <a:r>
              <a:rPr dirty="0" sz="200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Delhi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073" y="304799"/>
            <a:ext cx="10908030" cy="816610"/>
          </a:xfrm>
          <a:prstGeom prst="rect"/>
          <a:solidFill>
            <a:srgbClr val="4472C3"/>
          </a:solidFill>
        </p:spPr>
        <p:txBody>
          <a:bodyPr wrap="square" lIns="0" tIns="3048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240"/>
              </a:spcBef>
            </a:pPr>
            <a:r>
              <a:rPr dirty="0" u="none" sz="4400" spc="-65"/>
              <a:t>Temporal </a:t>
            </a:r>
            <a:r>
              <a:rPr dirty="0" u="none" sz="4400" spc="-30"/>
              <a:t>Point</a:t>
            </a:r>
            <a:r>
              <a:rPr dirty="0" u="none" sz="4400" spc="45"/>
              <a:t> </a:t>
            </a:r>
            <a:r>
              <a:rPr dirty="0" u="none" sz="4400" spc="-15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78148" y="1387233"/>
            <a:ext cx="10424795" cy="514858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420"/>
              </a:spcBef>
            </a:pPr>
            <a:r>
              <a:rPr dirty="0" sz="1800" spc="-30">
                <a:latin typeface="Arial"/>
                <a:cs typeface="Arial"/>
              </a:rPr>
              <a:t>Temporal </a:t>
            </a:r>
            <a:r>
              <a:rPr dirty="0" sz="1800" spc="-5">
                <a:latin typeface="Arial"/>
                <a:cs typeface="Arial"/>
              </a:rPr>
              <a:t>Point Process </a:t>
            </a:r>
            <a:r>
              <a:rPr dirty="0" sz="1800">
                <a:latin typeface="Arial"/>
                <a:cs typeface="Arial"/>
              </a:rPr>
              <a:t>(TPPs)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>
                <a:latin typeface="Arial"/>
                <a:cs typeface="Arial"/>
              </a:rPr>
              <a:t>state-of-the-art models </a:t>
            </a:r>
            <a:r>
              <a:rPr dirty="0" sz="1800" spc="-5">
                <a:latin typeface="Arial"/>
                <a:cs typeface="Arial"/>
              </a:rPr>
              <a:t>for learning timestamped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event-streams.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latin typeface="Arial"/>
                <a:cs typeface="Arial"/>
              </a:rPr>
              <a:t>Event </a:t>
            </a:r>
            <a:r>
              <a:rPr dirty="0" sz="1800">
                <a:latin typeface="Arial"/>
                <a:cs typeface="Arial"/>
              </a:rPr>
              <a:t>sequence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  <a:tab pos="469900" algn="l"/>
                <a:tab pos="2411095" algn="l"/>
              </a:tabLst>
            </a:pPr>
            <a:r>
              <a:rPr dirty="0" sz="1800" spc="-20">
                <a:latin typeface="Arial"/>
                <a:cs typeface="Arial"/>
              </a:rPr>
              <a:t>Time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:	</a:t>
            </a:r>
            <a:r>
              <a:rPr dirty="0" sz="1800" spc="-5">
                <a:latin typeface="Arial"/>
                <a:cs typeface="Arial"/>
              </a:rPr>
              <a:t>and discrete </a:t>
            </a:r>
            <a:r>
              <a:rPr dirty="0" sz="1800">
                <a:latin typeface="Arial"/>
                <a:cs typeface="Arial"/>
              </a:rPr>
              <a:t>mark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latin typeface="Arial"/>
                <a:cs typeface="Arial"/>
              </a:rPr>
              <a:t>Historical events influence future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700"/>
              </a:spcBef>
            </a:pPr>
            <a:r>
              <a:rPr dirty="0" sz="2000" spc="-10">
                <a:latin typeface="Carlito"/>
                <a:cs typeface="Carlito"/>
              </a:rPr>
              <a:t>Popular </a:t>
            </a:r>
            <a:r>
              <a:rPr dirty="0" sz="2000" spc="-55">
                <a:latin typeface="Carlito"/>
                <a:cs typeface="Carlito"/>
              </a:rPr>
              <a:t>SOTA </a:t>
            </a:r>
            <a:r>
              <a:rPr dirty="0" sz="2000" spc="-15" i="1">
                <a:latin typeface="Carlito"/>
                <a:cs typeface="Carlito"/>
              </a:rPr>
              <a:t>marked </a:t>
            </a:r>
            <a:r>
              <a:rPr dirty="0" sz="2000" spc="-5">
                <a:latin typeface="Carlito"/>
                <a:cs typeface="Carlito"/>
              </a:rPr>
              <a:t>TPP models</a:t>
            </a:r>
            <a:r>
              <a:rPr dirty="0" sz="2000" spc="6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-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469265" marR="187325" indent="-42164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Carlito"/>
                <a:cs typeface="Carlito"/>
              </a:rPr>
              <a:t>THP </a:t>
            </a:r>
            <a:r>
              <a:rPr dirty="0" sz="2000">
                <a:latin typeface="Carlito"/>
                <a:cs typeface="Carlito"/>
              </a:rPr>
              <a:t>- </a:t>
            </a:r>
            <a:r>
              <a:rPr dirty="0" sz="2000" spc="-5">
                <a:latin typeface="Carlito"/>
                <a:cs typeface="Carlito"/>
              </a:rPr>
              <a:t>An </a:t>
            </a:r>
            <a:r>
              <a:rPr dirty="0" sz="2000" spc="-10">
                <a:latin typeface="Carlito"/>
                <a:cs typeface="Carlito"/>
              </a:rPr>
              <a:t>intensity </a:t>
            </a:r>
            <a:r>
              <a:rPr dirty="0" sz="2000" spc="-5">
                <a:latin typeface="Carlito"/>
                <a:cs typeface="Carlito"/>
              </a:rPr>
              <a:t>based TPP model </a:t>
            </a:r>
            <a:r>
              <a:rPr dirty="0" sz="2000" spc="-10">
                <a:latin typeface="Carlito"/>
                <a:cs typeface="Carlito"/>
              </a:rPr>
              <a:t>that </a:t>
            </a:r>
            <a:r>
              <a:rPr dirty="0" sz="2000" spc="-15">
                <a:latin typeface="Carlito"/>
                <a:cs typeface="Carlito"/>
              </a:rPr>
              <a:t>leverages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5">
                <a:latin typeface="Carlito"/>
                <a:cs typeface="Carlito"/>
              </a:rPr>
              <a:t>self-attention </a:t>
            </a:r>
            <a:r>
              <a:rPr dirty="0" sz="2000" spc="-5">
                <a:latin typeface="Carlito"/>
                <a:cs typeface="Carlito"/>
              </a:rPr>
              <a:t>mechanism </a:t>
            </a:r>
            <a:r>
              <a:rPr dirty="0" sz="2000" spc="-10">
                <a:latin typeface="Carlito"/>
                <a:cs typeface="Carlito"/>
              </a:rPr>
              <a:t>to capture </a:t>
            </a:r>
            <a:r>
              <a:rPr dirty="0" sz="2000" spc="-5">
                <a:latin typeface="Carlito"/>
                <a:cs typeface="Carlito"/>
              </a:rPr>
              <a:t>the  long </a:t>
            </a:r>
            <a:r>
              <a:rPr dirty="0" sz="2000" spc="-10">
                <a:latin typeface="Carlito"/>
                <a:cs typeface="Carlito"/>
              </a:rPr>
              <a:t>term </a:t>
            </a:r>
            <a:r>
              <a:rPr dirty="0" sz="2000" spc="-5">
                <a:latin typeface="Carlito"/>
                <a:cs typeface="Carlito"/>
              </a:rPr>
              <a:t>dependencies in </a:t>
            </a:r>
            <a:r>
              <a:rPr dirty="0" sz="2000" spc="-20">
                <a:latin typeface="Carlito"/>
                <a:cs typeface="Carlito"/>
              </a:rPr>
              <a:t>it’s </a:t>
            </a:r>
            <a:r>
              <a:rPr dirty="0" sz="2000" spc="-10">
                <a:latin typeface="Carlito"/>
                <a:cs typeface="Carlito"/>
              </a:rPr>
              <a:t>historical</a:t>
            </a:r>
            <a:r>
              <a:rPr dirty="0" sz="2000" spc="1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embeddings.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rlito"/>
              <a:buAutoNum type="arabicPeriod"/>
            </a:pPr>
            <a:endParaRPr sz="1950">
              <a:latin typeface="Carlito"/>
              <a:cs typeface="Carlito"/>
            </a:endParaRPr>
          </a:p>
          <a:p>
            <a:pPr marL="469265" marR="85725" indent="-42164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Carlito"/>
                <a:cs typeface="Carlito"/>
              </a:rPr>
              <a:t>IFL </a:t>
            </a:r>
            <a:r>
              <a:rPr dirty="0" sz="2000">
                <a:latin typeface="Carlito"/>
                <a:cs typeface="Carlito"/>
              </a:rPr>
              <a:t>- </a:t>
            </a:r>
            <a:r>
              <a:rPr dirty="0" sz="2000" spc="-5">
                <a:latin typeface="Carlito"/>
                <a:cs typeface="Carlito"/>
              </a:rPr>
              <a:t>An </a:t>
            </a:r>
            <a:r>
              <a:rPr dirty="0" sz="2000" spc="-10">
                <a:latin typeface="Carlito"/>
                <a:cs typeface="Carlito"/>
              </a:rPr>
              <a:t>intensity free </a:t>
            </a:r>
            <a:r>
              <a:rPr dirty="0" sz="2000" spc="-5">
                <a:latin typeface="Carlito"/>
                <a:cs typeface="Carlito"/>
              </a:rPr>
              <a:t>TPP model </a:t>
            </a:r>
            <a:r>
              <a:rPr dirty="0" sz="2000" spc="-10">
                <a:latin typeface="Carlito"/>
                <a:cs typeface="Carlito"/>
              </a:rPr>
              <a:t>that </a:t>
            </a:r>
            <a:r>
              <a:rPr dirty="0" sz="2000" spc="-5">
                <a:latin typeface="Carlito"/>
                <a:cs typeface="Carlito"/>
              </a:rPr>
              <a:t>learns the </a:t>
            </a:r>
            <a:r>
              <a:rPr dirty="0" sz="2000" spc="-10">
                <a:latin typeface="Carlito"/>
                <a:cs typeface="Carlito"/>
              </a:rPr>
              <a:t>distribution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 spc="-15">
                <a:latin typeface="Carlito"/>
                <a:cs typeface="Carlito"/>
              </a:rPr>
              <a:t>event-time </a:t>
            </a:r>
            <a:r>
              <a:rPr dirty="0" sz="2000" spc="-10">
                <a:latin typeface="Carlito"/>
                <a:cs typeface="Carlito"/>
              </a:rPr>
              <a:t>instead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 spc="-20">
                <a:latin typeface="Carlito"/>
                <a:cs typeface="Carlito"/>
              </a:rPr>
              <a:t>inter-event  </a:t>
            </a:r>
            <a:r>
              <a:rPr dirty="0" sz="2000" spc="-5">
                <a:latin typeface="Carlito"/>
                <a:cs typeface="Carlito"/>
              </a:rPr>
              <a:t>time using </a:t>
            </a:r>
            <a:r>
              <a:rPr dirty="0" sz="2000" spc="-15">
                <a:latin typeface="Carlito"/>
                <a:cs typeface="Carlito"/>
              </a:rPr>
              <a:t>first </a:t>
            </a:r>
            <a:r>
              <a:rPr dirty="0" sz="2000">
                <a:latin typeface="Carlito"/>
                <a:cs typeface="Carlito"/>
              </a:rPr>
              <a:t>a) </a:t>
            </a:r>
            <a:r>
              <a:rPr dirty="0" sz="2000" spc="-5">
                <a:latin typeface="Carlito"/>
                <a:cs typeface="Carlito"/>
              </a:rPr>
              <a:t>normalising </a:t>
            </a:r>
            <a:r>
              <a:rPr dirty="0" sz="2000" spc="-10">
                <a:latin typeface="Carlito"/>
                <a:cs typeface="Carlito"/>
              </a:rPr>
              <a:t>flows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10">
                <a:latin typeface="Carlito"/>
                <a:cs typeface="Carlito"/>
              </a:rPr>
              <a:t>secondly </a:t>
            </a:r>
            <a:r>
              <a:rPr dirty="0" sz="2000" spc="-5">
                <a:latin typeface="Carlito"/>
                <a:cs typeface="Carlito"/>
              </a:rPr>
              <a:t>b) </a:t>
            </a:r>
            <a:r>
              <a:rPr dirty="0" sz="2000" spc="-10">
                <a:latin typeface="Carlito"/>
                <a:cs typeface="Carlito"/>
              </a:rPr>
              <a:t>mixture </a:t>
            </a:r>
            <a:r>
              <a:rPr dirty="0" sz="2000" spc="-5">
                <a:latin typeface="Carlito"/>
                <a:cs typeface="Carlito"/>
              </a:rPr>
              <a:t>of log-normal</a:t>
            </a:r>
            <a:r>
              <a:rPr dirty="0" sz="2000" spc="3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distributions.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000" spc="-5">
                <a:latin typeface="Carlito"/>
                <a:cs typeface="Carlito"/>
              </a:rPr>
              <a:t>TPP models </a:t>
            </a:r>
            <a:r>
              <a:rPr dirty="0" sz="2000" spc="-10">
                <a:latin typeface="Carlito"/>
                <a:cs typeface="Carlito"/>
              </a:rPr>
              <a:t>are </a:t>
            </a:r>
            <a:r>
              <a:rPr dirty="0" sz="2000" spc="-5">
                <a:latin typeface="Carlito"/>
                <a:cs typeface="Carlito"/>
              </a:rPr>
              <a:t>traditionally </a:t>
            </a:r>
            <a:r>
              <a:rPr dirty="0" sz="2000" spc="-10">
                <a:latin typeface="Carlito"/>
                <a:cs typeface="Carlito"/>
              </a:rPr>
              <a:t>evaluated </a:t>
            </a:r>
            <a:r>
              <a:rPr dirty="0" sz="2000" spc="-5">
                <a:latin typeface="Carlito"/>
                <a:cs typeface="Carlito"/>
              </a:rPr>
              <a:t>using </a:t>
            </a:r>
            <a:r>
              <a:rPr dirty="0" sz="2000" spc="-10">
                <a:latin typeface="Carlito"/>
                <a:cs typeface="Carlito"/>
              </a:rPr>
              <a:t>metrics </a:t>
            </a:r>
            <a:r>
              <a:rPr dirty="0" sz="2000" spc="-5">
                <a:latin typeface="Carlito"/>
                <a:cs typeface="Carlito"/>
              </a:rPr>
              <a:t>such </a:t>
            </a:r>
            <a:r>
              <a:rPr dirty="0" sz="2000">
                <a:latin typeface="Carlito"/>
                <a:cs typeface="Carlito"/>
              </a:rPr>
              <a:t>as </a:t>
            </a:r>
            <a:r>
              <a:rPr dirty="0" sz="2000" spc="-5">
                <a:latin typeface="Carlito"/>
                <a:cs typeface="Carlito"/>
              </a:rPr>
              <a:t>MAE/RMSE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5">
                <a:latin typeface="Carlito"/>
                <a:cs typeface="Carlito"/>
              </a:rPr>
              <a:t>accuracy </a:t>
            </a:r>
            <a:r>
              <a:rPr dirty="0" sz="2000">
                <a:latin typeface="Carlito"/>
                <a:cs typeface="Carlito"/>
              </a:rPr>
              <a:t>% </a:t>
            </a:r>
            <a:r>
              <a:rPr dirty="0" sz="2000" spc="-20">
                <a:latin typeface="Carlito"/>
                <a:cs typeface="Carlito"/>
              </a:rPr>
              <a:t>for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next  </a:t>
            </a:r>
            <a:r>
              <a:rPr dirty="0" sz="2000" spc="-5">
                <a:latin typeface="Carlito"/>
                <a:cs typeface="Carlito"/>
              </a:rPr>
              <a:t>time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5">
                <a:latin typeface="Carlito"/>
                <a:cs typeface="Carlito"/>
              </a:rPr>
              <a:t>mark </a:t>
            </a:r>
            <a:r>
              <a:rPr dirty="0" sz="2000" spc="-10">
                <a:latin typeface="Carlito"/>
                <a:cs typeface="Carlito"/>
              </a:rPr>
              <a:t>prediction. </a:t>
            </a:r>
            <a:r>
              <a:rPr dirty="0" sz="2000" spc="-5">
                <a:latin typeface="Carlito"/>
                <a:cs typeface="Carlito"/>
              </a:rPr>
              <a:t>Models such </a:t>
            </a:r>
            <a:r>
              <a:rPr dirty="0" sz="2000">
                <a:latin typeface="Carlito"/>
                <a:cs typeface="Carlito"/>
              </a:rPr>
              <a:t>as </a:t>
            </a:r>
            <a:r>
              <a:rPr dirty="0" sz="2000" spc="-5">
                <a:latin typeface="Carlito"/>
                <a:cs typeface="Carlito"/>
              </a:rPr>
              <a:t>IFL </a:t>
            </a:r>
            <a:r>
              <a:rPr dirty="0" sz="2000" spc="-10">
                <a:latin typeface="Carlito"/>
                <a:cs typeface="Carlito"/>
              </a:rPr>
              <a:t>instead </a:t>
            </a:r>
            <a:r>
              <a:rPr dirty="0" sz="2000" spc="-5">
                <a:latin typeface="Carlito"/>
                <a:cs typeface="Carlito"/>
              </a:rPr>
              <a:t>use </a:t>
            </a:r>
            <a:r>
              <a:rPr dirty="0" sz="2000" spc="-20">
                <a:latin typeface="Carlito"/>
                <a:cs typeface="Carlito"/>
              </a:rPr>
              <a:t>make </a:t>
            </a:r>
            <a:r>
              <a:rPr dirty="0" sz="2000" spc="-10">
                <a:latin typeface="Carlito"/>
                <a:cs typeface="Carlito"/>
              </a:rPr>
              <a:t>comparisons </a:t>
            </a:r>
            <a:r>
              <a:rPr dirty="0" sz="2000" spc="-5">
                <a:latin typeface="Carlito"/>
                <a:cs typeface="Carlito"/>
              </a:rPr>
              <a:t>using the </a:t>
            </a:r>
            <a:r>
              <a:rPr dirty="0" sz="2000" spc="-10">
                <a:latin typeface="Carlito"/>
                <a:cs typeface="Carlito"/>
              </a:rPr>
              <a:t>Log-Likelihood  </a:t>
            </a:r>
            <a:r>
              <a:rPr dirty="0" sz="2000" spc="-20">
                <a:latin typeface="Carlito"/>
                <a:cs typeface="Carlito"/>
              </a:rPr>
              <a:t>for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5">
                <a:latin typeface="Carlito"/>
                <a:cs typeface="Carlito"/>
              </a:rPr>
              <a:t>test</a:t>
            </a:r>
            <a:r>
              <a:rPr dirty="0" sz="2000" spc="5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data.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87446" y="1744171"/>
            <a:ext cx="4828540" cy="979169"/>
            <a:chOff x="1887446" y="1744171"/>
            <a:chExt cx="4828540" cy="979169"/>
          </a:xfrm>
        </p:grpSpPr>
        <p:sp>
          <p:nvSpPr>
            <p:cNvPr id="5" name="object 5"/>
            <p:cNvSpPr/>
            <p:nvPr/>
          </p:nvSpPr>
          <p:spPr>
            <a:xfrm>
              <a:off x="2937744" y="1744171"/>
              <a:ext cx="3777842" cy="367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87446" y="2052020"/>
              <a:ext cx="1050297" cy="3671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67789" y="2057358"/>
              <a:ext cx="1050297" cy="3564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95865" y="2366370"/>
              <a:ext cx="1522221" cy="3564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073" y="304799"/>
            <a:ext cx="10908030" cy="816610"/>
          </a:xfrm>
          <a:prstGeom prst="rect"/>
          <a:solidFill>
            <a:srgbClr val="4472C3"/>
          </a:solidFill>
        </p:spPr>
        <p:txBody>
          <a:bodyPr wrap="square" lIns="0" tIns="3048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240"/>
              </a:spcBef>
            </a:pPr>
            <a:r>
              <a:rPr dirty="0" u="none" sz="4400" spc="-65"/>
              <a:t>Temporal </a:t>
            </a:r>
            <a:r>
              <a:rPr dirty="0" u="none" sz="4400" spc="-30"/>
              <a:t>Point </a:t>
            </a:r>
            <a:r>
              <a:rPr dirty="0" u="none" sz="4400" spc="-15"/>
              <a:t>Process </a:t>
            </a:r>
            <a:r>
              <a:rPr dirty="0" u="none" sz="4400"/>
              <a:t>-</a:t>
            </a:r>
            <a:r>
              <a:rPr dirty="0" u="none" sz="4400" spc="70"/>
              <a:t> </a:t>
            </a:r>
            <a:r>
              <a:rPr dirty="0" u="none" sz="4400" spc="-10"/>
              <a:t>Continued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78148" y="1427365"/>
            <a:ext cx="10591800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rlito"/>
                <a:cs typeface="Carlito"/>
              </a:rPr>
              <a:t>Similar </a:t>
            </a:r>
            <a:r>
              <a:rPr dirty="0" sz="2000" spc="-10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evaluations </a:t>
            </a:r>
            <a:r>
              <a:rPr dirty="0" sz="2000" spc="-5">
                <a:latin typeface="Carlito"/>
                <a:cs typeface="Carlito"/>
              </a:rPr>
              <a:t>done in </a:t>
            </a:r>
            <a:r>
              <a:rPr dirty="0" sz="2000" spc="-65">
                <a:latin typeface="Carlito"/>
                <a:cs typeface="Carlito"/>
              </a:rPr>
              <a:t>THP, </a:t>
            </a:r>
            <a:r>
              <a:rPr dirty="0" sz="2000" spc="-10">
                <a:latin typeface="Carlito"/>
                <a:cs typeface="Carlito"/>
              </a:rPr>
              <a:t>we </a:t>
            </a:r>
            <a:r>
              <a:rPr dirty="0" sz="2000">
                <a:latin typeface="Carlito"/>
                <a:cs typeface="Carlito"/>
              </a:rPr>
              <a:t>also </a:t>
            </a:r>
            <a:r>
              <a:rPr dirty="0" sz="2000" spc="-10">
                <a:latin typeface="Carlito"/>
                <a:cs typeface="Carlito"/>
              </a:rPr>
              <a:t>predict </a:t>
            </a:r>
            <a:r>
              <a:rPr dirty="0" sz="2000" spc="-5">
                <a:latin typeface="Carlito"/>
                <a:cs typeface="Carlito"/>
              </a:rPr>
              <a:t>only the </a:t>
            </a:r>
            <a:r>
              <a:rPr dirty="0" sz="2000" spc="-10">
                <a:latin typeface="Carlito"/>
                <a:cs typeface="Carlito"/>
              </a:rPr>
              <a:t>next </a:t>
            </a:r>
            <a:r>
              <a:rPr dirty="0" sz="2000" spc="-15">
                <a:latin typeface="Carlito"/>
                <a:cs typeface="Carlito"/>
              </a:rPr>
              <a:t>event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 spc="-15">
                <a:latin typeface="Carlito"/>
                <a:cs typeface="Carlito"/>
              </a:rPr>
              <a:t>severe </a:t>
            </a:r>
            <a:r>
              <a:rPr dirty="0" sz="2000">
                <a:latin typeface="Carlito"/>
                <a:cs typeface="Carlito"/>
              </a:rPr>
              <a:t>air </a:t>
            </a:r>
            <a:r>
              <a:rPr dirty="0" sz="2000" spc="-5">
                <a:latin typeface="Carlito"/>
                <a:cs typeface="Carlito"/>
              </a:rPr>
              <a:t>pollution. </a:t>
            </a:r>
            <a:r>
              <a:rPr dirty="0" sz="2000" spc="-15">
                <a:latin typeface="Carlito"/>
                <a:cs typeface="Carlito"/>
              </a:rPr>
              <a:t>For </a:t>
            </a:r>
            <a:r>
              <a:rPr dirty="0" sz="2000">
                <a:latin typeface="Carlito"/>
                <a:cs typeface="Carlito"/>
              </a:rPr>
              <a:t>a  </a:t>
            </a:r>
            <a:r>
              <a:rPr dirty="0" sz="2000" spc="-5">
                <a:latin typeface="Carlito"/>
                <a:cs typeface="Carlito"/>
              </a:rPr>
              <a:t>sequence with multiple such </a:t>
            </a:r>
            <a:r>
              <a:rPr dirty="0" sz="2000" spc="-15">
                <a:latin typeface="Carlito"/>
                <a:cs typeface="Carlito"/>
              </a:rPr>
              <a:t>severe </a:t>
            </a:r>
            <a:r>
              <a:rPr dirty="0" sz="2000" spc="-5">
                <a:latin typeface="Carlito"/>
                <a:cs typeface="Carlito"/>
              </a:rPr>
              <a:t>pollution </a:t>
            </a:r>
            <a:r>
              <a:rPr dirty="0" sz="2000" spc="-10">
                <a:latin typeface="Carlito"/>
                <a:cs typeface="Carlito"/>
              </a:rPr>
              <a:t>events </a:t>
            </a:r>
            <a:r>
              <a:rPr dirty="0" sz="2000" spc="-5">
                <a:latin typeface="Carlito"/>
                <a:cs typeface="Carlito"/>
              </a:rPr>
              <a:t>in the </a:t>
            </a:r>
            <a:r>
              <a:rPr dirty="0" sz="2000" spc="-10">
                <a:latin typeface="Carlito"/>
                <a:cs typeface="Carlito"/>
              </a:rPr>
              <a:t>horizon, we </a:t>
            </a:r>
            <a:r>
              <a:rPr dirty="0" sz="2000" spc="-20">
                <a:latin typeface="Carlito"/>
                <a:cs typeface="Carlito"/>
              </a:rPr>
              <a:t>make </a:t>
            </a:r>
            <a:r>
              <a:rPr dirty="0" sz="2000" spc="-5">
                <a:latin typeface="Carlito"/>
                <a:cs typeface="Carlito"/>
              </a:rPr>
              <a:t>those </a:t>
            </a:r>
            <a:r>
              <a:rPr dirty="0" sz="2000" spc="-15">
                <a:latin typeface="Carlito"/>
                <a:cs typeface="Carlito"/>
              </a:rPr>
              <a:t>many </a:t>
            </a:r>
            <a:r>
              <a:rPr dirty="0" sz="2000" spc="-10">
                <a:latin typeface="Carlito"/>
                <a:cs typeface="Carlito"/>
              </a:rPr>
              <a:t>predictions  </a:t>
            </a:r>
            <a:r>
              <a:rPr dirty="0" sz="2000">
                <a:latin typeface="Carlito"/>
                <a:cs typeface="Carlito"/>
              </a:rPr>
              <a:t>as </a:t>
            </a:r>
            <a:r>
              <a:rPr dirty="0" sz="2000" spc="-5">
                <a:latin typeface="Carlito"/>
                <a:cs typeface="Carlito"/>
              </a:rPr>
              <a:t>the number of those </a:t>
            </a:r>
            <a:r>
              <a:rPr dirty="0" sz="2000" spc="-10">
                <a:latin typeface="Carlito"/>
                <a:cs typeface="Carlito"/>
              </a:rPr>
              <a:t>events. </a:t>
            </a:r>
            <a:r>
              <a:rPr dirty="0" sz="2000" spc="-5">
                <a:latin typeface="Carlito"/>
                <a:cs typeface="Carlito"/>
              </a:rPr>
              <a:t>This </a:t>
            </a:r>
            <a:r>
              <a:rPr dirty="0" sz="2000" spc="-10">
                <a:latin typeface="Carlito"/>
                <a:cs typeface="Carlito"/>
              </a:rPr>
              <a:t>evaluation </a:t>
            </a:r>
            <a:r>
              <a:rPr dirty="0" sz="2000" spc="-5">
                <a:latin typeface="Carlito"/>
                <a:cs typeface="Carlito"/>
              </a:rPr>
              <a:t>is done in </a:t>
            </a:r>
            <a:r>
              <a:rPr dirty="0" sz="2000">
                <a:latin typeface="Carlito"/>
                <a:cs typeface="Carlito"/>
              </a:rPr>
              <a:t>a </a:t>
            </a:r>
            <a:r>
              <a:rPr dirty="0" sz="2000" spc="-15">
                <a:latin typeface="Carlito"/>
                <a:cs typeface="Carlito"/>
              </a:rPr>
              <a:t>progressive </a:t>
            </a:r>
            <a:r>
              <a:rPr dirty="0" sz="2000" spc="-10">
                <a:latin typeface="Carlito"/>
                <a:cs typeface="Carlito"/>
              </a:rPr>
              <a:t>validation</a:t>
            </a:r>
            <a:r>
              <a:rPr dirty="0" sz="2000" spc="25">
                <a:latin typeface="Carlito"/>
                <a:cs typeface="Carlito"/>
              </a:rPr>
              <a:t> </a:t>
            </a:r>
            <a:r>
              <a:rPr dirty="0" sz="2000" spc="-35">
                <a:latin typeface="Carlito"/>
                <a:cs typeface="Carlito"/>
              </a:rPr>
              <a:t>manner.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40">
                <a:latin typeface="Carlito"/>
                <a:cs typeface="Carlito"/>
              </a:rPr>
              <a:t>We </a:t>
            </a:r>
            <a:r>
              <a:rPr dirty="0" sz="2000" spc="-5">
                <a:latin typeface="Carlito"/>
                <a:cs typeface="Carlito"/>
              </a:rPr>
              <a:t>use </a:t>
            </a:r>
            <a:r>
              <a:rPr dirty="0" sz="2000">
                <a:latin typeface="Carlito"/>
                <a:cs typeface="Carlito"/>
              </a:rPr>
              <a:t>an </a:t>
            </a:r>
            <a:r>
              <a:rPr dirty="0" sz="2000" spc="-10">
                <a:latin typeface="Carlito"/>
                <a:cs typeface="Carlito"/>
              </a:rPr>
              <a:t>overloaded </a:t>
            </a:r>
            <a:r>
              <a:rPr dirty="0" sz="2000" spc="-5">
                <a:latin typeface="Carlito"/>
                <a:cs typeface="Carlito"/>
              </a:rPr>
              <a:t>MAE =&gt; MAE’</a:t>
            </a:r>
            <a:r>
              <a:rPr dirty="0" sz="2000" spc="3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=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09335" y="2774569"/>
            <a:ext cx="1299305" cy="842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28810" y="3954454"/>
          <a:ext cx="6208395" cy="2219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0140"/>
                <a:gridCol w="2533015"/>
              </a:tblGrid>
              <a:tr h="4419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b="1">
                          <a:latin typeface="Arial"/>
                          <a:cs typeface="Arial"/>
                        </a:rPr>
                        <a:t>Model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b="1">
                          <a:latin typeface="Arial"/>
                          <a:cs typeface="Arial"/>
                        </a:rPr>
                        <a:t>MAE’ (3</a:t>
                      </a:r>
                      <a:r>
                        <a:rPr dirty="0" sz="170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5" b="1">
                          <a:latin typeface="Arial"/>
                          <a:cs typeface="Arial"/>
                        </a:rPr>
                        <a:t>Days)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Baseline</a:t>
                      </a:r>
                      <a:r>
                        <a:rPr dirty="0" sz="17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0.091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Baseline</a:t>
                      </a:r>
                      <a:r>
                        <a:rPr dirty="0" sz="17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30">
                          <a:latin typeface="Arial"/>
                          <a:cs typeface="Arial"/>
                        </a:rPr>
                        <a:t>0.114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IFL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0.058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THP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0.074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073" y="304799"/>
            <a:ext cx="10908030" cy="816610"/>
          </a:xfrm>
          <a:prstGeom prst="rect"/>
          <a:solidFill>
            <a:srgbClr val="4472C3"/>
          </a:solidFill>
        </p:spPr>
        <p:txBody>
          <a:bodyPr wrap="square" lIns="0" tIns="3048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240"/>
              </a:spcBef>
            </a:pPr>
            <a:r>
              <a:rPr dirty="0" u="none" sz="4400" spc="-65"/>
              <a:t>Temporal </a:t>
            </a:r>
            <a:r>
              <a:rPr dirty="0" u="none" sz="4400" spc="-30"/>
              <a:t>Point </a:t>
            </a:r>
            <a:r>
              <a:rPr dirty="0" u="none" sz="4400" spc="-15"/>
              <a:t>Process </a:t>
            </a:r>
            <a:r>
              <a:rPr dirty="0" u="none" sz="4400"/>
              <a:t>-</a:t>
            </a:r>
            <a:r>
              <a:rPr dirty="0" u="none" sz="4400" spc="70"/>
              <a:t> </a:t>
            </a:r>
            <a:r>
              <a:rPr dirty="0" u="none" sz="4400" spc="-10"/>
              <a:t>Continued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7314" marR="50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Next, we </a:t>
            </a:r>
            <a:r>
              <a:rPr dirty="0" spc="-5"/>
              <a:t>sample whole sequences in the </a:t>
            </a:r>
            <a:r>
              <a:rPr dirty="0" spc="-10"/>
              <a:t>horizon </a:t>
            </a:r>
            <a:r>
              <a:rPr dirty="0" spc="-5"/>
              <a:t>using our TPP models </a:t>
            </a:r>
            <a:r>
              <a:rPr dirty="0" spc="-10"/>
              <a:t>instead </a:t>
            </a:r>
            <a:r>
              <a:rPr dirty="0" spc="-5"/>
              <a:t>of </a:t>
            </a:r>
            <a:r>
              <a:rPr dirty="0" spc="-10"/>
              <a:t>just </a:t>
            </a:r>
            <a:r>
              <a:rPr dirty="0" spc="-5"/>
              <a:t>the </a:t>
            </a:r>
            <a:r>
              <a:rPr dirty="0" spc="-10"/>
              <a:t>next point. </a:t>
            </a:r>
            <a:r>
              <a:rPr dirty="0" spc="-40"/>
              <a:t>We  </a:t>
            </a:r>
            <a:r>
              <a:rPr dirty="0" spc="-10"/>
              <a:t>train </a:t>
            </a:r>
            <a:r>
              <a:rPr dirty="0" spc="-5"/>
              <a:t>the </a:t>
            </a:r>
            <a:r>
              <a:rPr dirty="0" spc="-10"/>
              <a:t>point process </a:t>
            </a:r>
            <a:r>
              <a:rPr dirty="0" spc="-5"/>
              <a:t>models with the sequences </a:t>
            </a:r>
            <a:r>
              <a:rPr dirty="0" spc="-15"/>
              <a:t>from </a:t>
            </a:r>
            <a:r>
              <a:rPr dirty="0"/>
              <a:t>all </a:t>
            </a:r>
            <a:r>
              <a:rPr dirty="0" spc="-5"/>
              <a:t>grids </a:t>
            </a:r>
            <a:r>
              <a:rPr dirty="0" spc="-20"/>
              <a:t>for </a:t>
            </a:r>
            <a:r>
              <a:rPr dirty="0" spc="-5"/>
              <a:t>the </a:t>
            </a:r>
            <a:r>
              <a:rPr dirty="0" spc="-15"/>
              <a:t>first </a:t>
            </a:r>
            <a:r>
              <a:rPr dirty="0" spc="-5"/>
              <a:t>(N-K) </a:t>
            </a:r>
            <a:r>
              <a:rPr dirty="0" spc="-20"/>
              <a:t>days </a:t>
            </a:r>
            <a:r>
              <a:rPr dirty="0"/>
              <a:t>and </a:t>
            </a:r>
            <a:r>
              <a:rPr dirty="0" spc="-5"/>
              <a:t>sample </a:t>
            </a:r>
            <a:r>
              <a:rPr dirty="0" spc="-10"/>
              <a:t>points  </a:t>
            </a:r>
            <a:r>
              <a:rPr dirty="0" spc="-20"/>
              <a:t>for </a:t>
            </a:r>
            <a:r>
              <a:rPr dirty="0" spc="-5"/>
              <a:t>the </a:t>
            </a:r>
            <a:r>
              <a:rPr dirty="0" spc="-10"/>
              <a:t>next </a:t>
            </a:r>
            <a:r>
              <a:rPr dirty="0"/>
              <a:t>K </a:t>
            </a:r>
            <a:r>
              <a:rPr dirty="0" spc="-15"/>
              <a:t>days. From </a:t>
            </a:r>
            <a:r>
              <a:rPr dirty="0" spc="-5"/>
              <a:t>the sampled </a:t>
            </a:r>
            <a:r>
              <a:rPr dirty="0" spc="-10"/>
              <a:t>points, we </a:t>
            </a:r>
            <a:r>
              <a:rPr dirty="0" spc="-5"/>
              <a:t>simply </a:t>
            </a:r>
            <a:r>
              <a:rPr dirty="0" spc="-10"/>
              <a:t>filter </a:t>
            </a:r>
            <a:r>
              <a:rPr dirty="0" spc="-5"/>
              <a:t>out the </a:t>
            </a:r>
            <a:r>
              <a:rPr dirty="0" spc="-10"/>
              <a:t>points </a:t>
            </a:r>
            <a:r>
              <a:rPr dirty="0" spc="-5"/>
              <a:t>with </a:t>
            </a:r>
            <a:r>
              <a:rPr dirty="0" spc="-15"/>
              <a:t>severe </a:t>
            </a:r>
            <a:r>
              <a:rPr dirty="0"/>
              <a:t>air </a:t>
            </a:r>
            <a:r>
              <a:rPr dirty="0" spc="-5"/>
              <a:t>pollution  </a:t>
            </a:r>
            <a:r>
              <a:rPr dirty="0" spc="-15"/>
              <a:t>category </a:t>
            </a:r>
            <a:r>
              <a:rPr dirty="0"/>
              <a:t>and </a:t>
            </a:r>
            <a:r>
              <a:rPr dirty="0" spc="-10"/>
              <a:t>evaluate. Note that </a:t>
            </a:r>
            <a:r>
              <a:rPr dirty="0" spc="-5"/>
              <a:t>the sampled </a:t>
            </a:r>
            <a:r>
              <a:rPr dirty="0" spc="-10"/>
              <a:t>points are re-binned </a:t>
            </a:r>
            <a:r>
              <a:rPr dirty="0" spc="-15"/>
              <a:t>into </a:t>
            </a:r>
            <a:r>
              <a:rPr dirty="0" spc="-5"/>
              <a:t>the </a:t>
            </a:r>
            <a:r>
              <a:rPr dirty="0" spc="-15"/>
              <a:t>discrete </a:t>
            </a:r>
            <a:r>
              <a:rPr dirty="0" spc="-5"/>
              <a:t>time space of true  </a:t>
            </a:r>
            <a:r>
              <a:rPr dirty="0" spc="-10"/>
              <a:t>events </a:t>
            </a:r>
            <a:r>
              <a:rPr dirty="0"/>
              <a:t>as </a:t>
            </a:r>
            <a:r>
              <a:rPr dirty="0" spc="-5"/>
              <a:t>TPP </a:t>
            </a:r>
            <a:r>
              <a:rPr dirty="0" spc="-10"/>
              <a:t>considers </a:t>
            </a:r>
            <a:r>
              <a:rPr dirty="0" spc="-5"/>
              <a:t>time </a:t>
            </a:r>
            <a:r>
              <a:rPr dirty="0" spc="-10"/>
              <a:t>to </a:t>
            </a:r>
            <a:r>
              <a:rPr dirty="0" spc="-5"/>
              <a:t>be </a:t>
            </a:r>
            <a:r>
              <a:rPr dirty="0" spc="-10"/>
              <a:t>continuous whereas </a:t>
            </a:r>
            <a:r>
              <a:rPr dirty="0" spc="-5"/>
              <a:t>our </a:t>
            </a:r>
            <a:r>
              <a:rPr dirty="0" spc="-10"/>
              <a:t>timestamps are</a:t>
            </a:r>
            <a:r>
              <a:rPr dirty="0" spc="20"/>
              <a:t> </a:t>
            </a:r>
            <a:r>
              <a:rPr dirty="0" spc="-15"/>
              <a:t>discrete.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7735" y="3861254"/>
          <a:ext cx="10301605" cy="1335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441924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b="1">
                          <a:latin typeface="Arial"/>
                          <a:cs typeface="Arial"/>
                        </a:rPr>
                        <a:t>Model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15" b="1">
                          <a:latin typeface="Arial"/>
                          <a:cs typeface="Arial"/>
                        </a:rPr>
                        <a:t>WassDist </a:t>
                      </a:r>
                      <a:r>
                        <a:rPr dirty="0" sz="1700" b="1">
                          <a:latin typeface="Arial"/>
                          <a:cs typeface="Arial"/>
                        </a:rPr>
                        <a:t>(1</a:t>
                      </a:r>
                      <a:r>
                        <a:rPr dirty="0" sz="17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5" b="1">
                          <a:latin typeface="Arial"/>
                          <a:cs typeface="Arial"/>
                        </a:rPr>
                        <a:t>Day)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15" b="1">
                          <a:latin typeface="Arial"/>
                          <a:cs typeface="Arial"/>
                        </a:rPr>
                        <a:t>WassDist </a:t>
                      </a:r>
                      <a:r>
                        <a:rPr dirty="0" sz="1700" b="1">
                          <a:latin typeface="Arial"/>
                          <a:cs typeface="Arial"/>
                        </a:rPr>
                        <a:t>(2</a:t>
                      </a:r>
                      <a:r>
                        <a:rPr dirty="0" sz="17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5" b="1">
                          <a:latin typeface="Arial"/>
                          <a:cs typeface="Arial"/>
                        </a:rPr>
                        <a:t>Days)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15" b="1">
                          <a:latin typeface="Arial"/>
                          <a:cs typeface="Arial"/>
                        </a:rPr>
                        <a:t>WassDist </a:t>
                      </a:r>
                      <a:r>
                        <a:rPr dirty="0" sz="1700" b="1">
                          <a:latin typeface="Arial"/>
                          <a:cs typeface="Arial"/>
                        </a:rPr>
                        <a:t>(3</a:t>
                      </a:r>
                      <a:r>
                        <a:rPr dirty="0" sz="17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5" b="1">
                          <a:latin typeface="Arial"/>
                          <a:cs typeface="Arial"/>
                        </a:rPr>
                        <a:t>Days)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24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IFL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0.042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0.149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0.271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24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THP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0.144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0.227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0.413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073" y="304799"/>
            <a:ext cx="10908030" cy="816610"/>
          </a:xfrm>
          <a:prstGeom prst="rect"/>
          <a:solidFill>
            <a:srgbClr val="4472C3"/>
          </a:solidFill>
        </p:spPr>
        <p:txBody>
          <a:bodyPr wrap="square" lIns="0" tIns="3048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240"/>
              </a:spcBef>
            </a:pPr>
            <a:r>
              <a:rPr dirty="0" u="none" sz="4400" spc="-10"/>
              <a:t>Capturing Impacts </a:t>
            </a:r>
            <a:r>
              <a:rPr dirty="0" u="none" sz="4400" spc="-5"/>
              <a:t>of Other</a:t>
            </a:r>
            <a:r>
              <a:rPr dirty="0" u="none" sz="4400" spc="-15"/>
              <a:t> </a:t>
            </a:r>
            <a:r>
              <a:rPr dirty="0" u="none" sz="4400" spc="-5"/>
              <a:t>Grids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7314" marR="31432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While the </a:t>
            </a:r>
            <a:r>
              <a:rPr dirty="0" spc="-15"/>
              <a:t>parameters </a:t>
            </a:r>
            <a:r>
              <a:rPr dirty="0" spc="-5"/>
              <a:t>of </a:t>
            </a:r>
            <a:r>
              <a:rPr dirty="0"/>
              <a:t>a </a:t>
            </a:r>
            <a:r>
              <a:rPr dirty="0" spc="-15"/>
              <a:t>marked temporal </a:t>
            </a:r>
            <a:r>
              <a:rPr dirty="0" spc="-10"/>
              <a:t>point process are </a:t>
            </a:r>
            <a:r>
              <a:rPr dirty="0" spc="-5"/>
              <a:t>unique </a:t>
            </a:r>
            <a:r>
              <a:rPr dirty="0" spc="-20"/>
              <a:t>for </a:t>
            </a:r>
            <a:r>
              <a:rPr dirty="0"/>
              <a:t>all </a:t>
            </a:r>
            <a:r>
              <a:rPr dirty="0" spc="-5"/>
              <a:t>sequences </a:t>
            </a:r>
            <a:r>
              <a:rPr dirty="0"/>
              <a:t>and </a:t>
            </a:r>
            <a:r>
              <a:rPr dirty="0" spc="-5"/>
              <a:t>help in  </a:t>
            </a:r>
            <a:r>
              <a:rPr dirty="0" spc="-10"/>
              <a:t>capturing </a:t>
            </a:r>
            <a:r>
              <a:rPr dirty="0" spc="-5"/>
              <a:t>the global dynamics, </a:t>
            </a:r>
            <a:r>
              <a:rPr dirty="0" spc="-10"/>
              <a:t>they </a:t>
            </a:r>
            <a:r>
              <a:rPr dirty="0" spc="-5"/>
              <a:t>do not </a:t>
            </a:r>
            <a:r>
              <a:rPr dirty="0" spc="-10"/>
              <a:t>work well </a:t>
            </a:r>
            <a:r>
              <a:rPr dirty="0" spc="-5"/>
              <a:t>in </a:t>
            </a:r>
            <a:r>
              <a:rPr dirty="0" spc="-10"/>
              <a:t>capturing </a:t>
            </a:r>
            <a:r>
              <a:rPr dirty="0" spc="-5"/>
              <a:t>the impact of </a:t>
            </a:r>
            <a:r>
              <a:rPr dirty="0" spc="-10"/>
              <a:t>historical events across  </a:t>
            </a:r>
            <a:r>
              <a:rPr dirty="0" spc="-5"/>
              <a:t>multiple</a:t>
            </a:r>
            <a:r>
              <a:rPr dirty="0" spc="-10"/>
              <a:t> </a:t>
            </a:r>
            <a:r>
              <a:rPr dirty="0" spc="-5"/>
              <a:t>sequences.</a:t>
            </a: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endParaRPr sz="1950"/>
          </a:p>
          <a:p>
            <a:pPr marL="107314" marR="508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In </a:t>
            </a:r>
            <a:r>
              <a:rPr dirty="0"/>
              <a:t>addition </a:t>
            </a:r>
            <a:r>
              <a:rPr dirty="0" spc="-10"/>
              <a:t>to accounting </a:t>
            </a:r>
            <a:r>
              <a:rPr dirty="0" spc="-20"/>
              <a:t>for </a:t>
            </a:r>
            <a:r>
              <a:rPr dirty="0" spc="-5"/>
              <a:t>the </a:t>
            </a:r>
            <a:r>
              <a:rPr dirty="0" spc="-10"/>
              <a:t>historical </a:t>
            </a:r>
            <a:r>
              <a:rPr dirty="0" spc="-5"/>
              <a:t>pollution </a:t>
            </a:r>
            <a:r>
              <a:rPr dirty="0" spc="-10"/>
              <a:t>trends </a:t>
            </a:r>
            <a:r>
              <a:rPr dirty="0" spc="-5"/>
              <a:t>in </a:t>
            </a:r>
            <a:r>
              <a:rPr dirty="0"/>
              <a:t>a </a:t>
            </a:r>
            <a:r>
              <a:rPr dirty="0" spc="-10"/>
              <a:t>location, </a:t>
            </a:r>
            <a:r>
              <a:rPr dirty="0"/>
              <a:t>a </a:t>
            </a:r>
            <a:r>
              <a:rPr dirty="0" spc="-10"/>
              <a:t>good </a:t>
            </a:r>
            <a:r>
              <a:rPr dirty="0" spc="-5"/>
              <a:t>pollution </a:t>
            </a:r>
            <a:r>
              <a:rPr dirty="0" spc="-15"/>
              <a:t>forecasting  </a:t>
            </a:r>
            <a:r>
              <a:rPr dirty="0" spc="-5"/>
              <a:t>engine needs </a:t>
            </a:r>
            <a:r>
              <a:rPr dirty="0" spc="-10"/>
              <a:t>to account </a:t>
            </a:r>
            <a:r>
              <a:rPr dirty="0" spc="-20"/>
              <a:t>for </a:t>
            </a:r>
            <a:r>
              <a:rPr dirty="0" spc="-5"/>
              <a:t>the impact of </a:t>
            </a:r>
            <a:r>
              <a:rPr dirty="0" spc="-15"/>
              <a:t>recent </a:t>
            </a:r>
            <a:r>
              <a:rPr dirty="0" spc="-5"/>
              <a:t>pollution </a:t>
            </a:r>
            <a:r>
              <a:rPr dirty="0" spc="-10"/>
              <a:t>trends </a:t>
            </a:r>
            <a:r>
              <a:rPr dirty="0" spc="-5"/>
              <a:t>in neighbouring </a:t>
            </a:r>
            <a:r>
              <a:rPr dirty="0" spc="-10"/>
              <a:t>locations </a:t>
            </a:r>
            <a:r>
              <a:rPr dirty="0"/>
              <a:t>as </a:t>
            </a:r>
            <a:r>
              <a:rPr dirty="0" spc="-10"/>
              <a:t>well </a:t>
            </a:r>
            <a:r>
              <a:rPr dirty="0" spc="-15"/>
              <a:t>overall  </a:t>
            </a:r>
            <a:r>
              <a:rPr dirty="0" spc="-10"/>
              <a:t>trends </a:t>
            </a:r>
            <a:r>
              <a:rPr dirty="0" spc="-5"/>
              <a:t>in the </a:t>
            </a:r>
            <a:r>
              <a:rPr dirty="0" spc="-30"/>
              <a:t>city.</a:t>
            </a: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endParaRPr sz="1950"/>
          </a:p>
          <a:p>
            <a:pPr marL="107314" marR="602615">
              <a:lnSpc>
                <a:spcPct val="100000"/>
              </a:lnSpc>
              <a:spcBef>
                <a:spcPts val="5"/>
              </a:spcBef>
            </a:pPr>
            <a:r>
              <a:rPr dirty="0" spc="-40"/>
              <a:t>We </a:t>
            </a:r>
            <a:r>
              <a:rPr dirty="0" spc="-10"/>
              <a:t>propose </a:t>
            </a:r>
            <a:r>
              <a:rPr dirty="0"/>
              <a:t>an </a:t>
            </a:r>
            <a:r>
              <a:rPr dirty="0" spc="-10"/>
              <a:t>attention-based </a:t>
            </a:r>
            <a:r>
              <a:rPr dirty="0" spc="-5"/>
              <a:t>model </a:t>
            </a:r>
            <a:r>
              <a:rPr dirty="0" spc="-10"/>
              <a:t>that works </a:t>
            </a:r>
            <a:r>
              <a:rPr dirty="0" spc="-5"/>
              <a:t>in </a:t>
            </a:r>
            <a:r>
              <a:rPr dirty="0" spc="-10"/>
              <a:t>parallel </a:t>
            </a:r>
            <a:r>
              <a:rPr dirty="0" spc="-5"/>
              <a:t>with the MTPP </a:t>
            </a:r>
            <a:r>
              <a:rPr dirty="0" spc="-10"/>
              <a:t>to capture </a:t>
            </a:r>
            <a:r>
              <a:rPr dirty="0" spc="-5"/>
              <a:t>the impact of  </a:t>
            </a:r>
            <a:r>
              <a:rPr dirty="0" spc="-10"/>
              <a:t>local/global </a:t>
            </a:r>
            <a:r>
              <a:rPr dirty="0" spc="-5"/>
              <a:t>grids. </a:t>
            </a:r>
            <a:r>
              <a:rPr dirty="0" spc="-10"/>
              <a:t>Mathematically</a:t>
            </a:r>
            <a:r>
              <a:rPr dirty="0" spc="-5"/>
              <a:t> </a:t>
            </a:r>
            <a:r>
              <a:rPr dirty="0"/>
              <a:t>-</a:t>
            </a: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endParaRPr sz="1950"/>
          </a:p>
          <a:p>
            <a:pPr algn="r" marL="94615" marR="2865755">
              <a:lnSpc>
                <a:spcPct val="100000"/>
              </a:lnSpc>
            </a:pPr>
            <a:r>
              <a:rPr dirty="0"/>
              <a:t>- </a:t>
            </a:r>
            <a:r>
              <a:rPr dirty="0" spc="-15"/>
              <a:t>Eq</a:t>
            </a:r>
            <a:r>
              <a:rPr dirty="0" spc="-110"/>
              <a:t> </a:t>
            </a:r>
            <a:r>
              <a:rPr dirty="0" spc="-5"/>
              <a:t>(1)</a:t>
            </a:r>
          </a:p>
          <a:p>
            <a:pPr marL="94615">
              <a:lnSpc>
                <a:spcPct val="100000"/>
              </a:lnSpc>
              <a:spcBef>
                <a:spcPts val="20"/>
              </a:spcBef>
            </a:pPr>
            <a:endParaRPr sz="1950"/>
          </a:p>
          <a:p>
            <a:pPr marL="107314" marR="447675">
              <a:lnSpc>
                <a:spcPct val="100000"/>
              </a:lnSpc>
            </a:pPr>
            <a:r>
              <a:rPr dirty="0" spc="-5"/>
              <a:t>The output of this model will be </a:t>
            </a:r>
            <a:r>
              <a:rPr dirty="0" spc="-10"/>
              <a:t>infused </a:t>
            </a:r>
            <a:r>
              <a:rPr dirty="0" spc="-5"/>
              <a:t>with the output of the TPP hidden embedding </a:t>
            </a:r>
            <a:r>
              <a:rPr dirty="0" spc="-10"/>
              <a:t>to perform </a:t>
            </a:r>
            <a:r>
              <a:rPr dirty="0" spc="-5"/>
              <a:t>the  </a:t>
            </a:r>
            <a:r>
              <a:rPr dirty="0" spc="-10"/>
              <a:t>point estimation.</a:t>
            </a:r>
          </a:p>
        </p:txBody>
      </p:sp>
      <p:sp>
        <p:nvSpPr>
          <p:cNvPr id="4" name="object 4"/>
          <p:cNvSpPr/>
          <p:nvPr/>
        </p:nvSpPr>
        <p:spPr>
          <a:xfrm>
            <a:off x="3155418" y="4729140"/>
            <a:ext cx="4343391" cy="514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073" y="304799"/>
            <a:ext cx="10908030" cy="816610"/>
          </a:xfrm>
          <a:prstGeom prst="rect"/>
          <a:solidFill>
            <a:srgbClr val="4472C3"/>
          </a:solidFill>
        </p:spPr>
        <p:txBody>
          <a:bodyPr wrap="square" lIns="0" tIns="3048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240"/>
              </a:spcBef>
            </a:pPr>
            <a:r>
              <a:rPr dirty="0" u="none" sz="4400" spc="-10"/>
              <a:t>Modified </a:t>
            </a:r>
            <a:r>
              <a:rPr dirty="0" u="none" sz="4400" spc="-35"/>
              <a:t>Attention</a:t>
            </a:r>
            <a:r>
              <a:rPr dirty="0" u="none" sz="4400" spc="-15"/>
              <a:t> </a:t>
            </a:r>
            <a:r>
              <a:rPr dirty="0" u="none" sz="4400" spc="-10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78148" y="1427365"/>
            <a:ext cx="10761345" cy="215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rlito"/>
                <a:cs typeface="Carlito"/>
              </a:rPr>
              <a:t>In </a:t>
            </a:r>
            <a:r>
              <a:rPr dirty="0" sz="2000" spc="-15">
                <a:latin typeface="Carlito"/>
                <a:cs typeface="Carlito"/>
              </a:rPr>
              <a:t>Eq </a:t>
            </a:r>
            <a:r>
              <a:rPr dirty="0" sz="2000" spc="-5">
                <a:latin typeface="Carlito"/>
                <a:cs typeface="Carlito"/>
              </a:rPr>
              <a:t>(1), </a:t>
            </a:r>
            <a:r>
              <a:rPr dirty="0" sz="2000" spc="-10">
                <a:latin typeface="Carlito"/>
                <a:cs typeface="Carlito"/>
              </a:rPr>
              <a:t>we account </a:t>
            </a:r>
            <a:r>
              <a:rPr dirty="0" sz="2000" spc="-20">
                <a:latin typeface="Carlito"/>
                <a:cs typeface="Carlito"/>
              </a:rPr>
              <a:t>for </a:t>
            </a:r>
            <a:r>
              <a:rPr dirty="0" sz="2000" spc="-5">
                <a:latin typeface="Carlito"/>
                <a:cs typeface="Carlito"/>
              </a:rPr>
              <a:t>the impact of pollution in </a:t>
            </a:r>
            <a:r>
              <a:rPr dirty="0" sz="2000">
                <a:latin typeface="Carlito"/>
                <a:cs typeface="Carlito"/>
              </a:rPr>
              <a:t>a </a:t>
            </a:r>
            <a:r>
              <a:rPr dirty="0" sz="2000" spc="-5">
                <a:latin typeface="Carlito"/>
                <a:cs typeface="Carlito"/>
              </a:rPr>
              <a:t>locality </a:t>
            </a:r>
            <a:r>
              <a:rPr dirty="0" sz="2000" spc="-10">
                <a:latin typeface="Carlito"/>
                <a:cs typeface="Carlito"/>
              </a:rPr>
              <a:t>at timestep </a:t>
            </a:r>
            <a:r>
              <a:rPr dirty="0" sz="2000">
                <a:latin typeface="Carlito"/>
                <a:cs typeface="Carlito"/>
              </a:rPr>
              <a:t>t </a:t>
            </a:r>
            <a:r>
              <a:rPr dirty="0" sz="2000" spc="-5">
                <a:latin typeface="Carlito"/>
                <a:cs typeface="Carlito"/>
              </a:rPr>
              <a:t>by the other </a:t>
            </a:r>
            <a:r>
              <a:rPr dirty="0" sz="2000" spc="-10">
                <a:latin typeface="Carlito"/>
                <a:cs typeface="Carlito"/>
              </a:rPr>
              <a:t>surrounding </a:t>
            </a:r>
            <a:r>
              <a:rPr dirty="0" sz="2000" spc="-5">
                <a:latin typeface="Carlito"/>
                <a:cs typeface="Carlito"/>
              </a:rPr>
              <a:t>grids  </a:t>
            </a:r>
            <a:r>
              <a:rPr dirty="0" sz="2000" spc="-10">
                <a:latin typeface="Carlito"/>
                <a:cs typeface="Carlito"/>
              </a:rPr>
              <a:t>at timestep </a:t>
            </a:r>
            <a:r>
              <a:rPr dirty="0" sz="2000" spc="-15">
                <a:latin typeface="Carlito"/>
                <a:cs typeface="Carlito"/>
              </a:rPr>
              <a:t>(t-1). </a:t>
            </a:r>
            <a:r>
              <a:rPr dirty="0" sz="2000" spc="-40">
                <a:latin typeface="Carlito"/>
                <a:cs typeface="Carlito"/>
              </a:rPr>
              <a:t>We </a:t>
            </a:r>
            <a:r>
              <a:rPr dirty="0" sz="2000" spc="-10">
                <a:latin typeface="Carlito"/>
                <a:cs typeface="Carlito"/>
              </a:rPr>
              <a:t>believe that </a:t>
            </a:r>
            <a:r>
              <a:rPr dirty="0" sz="2000" spc="-5">
                <a:latin typeface="Carlito"/>
                <a:cs typeface="Carlito"/>
              </a:rPr>
              <a:t>the pollution </a:t>
            </a:r>
            <a:r>
              <a:rPr dirty="0" sz="2000" spc="-10">
                <a:latin typeface="Carlito"/>
                <a:cs typeface="Carlito"/>
              </a:rPr>
              <a:t>levels can </a:t>
            </a:r>
            <a:r>
              <a:rPr dirty="0" sz="2000" spc="-5">
                <a:latin typeface="Carlito"/>
                <a:cs typeface="Carlito"/>
              </a:rPr>
              <a:t>be </a:t>
            </a:r>
            <a:r>
              <a:rPr dirty="0" sz="2000" spc="-10">
                <a:latin typeface="Carlito"/>
                <a:cs typeface="Carlito"/>
              </a:rPr>
              <a:t>impacted </a:t>
            </a:r>
            <a:r>
              <a:rPr dirty="0" sz="2000" spc="-5">
                <a:latin typeface="Carlito"/>
                <a:cs typeface="Carlito"/>
              </a:rPr>
              <a:t>with </a:t>
            </a:r>
            <a:r>
              <a:rPr dirty="0" sz="2000">
                <a:latin typeface="Carlito"/>
                <a:cs typeface="Carlito"/>
              </a:rPr>
              <a:t>a </a:t>
            </a:r>
            <a:r>
              <a:rPr dirty="0" sz="2000" spc="-5">
                <a:latin typeface="Carlito"/>
                <a:cs typeface="Carlito"/>
              </a:rPr>
              <a:t>lag </a:t>
            </a:r>
            <a:r>
              <a:rPr dirty="0" sz="2000" spc="-10">
                <a:latin typeface="Carlito"/>
                <a:cs typeface="Carlito"/>
              </a:rPr>
              <a:t>more </a:t>
            </a:r>
            <a:r>
              <a:rPr dirty="0" sz="2000" spc="-5">
                <a:latin typeface="Carlito"/>
                <a:cs typeface="Carlito"/>
              </a:rPr>
              <a:t>than the </a:t>
            </a:r>
            <a:r>
              <a:rPr dirty="0" sz="2000" spc="-10">
                <a:latin typeface="Carlito"/>
                <a:cs typeface="Carlito"/>
              </a:rPr>
              <a:t>timestep  </a:t>
            </a:r>
            <a:r>
              <a:rPr dirty="0" sz="2000" spc="-5">
                <a:latin typeface="Carlito"/>
                <a:cs typeface="Carlito"/>
              </a:rPr>
              <a:t>(3 </a:t>
            </a:r>
            <a:r>
              <a:rPr dirty="0" sz="2000" spc="-10">
                <a:latin typeface="Carlito"/>
                <a:cs typeface="Carlito"/>
              </a:rPr>
              <a:t>hours), </a:t>
            </a:r>
            <a:r>
              <a:rPr dirty="0" sz="2000" spc="-5">
                <a:latin typeface="Carlito"/>
                <a:cs typeface="Carlito"/>
              </a:rPr>
              <a:t>especially by those grids which </a:t>
            </a:r>
            <a:r>
              <a:rPr dirty="0" sz="2000" spc="-10">
                <a:latin typeface="Carlito"/>
                <a:cs typeface="Carlito"/>
              </a:rPr>
              <a:t>are farther </a:t>
            </a:r>
            <a:r>
              <a:rPr dirty="0" sz="2000" spc="-20">
                <a:latin typeface="Carlito"/>
                <a:cs typeface="Carlito"/>
              </a:rPr>
              <a:t>away </a:t>
            </a:r>
            <a:r>
              <a:rPr dirty="0" sz="2000" spc="-15">
                <a:latin typeface="Carlito"/>
                <a:cs typeface="Carlito"/>
              </a:rPr>
              <a:t>from </a:t>
            </a:r>
            <a:r>
              <a:rPr dirty="0" sz="2000" spc="-5">
                <a:latin typeface="Carlito"/>
                <a:cs typeface="Carlito"/>
              </a:rPr>
              <a:t>the locality (not neighbouring grids). </a:t>
            </a:r>
            <a:r>
              <a:rPr dirty="0" sz="2000" spc="-40">
                <a:latin typeface="Carlito"/>
                <a:cs typeface="Carlito"/>
              </a:rPr>
              <a:t>We  </a:t>
            </a:r>
            <a:r>
              <a:rPr dirty="0" sz="2000" spc="-5">
                <a:latin typeface="Carlito"/>
                <a:cs typeface="Carlito"/>
              </a:rPr>
              <a:t>find the evidence of such </a:t>
            </a:r>
            <a:r>
              <a:rPr dirty="0" sz="2000" spc="-10">
                <a:latin typeface="Carlito"/>
                <a:cs typeface="Carlito"/>
              </a:rPr>
              <a:t>occurrences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20">
                <a:latin typeface="Carlito"/>
                <a:cs typeface="Carlito"/>
              </a:rPr>
              <a:t>make </a:t>
            </a:r>
            <a:r>
              <a:rPr dirty="0" sz="2000" spc="-5">
                <a:latin typeface="Carlito"/>
                <a:cs typeface="Carlito"/>
              </a:rPr>
              <a:t>the necessary </a:t>
            </a:r>
            <a:r>
              <a:rPr dirty="0" sz="2000" spc="-10">
                <a:latin typeface="Carlito"/>
                <a:cs typeface="Carlito"/>
              </a:rPr>
              <a:t>modifications to </a:t>
            </a:r>
            <a:r>
              <a:rPr dirty="0" sz="2000" spc="-15">
                <a:latin typeface="Carlito"/>
                <a:cs typeface="Carlito"/>
              </a:rPr>
              <a:t>Eq</a:t>
            </a:r>
            <a:r>
              <a:rPr dirty="0" sz="2000" spc="2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(1).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rlito"/>
              <a:cs typeface="Carlito"/>
            </a:endParaRPr>
          </a:p>
          <a:p>
            <a:pPr algn="r" marR="126746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rlito"/>
                <a:cs typeface="Carlito"/>
              </a:rPr>
              <a:t>- </a:t>
            </a:r>
            <a:r>
              <a:rPr dirty="0" sz="2000" spc="-15">
                <a:latin typeface="Carlito"/>
                <a:cs typeface="Carlito"/>
              </a:rPr>
              <a:t>(Eq</a:t>
            </a:r>
            <a:r>
              <a:rPr dirty="0" sz="2000" spc="-10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2)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6696" y="3200393"/>
            <a:ext cx="6934186" cy="533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5123" y="3969642"/>
            <a:ext cx="10908030" cy="816610"/>
          </a:xfrm>
          <a:prstGeom prst="rect">
            <a:avLst/>
          </a:prstGeom>
          <a:solidFill>
            <a:srgbClr val="4472C3"/>
          </a:solidFill>
        </p:spPr>
        <p:txBody>
          <a:bodyPr wrap="square" lIns="0" tIns="11811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930"/>
              </a:spcBef>
            </a:pPr>
            <a:r>
              <a:rPr dirty="0" sz="4400" spc="-10">
                <a:solidFill>
                  <a:srgbClr val="FFFFFF"/>
                </a:solidFill>
                <a:latin typeface="Carlito"/>
                <a:cs typeface="Carlito"/>
              </a:rPr>
              <a:t>Baseline </a:t>
            </a:r>
            <a:r>
              <a:rPr dirty="0" sz="4400">
                <a:solidFill>
                  <a:srgbClr val="FFFFFF"/>
                </a:solidFill>
                <a:latin typeface="Carlito"/>
                <a:cs typeface="Carlito"/>
              </a:rPr>
              <a:t>3 -</a:t>
            </a:r>
            <a:r>
              <a:rPr dirty="0" sz="4400" spc="-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400" spc="-30">
                <a:solidFill>
                  <a:srgbClr val="FFFFFF"/>
                </a:solidFill>
                <a:latin typeface="Carlito"/>
                <a:cs typeface="Carlito"/>
              </a:rPr>
              <a:t>LSTM+Attention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148" y="5188551"/>
            <a:ext cx="1052766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rlito"/>
                <a:cs typeface="Carlito"/>
              </a:rPr>
              <a:t>In </a:t>
            </a:r>
            <a:r>
              <a:rPr dirty="0" sz="2000">
                <a:latin typeface="Carlito"/>
                <a:cs typeface="Carlito"/>
              </a:rPr>
              <a:t>addition </a:t>
            </a:r>
            <a:r>
              <a:rPr dirty="0" sz="2000" spc="-10">
                <a:latin typeface="Carlito"/>
                <a:cs typeface="Carlito"/>
              </a:rPr>
              <a:t>to capturing </a:t>
            </a:r>
            <a:r>
              <a:rPr dirty="0" sz="2000" spc="-5">
                <a:latin typeface="Carlito"/>
                <a:cs typeface="Carlito"/>
              </a:rPr>
              <a:t>the impact of other grids in the city using our </a:t>
            </a:r>
            <a:r>
              <a:rPr dirty="0" sz="2000" spc="-15">
                <a:latin typeface="Carlito"/>
                <a:cs typeface="Carlito"/>
              </a:rPr>
              <a:t>attention </a:t>
            </a:r>
            <a:r>
              <a:rPr dirty="0" sz="2000" spc="-5">
                <a:latin typeface="Carlito"/>
                <a:cs typeface="Carlito"/>
              </a:rPr>
              <a:t>model, </a:t>
            </a:r>
            <a:r>
              <a:rPr dirty="0" sz="2000" spc="-10">
                <a:latin typeface="Carlito"/>
                <a:cs typeface="Carlito"/>
              </a:rPr>
              <a:t>we </a:t>
            </a:r>
            <a:r>
              <a:rPr dirty="0" sz="2000">
                <a:latin typeface="Carlito"/>
                <a:cs typeface="Carlito"/>
              </a:rPr>
              <a:t>add a </a:t>
            </a:r>
            <a:r>
              <a:rPr dirty="0" sz="2000" spc="-10">
                <a:latin typeface="Carlito"/>
                <a:cs typeface="Carlito"/>
              </a:rPr>
              <a:t>LSTM  that captures </a:t>
            </a:r>
            <a:r>
              <a:rPr dirty="0" sz="2000" spc="-5">
                <a:latin typeface="Carlito"/>
                <a:cs typeface="Carlito"/>
              </a:rPr>
              <a:t>the impact of the </a:t>
            </a:r>
            <a:r>
              <a:rPr dirty="0" sz="2000" spc="-10">
                <a:latin typeface="Carlito"/>
                <a:cs typeface="Carlito"/>
              </a:rPr>
              <a:t>past </a:t>
            </a:r>
            <a:r>
              <a:rPr dirty="0" sz="2000" spc="-5">
                <a:latin typeface="Carlito"/>
                <a:cs typeface="Carlito"/>
              </a:rPr>
              <a:t>pollution </a:t>
            </a:r>
            <a:r>
              <a:rPr dirty="0" sz="2000" spc="-10">
                <a:latin typeface="Carlito"/>
                <a:cs typeface="Carlito"/>
              </a:rPr>
              <a:t>levels </a:t>
            </a:r>
            <a:r>
              <a:rPr dirty="0" sz="2000" spc="-5">
                <a:latin typeface="Carlito"/>
                <a:cs typeface="Carlito"/>
              </a:rPr>
              <a:t>in the </a:t>
            </a:r>
            <a:r>
              <a:rPr dirty="0" sz="2000" spc="-10">
                <a:latin typeface="Carlito"/>
                <a:cs typeface="Carlito"/>
              </a:rPr>
              <a:t>current </a:t>
            </a:r>
            <a:r>
              <a:rPr dirty="0" sz="2000" spc="-5">
                <a:latin typeface="Carlito"/>
                <a:cs typeface="Carlito"/>
              </a:rPr>
              <a:t>grid. This model is </a:t>
            </a:r>
            <a:r>
              <a:rPr dirty="0" sz="2000" spc="-10">
                <a:latin typeface="Carlito"/>
                <a:cs typeface="Carlito"/>
              </a:rPr>
              <a:t>purely </a:t>
            </a:r>
            <a:r>
              <a:rPr dirty="0" sz="2000" spc="-5">
                <a:latin typeface="Carlito"/>
                <a:cs typeface="Carlito"/>
              </a:rPr>
              <a:t>built </a:t>
            </a:r>
            <a:r>
              <a:rPr dirty="0" sz="2000">
                <a:latin typeface="Carlito"/>
                <a:cs typeface="Carlito"/>
              </a:rPr>
              <a:t>as a  </a:t>
            </a:r>
            <a:r>
              <a:rPr dirty="0" sz="2000" spc="-5">
                <a:latin typeface="Carlito"/>
                <a:cs typeface="Carlito"/>
              </a:rPr>
              <a:t>baseline </a:t>
            </a:r>
            <a:r>
              <a:rPr dirty="0" sz="2000" spc="-10">
                <a:latin typeface="Carlito"/>
                <a:cs typeface="Carlito"/>
              </a:rPr>
              <a:t>to </a:t>
            </a:r>
            <a:r>
              <a:rPr dirty="0" sz="2000" spc="-15">
                <a:latin typeface="Carlito"/>
                <a:cs typeface="Carlito"/>
              </a:rPr>
              <a:t>evaluate </a:t>
            </a:r>
            <a:r>
              <a:rPr dirty="0" sz="2000" spc="-5">
                <a:latin typeface="Carlito"/>
                <a:cs typeface="Carlito"/>
              </a:rPr>
              <a:t>how </a:t>
            </a:r>
            <a:r>
              <a:rPr dirty="0" sz="2000" spc="-10">
                <a:latin typeface="Carlito"/>
                <a:cs typeface="Carlito"/>
              </a:rPr>
              <a:t>well </a:t>
            </a:r>
            <a:r>
              <a:rPr dirty="0" sz="2000" spc="-5">
                <a:latin typeface="Carlito"/>
                <a:cs typeface="Carlito"/>
              </a:rPr>
              <a:t>our </a:t>
            </a:r>
            <a:r>
              <a:rPr dirty="0" sz="2000" spc="-10">
                <a:latin typeface="Carlito"/>
                <a:cs typeface="Carlito"/>
              </a:rPr>
              <a:t>point process </a:t>
            </a:r>
            <a:r>
              <a:rPr dirty="0" sz="2000" spc="-5">
                <a:latin typeface="Carlito"/>
                <a:cs typeface="Carlito"/>
              </a:rPr>
              <a:t>model </a:t>
            </a:r>
            <a:r>
              <a:rPr dirty="0" sz="2000" spc="-10">
                <a:latin typeface="Carlito"/>
                <a:cs typeface="Carlito"/>
              </a:rPr>
              <a:t>can capture </a:t>
            </a:r>
            <a:r>
              <a:rPr dirty="0" sz="2000" spc="-5">
                <a:latin typeface="Carlito"/>
                <a:cs typeface="Carlito"/>
              </a:rPr>
              <a:t>the impact of </a:t>
            </a:r>
            <a:r>
              <a:rPr dirty="0" sz="2000" spc="-10">
                <a:latin typeface="Carlito"/>
                <a:cs typeface="Carlito"/>
              </a:rPr>
              <a:t>historical events </a:t>
            </a:r>
            <a:r>
              <a:rPr dirty="0" sz="2000" spc="-5">
                <a:latin typeface="Carlito"/>
                <a:cs typeface="Carlito"/>
              </a:rPr>
              <a:t>in  </a:t>
            </a:r>
            <a:r>
              <a:rPr dirty="0" sz="2000" spc="-10">
                <a:latin typeface="Carlito"/>
                <a:cs typeface="Carlito"/>
              </a:rPr>
              <a:t>comparison to </a:t>
            </a:r>
            <a:r>
              <a:rPr dirty="0" sz="2000">
                <a:latin typeface="Carlito"/>
                <a:cs typeface="Carlito"/>
              </a:rPr>
              <a:t>an </a:t>
            </a:r>
            <a:r>
              <a:rPr dirty="0" sz="2000" spc="-10">
                <a:latin typeface="Carlito"/>
                <a:cs typeface="Carlito"/>
              </a:rPr>
              <a:t>LSTM</a:t>
            </a:r>
            <a:r>
              <a:rPr dirty="0" sz="2000" spc="-5">
                <a:latin typeface="Carlito"/>
                <a:cs typeface="Carlito"/>
              </a:rPr>
              <a:t> cell.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3073" y="304799"/>
            <a:ext cx="10908030" cy="816610"/>
          </a:xfrm>
          <a:custGeom>
            <a:avLst/>
            <a:gdLst/>
            <a:ahLst/>
            <a:cxnLst/>
            <a:rect l="l" t="t" r="r" b="b"/>
            <a:pathLst>
              <a:path w="10908030" h="816610">
                <a:moveTo>
                  <a:pt x="10907978" y="816598"/>
                </a:moveTo>
                <a:lnTo>
                  <a:pt x="0" y="816598"/>
                </a:lnTo>
                <a:lnTo>
                  <a:pt x="0" y="0"/>
                </a:lnTo>
                <a:lnTo>
                  <a:pt x="10907978" y="0"/>
                </a:lnTo>
                <a:lnTo>
                  <a:pt x="10907978" y="816598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098" y="322648"/>
            <a:ext cx="37661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400" spc="-15"/>
              <a:t>Proposed</a:t>
            </a:r>
            <a:r>
              <a:rPr dirty="0" u="none" sz="4400" spc="-85"/>
              <a:t> </a:t>
            </a:r>
            <a:r>
              <a:rPr dirty="0" u="none" sz="4400" spc="-5"/>
              <a:t>Model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2057533" y="1568071"/>
            <a:ext cx="7772384" cy="5185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073" y="304799"/>
            <a:ext cx="10908030" cy="816610"/>
          </a:xfrm>
          <a:prstGeom prst="rect"/>
          <a:solidFill>
            <a:srgbClr val="4472C3"/>
          </a:solidFill>
        </p:spPr>
        <p:txBody>
          <a:bodyPr wrap="square" lIns="0" tIns="3048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240"/>
              </a:spcBef>
            </a:pPr>
            <a:r>
              <a:rPr dirty="0" u="none" sz="4400" spc="-25"/>
              <a:t>EDA For </a:t>
            </a:r>
            <a:r>
              <a:rPr dirty="0" u="none" sz="4400" spc="-35"/>
              <a:t>Attention</a:t>
            </a:r>
            <a:r>
              <a:rPr dirty="0" u="none" sz="4400" spc="15"/>
              <a:t> </a:t>
            </a:r>
            <a:r>
              <a:rPr dirty="0" u="none" sz="4400" spc="-5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76998" y="1272013"/>
            <a:ext cx="10683875" cy="459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40029">
              <a:lnSpc>
                <a:spcPct val="100000"/>
              </a:lnSpc>
              <a:spcBef>
                <a:spcPts val="100"/>
              </a:spcBef>
            </a:pPr>
            <a:r>
              <a:rPr dirty="0" sz="2000" spc="-40">
                <a:latin typeface="Carlito"/>
                <a:cs typeface="Carlito"/>
              </a:rPr>
              <a:t>We </a:t>
            </a:r>
            <a:r>
              <a:rPr dirty="0" sz="2000" spc="-15">
                <a:latin typeface="Carlito"/>
                <a:cs typeface="Carlito"/>
              </a:rPr>
              <a:t>first </a:t>
            </a:r>
            <a:r>
              <a:rPr dirty="0" sz="2000">
                <a:latin typeface="Carlito"/>
                <a:cs typeface="Carlito"/>
              </a:rPr>
              <a:t>try </a:t>
            </a:r>
            <a:r>
              <a:rPr dirty="0" sz="2000" spc="-10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find the </a:t>
            </a:r>
            <a:r>
              <a:rPr dirty="0" sz="2000" spc="-10">
                <a:latin typeface="Carlito"/>
                <a:cs typeface="Carlito"/>
              </a:rPr>
              <a:t>best </a:t>
            </a:r>
            <a:r>
              <a:rPr dirty="0" sz="2000" spc="-5">
                <a:latin typeface="Carlito"/>
                <a:cs typeface="Carlito"/>
              </a:rPr>
              <a:t>number of </a:t>
            </a:r>
            <a:r>
              <a:rPr dirty="0" sz="2000">
                <a:latin typeface="Carlito"/>
                <a:cs typeface="Carlito"/>
              </a:rPr>
              <a:t>K </a:t>
            </a:r>
            <a:r>
              <a:rPr dirty="0" sz="2000" spc="-5">
                <a:latin typeface="Carlito"/>
                <a:cs typeface="Carlito"/>
              </a:rPr>
              <a:t>neighbourhood grids </a:t>
            </a:r>
            <a:r>
              <a:rPr dirty="0" sz="2000" spc="-10">
                <a:latin typeface="Carlito"/>
                <a:cs typeface="Carlito"/>
              </a:rPr>
              <a:t>where </a:t>
            </a:r>
            <a:r>
              <a:rPr dirty="0" sz="2000" spc="-5">
                <a:latin typeface="Carlito"/>
                <a:cs typeface="Carlito"/>
              </a:rPr>
              <a:t>the impact of </a:t>
            </a:r>
            <a:r>
              <a:rPr dirty="0" sz="2000" spc="-10">
                <a:latin typeface="Carlito"/>
                <a:cs typeface="Carlito"/>
              </a:rPr>
              <a:t>pollutants value at  timestep </a:t>
            </a:r>
            <a:r>
              <a:rPr dirty="0" sz="2000">
                <a:latin typeface="Carlito"/>
                <a:cs typeface="Carlito"/>
              </a:rPr>
              <a:t>T </a:t>
            </a:r>
            <a:r>
              <a:rPr dirty="0" sz="2000" spc="-5">
                <a:latin typeface="Carlito"/>
                <a:cs typeface="Carlito"/>
              </a:rPr>
              <a:t>by the neighbouring grids is the </a:t>
            </a:r>
            <a:r>
              <a:rPr dirty="0" sz="2000" spc="-10">
                <a:latin typeface="Carlito"/>
                <a:cs typeface="Carlito"/>
              </a:rPr>
              <a:t>highest </a:t>
            </a:r>
            <a:r>
              <a:rPr dirty="0" sz="2000" spc="-20">
                <a:latin typeface="Carlito"/>
                <a:cs typeface="Carlito"/>
              </a:rPr>
              <a:t>for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current</a:t>
            </a:r>
            <a:r>
              <a:rPr dirty="0" sz="2000" spc="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grid.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000" spc="-40">
                <a:latin typeface="Carlito"/>
                <a:cs typeface="Carlito"/>
              </a:rPr>
              <a:t>We </a:t>
            </a:r>
            <a:r>
              <a:rPr dirty="0" sz="2000" spc="-5">
                <a:latin typeface="Carlito"/>
                <a:cs typeface="Carlito"/>
              </a:rPr>
              <a:t>find the mean </a:t>
            </a:r>
            <a:r>
              <a:rPr dirty="0" sz="2000" spc="-15">
                <a:latin typeface="Carlito"/>
                <a:cs typeface="Carlito"/>
              </a:rPr>
              <a:t>granger </a:t>
            </a:r>
            <a:r>
              <a:rPr dirty="0" sz="2000" spc="-5">
                <a:latin typeface="Carlito"/>
                <a:cs typeface="Carlito"/>
              </a:rPr>
              <a:t>causality </a:t>
            </a:r>
            <a:r>
              <a:rPr dirty="0" sz="2000" spc="-10">
                <a:latin typeface="Carlito"/>
                <a:cs typeface="Carlito"/>
              </a:rPr>
              <a:t>between </a:t>
            </a:r>
            <a:r>
              <a:rPr dirty="0" sz="2000" spc="-5">
                <a:latin typeface="Carlito"/>
                <a:cs typeface="Carlito"/>
              </a:rPr>
              <a:t>the sequence of the </a:t>
            </a:r>
            <a:r>
              <a:rPr dirty="0" sz="2000" spc="-10">
                <a:latin typeface="Carlito"/>
                <a:cs typeface="Carlito"/>
              </a:rPr>
              <a:t>current </a:t>
            </a:r>
            <a:r>
              <a:rPr dirty="0" sz="2000" spc="-5">
                <a:latin typeface="Carlito"/>
                <a:cs typeface="Carlito"/>
              </a:rPr>
              <a:t>grid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10">
                <a:latin typeface="Carlito"/>
                <a:cs typeface="Carlito"/>
              </a:rPr>
              <a:t>closest </a:t>
            </a:r>
            <a:r>
              <a:rPr dirty="0" sz="2000">
                <a:latin typeface="Carlito"/>
                <a:cs typeface="Carlito"/>
              </a:rPr>
              <a:t>K  </a:t>
            </a:r>
            <a:r>
              <a:rPr dirty="0" sz="2000" spc="-5">
                <a:latin typeface="Carlito"/>
                <a:cs typeface="Carlito"/>
              </a:rPr>
              <a:t>neighbourhood grids. </a:t>
            </a:r>
            <a:r>
              <a:rPr dirty="0" sz="2000" spc="-40">
                <a:latin typeface="Carlito"/>
                <a:cs typeface="Carlito"/>
              </a:rPr>
              <a:t>We </a:t>
            </a:r>
            <a:r>
              <a:rPr dirty="0" sz="2000" spc="-10">
                <a:latin typeface="Carlito"/>
                <a:cs typeface="Carlito"/>
              </a:rPr>
              <a:t>perform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5">
                <a:latin typeface="Carlito"/>
                <a:cs typeface="Carlito"/>
              </a:rPr>
              <a:t>F-test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5">
                <a:latin typeface="Carlito"/>
                <a:cs typeface="Carlito"/>
              </a:rPr>
              <a:t>find the </a:t>
            </a:r>
            <a:r>
              <a:rPr dirty="0" sz="2000">
                <a:latin typeface="Carlito"/>
                <a:cs typeface="Carlito"/>
              </a:rPr>
              <a:t>% </a:t>
            </a:r>
            <a:r>
              <a:rPr dirty="0" sz="2000" spc="-5">
                <a:latin typeface="Carlito"/>
                <a:cs typeface="Carlito"/>
              </a:rPr>
              <a:t>of grid-neighbour </a:t>
            </a:r>
            <a:r>
              <a:rPr dirty="0" sz="2000" spc="-10">
                <a:latin typeface="Carlito"/>
                <a:cs typeface="Carlito"/>
              </a:rPr>
              <a:t>pairs that </a:t>
            </a:r>
            <a:r>
              <a:rPr dirty="0" sz="2000" spc="-15">
                <a:latin typeface="Carlito"/>
                <a:cs typeface="Carlito"/>
              </a:rPr>
              <a:t>have </a:t>
            </a:r>
            <a:r>
              <a:rPr dirty="0" sz="2000" spc="-20">
                <a:latin typeface="Carlito"/>
                <a:cs typeface="Carlito"/>
              </a:rPr>
              <a:t>P-value</a:t>
            </a:r>
            <a:r>
              <a:rPr dirty="0" sz="2000" spc="5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&lt;=</a:t>
            </a:r>
            <a:endParaRPr sz="2000">
              <a:latin typeface="Carlito"/>
              <a:cs typeface="Carlito"/>
            </a:endParaRPr>
          </a:p>
          <a:p>
            <a:pPr marL="12700" marR="277495">
              <a:lnSpc>
                <a:spcPct val="100000"/>
              </a:lnSpc>
            </a:pPr>
            <a:r>
              <a:rPr dirty="0" sz="2000" spc="-5">
                <a:latin typeface="Carlito"/>
                <a:cs typeface="Carlito"/>
              </a:rPr>
              <a:t>0.05 (sign of causality). </a:t>
            </a:r>
            <a:r>
              <a:rPr dirty="0" sz="2000" spc="-40">
                <a:latin typeface="Carlito"/>
                <a:cs typeface="Carlito"/>
              </a:rPr>
              <a:t>We </a:t>
            </a:r>
            <a:r>
              <a:rPr dirty="0" sz="2000" spc="-5">
                <a:latin typeface="Carlito"/>
                <a:cs typeface="Carlito"/>
              </a:rPr>
              <a:t>use 40% </a:t>
            </a:r>
            <a:r>
              <a:rPr dirty="0" sz="2000">
                <a:latin typeface="Carlito"/>
                <a:cs typeface="Carlito"/>
              </a:rPr>
              <a:t>as a </a:t>
            </a:r>
            <a:r>
              <a:rPr dirty="0" sz="2000" spc="-15">
                <a:latin typeface="Carlito"/>
                <a:cs typeface="Carlito"/>
              </a:rPr>
              <a:t>cut-off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5">
                <a:latin typeface="Carlito"/>
                <a:cs typeface="Carlito"/>
              </a:rPr>
              <a:t>hence </a:t>
            </a:r>
            <a:r>
              <a:rPr dirty="0" sz="2000" spc="-10">
                <a:latin typeface="Carlito"/>
                <a:cs typeface="Carlito"/>
              </a:rPr>
              <a:t>experiment </a:t>
            </a:r>
            <a:r>
              <a:rPr dirty="0" sz="2000" spc="-5">
                <a:latin typeface="Carlito"/>
                <a:cs typeface="Carlito"/>
              </a:rPr>
              <a:t>with K=8 </a:t>
            </a:r>
            <a:r>
              <a:rPr dirty="0" sz="2000" spc="-10">
                <a:latin typeface="Carlito"/>
                <a:cs typeface="Carlito"/>
              </a:rPr>
              <a:t>closest </a:t>
            </a:r>
            <a:r>
              <a:rPr dirty="0" sz="2000" spc="-5">
                <a:latin typeface="Carlito"/>
                <a:cs typeface="Carlito"/>
              </a:rPr>
              <a:t>neighbouring  grids </a:t>
            </a:r>
            <a:r>
              <a:rPr dirty="0" sz="2000" spc="-20">
                <a:latin typeface="Carlito"/>
                <a:cs typeface="Carlito"/>
              </a:rPr>
              <a:t>for </a:t>
            </a:r>
            <a:r>
              <a:rPr dirty="0" sz="2000" spc="-5">
                <a:latin typeface="Carlito"/>
                <a:cs typeface="Carlito"/>
              </a:rPr>
              <a:t>each</a:t>
            </a:r>
            <a:r>
              <a:rPr dirty="0" sz="2000" spc="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grid.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rlito"/>
              <a:cs typeface="Carlito"/>
            </a:endParaRPr>
          </a:p>
          <a:p>
            <a:pPr marL="12700" marR="3794760">
              <a:lnSpc>
                <a:spcPct val="100000"/>
              </a:lnSpc>
              <a:spcBef>
                <a:spcPts val="5"/>
              </a:spcBef>
            </a:pPr>
            <a:r>
              <a:rPr dirty="0" sz="2000" spc="-20">
                <a:latin typeface="Carlito"/>
                <a:cs typeface="Carlito"/>
              </a:rPr>
              <a:t>Similarly, </a:t>
            </a:r>
            <a:r>
              <a:rPr dirty="0" sz="2000" spc="-10">
                <a:latin typeface="Carlito"/>
                <a:cs typeface="Carlito"/>
              </a:rPr>
              <a:t>we </a:t>
            </a:r>
            <a:r>
              <a:rPr dirty="0" sz="2000" spc="-5">
                <a:latin typeface="Carlito"/>
                <a:cs typeface="Carlito"/>
              </a:rPr>
              <a:t>divide the whole city </a:t>
            </a:r>
            <a:r>
              <a:rPr dirty="0" sz="2000" spc="-15">
                <a:latin typeface="Carlito"/>
                <a:cs typeface="Carlito"/>
              </a:rPr>
              <a:t>into </a:t>
            </a:r>
            <a:r>
              <a:rPr dirty="0" sz="2000">
                <a:latin typeface="Carlito"/>
                <a:cs typeface="Carlito"/>
              </a:rPr>
              <a:t>9 </a:t>
            </a:r>
            <a:r>
              <a:rPr dirty="0" sz="2000" spc="-5">
                <a:latin typeface="Carlito"/>
                <a:cs typeface="Carlito"/>
              </a:rPr>
              <a:t>mega-grids based on their  </a:t>
            </a:r>
            <a:r>
              <a:rPr dirty="0" sz="2000" spc="-10">
                <a:latin typeface="Carlito"/>
                <a:cs typeface="Carlito"/>
              </a:rPr>
              <a:t>lat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5">
                <a:latin typeface="Carlito"/>
                <a:cs typeface="Carlito"/>
              </a:rPr>
              <a:t>long. </a:t>
            </a:r>
            <a:r>
              <a:rPr dirty="0" sz="2000" spc="-15">
                <a:latin typeface="Carlito"/>
                <a:cs typeface="Carlito"/>
              </a:rPr>
              <a:t>For </a:t>
            </a:r>
            <a:r>
              <a:rPr dirty="0" sz="2000" spc="-10">
                <a:latin typeface="Carlito"/>
                <a:cs typeface="Carlito"/>
              </a:rPr>
              <a:t>example, </a:t>
            </a:r>
            <a:r>
              <a:rPr dirty="0" sz="2000">
                <a:latin typeface="Carlito"/>
                <a:cs typeface="Carlito"/>
              </a:rPr>
              <a:t>a </a:t>
            </a:r>
            <a:r>
              <a:rPr dirty="0" sz="2000" spc="-5">
                <a:latin typeface="Carlito"/>
                <a:cs typeface="Carlito"/>
              </a:rPr>
              <a:t>grid with </a:t>
            </a:r>
            <a:r>
              <a:rPr dirty="0" sz="2000" spc="-10">
                <a:latin typeface="Carlito"/>
                <a:cs typeface="Carlito"/>
              </a:rPr>
              <a:t>location (lat, </a:t>
            </a:r>
            <a:r>
              <a:rPr dirty="0" sz="2000" spc="-5">
                <a:latin typeface="Carlito"/>
                <a:cs typeface="Carlito"/>
              </a:rPr>
              <a:t>long) will lie in  the </a:t>
            </a:r>
            <a:r>
              <a:rPr dirty="0" sz="2000" spc="-10">
                <a:latin typeface="Carlito"/>
                <a:cs typeface="Carlito"/>
              </a:rPr>
              <a:t>mega-grid </a:t>
            </a:r>
            <a:r>
              <a:rPr dirty="0" sz="2000">
                <a:latin typeface="Carlito"/>
                <a:cs typeface="Carlito"/>
              </a:rPr>
              <a:t>– </a:t>
            </a:r>
            <a:r>
              <a:rPr dirty="0" sz="2000" spc="-10">
                <a:latin typeface="Carlito"/>
                <a:cs typeface="Carlito"/>
              </a:rPr>
              <a:t>[3*(long-max_long) </a:t>
            </a:r>
            <a:r>
              <a:rPr dirty="0" sz="2000" spc="-5">
                <a:latin typeface="Carlito"/>
                <a:cs typeface="Carlito"/>
              </a:rPr>
              <a:t>// 25 </a:t>
            </a:r>
            <a:r>
              <a:rPr dirty="0" sz="2000">
                <a:latin typeface="Carlito"/>
                <a:cs typeface="Carlito"/>
              </a:rPr>
              <a:t>+ </a:t>
            </a:r>
            <a:r>
              <a:rPr dirty="0" sz="2000" spc="-10">
                <a:latin typeface="Carlito"/>
                <a:cs typeface="Carlito"/>
              </a:rPr>
              <a:t>(lat </a:t>
            </a:r>
            <a:r>
              <a:rPr dirty="0" sz="2000">
                <a:latin typeface="Carlito"/>
                <a:cs typeface="Carlito"/>
              </a:rPr>
              <a:t>– </a:t>
            </a:r>
            <a:r>
              <a:rPr dirty="0" sz="2000" spc="-10">
                <a:latin typeface="Carlito"/>
                <a:cs typeface="Carlito"/>
              </a:rPr>
              <a:t>max_lat) </a:t>
            </a:r>
            <a:r>
              <a:rPr dirty="0" sz="2000" spc="-5">
                <a:latin typeface="Carlito"/>
                <a:cs typeface="Carlito"/>
              </a:rPr>
              <a:t>//</a:t>
            </a:r>
            <a:r>
              <a:rPr dirty="0" sz="2000" spc="4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25].</a:t>
            </a:r>
            <a:endParaRPr sz="2000">
              <a:latin typeface="Carlito"/>
              <a:cs typeface="Carlito"/>
            </a:endParaRPr>
          </a:p>
          <a:p>
            <a:pPr marL="69850" marR="3740785" indent="-57785">
              <a:lnSpc>
                <a:spcPct val="100000"/>
              </a:lnSpc>
            </a:pPr>
            <a:r>
              <a:rPr dirty="0" sz="2000" spc="-40">
                <a:latin typeface="Carlito"/>
                <a:cs typeface="Carlito"/>
              </a:rPr>
              <a:t>We </a:t>
            </a:r>
            <a:r>
              <a:rPr dirty="0" sz="2000">
                <a:latin typeface="Carlito"/>
                <a:cs typeface="Carlito"/>
              </a:rPr>
              <a:t>assign </a:t>
            </a:r>
            <a:r>
              <a:rPr dirty="0" sz="2000" spc="-5">
                <a:latin typeface="Carlito"/>
                <a:cs typeface="Carlito"/>
              </a:rPr>
              <a:t>the PM2.5 </a:t>
            </a:r>
            <a:r>
              <a:rPr dirty="0" sz="2000" spc="-10">
                <a:latin typeface="Carlito"/>
                <a:cs typeface="Carlito"/>
              </a:rPr>
              <a:t>level </a:t>
            </a:r>
            <a:r>
              <a:rPr dirty="0" sz="2000" spc="-15">
                <a:latin typeface="Carlito"/>
                <a:cs typeface="Carlito"/>
              </a:rPr>
              <a:t>category </a:t>
            </a:r>
            <a:r>
              <a:rPr dirty="0" sz="2000" spc="-5">
                <a:latin typeface="Carlito"/>
                <a:cs typeface="Carlito"/>
              </a:rPr>
              <a:t>by </a:t>
            </a:r>
            <a:r>
              <a:rPr dirty="0" sz="2000" spc="-10">
                <a:latin typeface="Carlito"/>
                <a:cs typeface="Carlito"/>
              </a:rPr>
              <a:t>performing </a:t>
            </a:r>
            <a:r>
              <a:rPr dirty="0" sz="2000" spc="-15">
                <a:latin typeface="Carlito"/>
                <a:cs typeface="Carlito"/>
              </a:rPr>
              <a:t>max-voting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>
                <a:latin typeface="Carlito"/>
                <a:cs typeface="Carlito"/>
              </a:rPr>
              <a:t>all  </a:t>
            </a:r>
            <a:r>
              <a:rPr dirty="0" sz="2000" spc="-5">
                <a:latin typeface="Carlito"/>
                <a:cs typeface="Carlito"/>
              </a:rPr>
              <a:t>grids in </a:t>
            </a:r>
            <a:r>
              <a:rPr dirty="0" sz="2000">
                <a:latin typeface="Carlito"/>
                <a:cs typeface="Carlito"/>
              </a:rPr>
              <a:t>a </a:t>
            </a:r>
            <a:r>
              <a:rPr dirty="0" sz="2000" spc="-10">
                <a:latin typeface="Carlito"/>
                <a:cs typeface="Carlito"/>
              </a:rPr>
              <a:t>mega-grid </a:t>
            </a:r>
            <a:r>
              <a:rPr dirty="0" sz="2000" spc="-5">
                <a:latin typeface="Carlito"/>
                <a:cs typeface="Carlito"/>
              </a:rPr>
              <a:t>with </a:t>
            </a:r>
            <a:r>
              <a:rPr dirty="0" sz="2000" spc="-15">
                <a:latin typeface="Carlito"/>
                <a:cs typeface="Carlito"/>
              </a:rPr>
              <a:t>non-zero </a:t>
            </a:r>
            <a:r>
              <a:rPr dirty="0" sz="2000" spc="-5">
                <a:latin typeface="Carlito"/>
                <a:cs typeface="Carlito"/>
              </a:rPr>
              <a:t>PM2.5 </a:t>
            </a:r>
            <a:r>
              <a:rPr dirty="0" sz="2000" spc="-10">
                <a:latin typeface="Carlito"/>
                <a:cs typeface="Carlito"/>
              </a:rPr>
              <a:t>level </a:t>
            </a:r>
            <a:r>
              <a:rPr dirty="0" sz="2000" spc="-15">
                <a:latin typeface="Carlito"/>
                <a:cs typeface="Carlito"/>
              </a:rPr>
              <a:t>category</a:t>
            </a:r>
            <a:r>
              <a:rPr dirty="0" sz="2000" spc="4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readings.</a:t>
            </a:r>
            <a:endParaRPr sz="2000">
              <a:latin typeface="Carlito"/>
              <a:cs typeface="Carlito"/>
            </a:endParaRPr>
          </a:p>
          <a:p>
            <a:pPr marL="69850" marR="3632200">
              <a:lnSpc>
                <a:spcPct val="100000"/>
              </a:lnSpc>
            </a:pPr>
            <a:r>
              <a:rPr dirty="0" sz="2000" spc="-5">
                <a:latin typeface="Carlito"/>
                <a:cs typeface="Carlito"/>
              </a:rPr>
              <a:t>When </a:t>
            </a:r>
            <a:r>
              <a:rPr dirty="0" sz="2000" spc="-10">
                <a:latin typeface="Carlito"/>
                <a:cs typeface="Carlito"/>
              </a:rPr>
              <a:t>there are </a:t>
            </a:r>
            <a:r>
              <a:rPr dirty="0" sz="2000" spc="-5">
                <a:latin typeface="Carlito"/>
                <a:cs typeface="Carlito"/>
              </a:rPr>
              <a:t>no </a:t>
            </a:r>
            <a:r>
              <a:rPr dirty="0" sz="2000" spc="-10">
                <a:latin typeface="Carlito"/>
                <a:cs typeface="Carlito"/>
              </a:rPr>
              <a:t>readings </a:t>
            </a:r>
            <a:r>
              <a:rPr dirty="0" sz="2000" spc="-20">
                <a:latin typeface="Carlito"/>
                <a:cs typeface="Carlito"/>
              </a:rPr>
              <a:t>for </a:t>
            </a:r>
            <a:r>
              <a:rPr dirty="0" sz="2000" spc="-15">
                <a:latin typeface="Carlito"/>
                <a:cs typeface="Carlito"/>
              </a:rPr>
              <a:t>any </a:t>
            </a:r>
            <a:r>
              <a:rPr dirty="0" sz="2000" spc="-5">
                <a:latin typeface="Carlito"/>
                <a:cs typeface="Carlito"/>
              </a:rPr>
              <a:t>grid in the mega-grid, </a:t>
            </a:r>
            <a:r>
              <a:rPr dirty="0" sz="2000" spc="-10">
                <a:latin typeface="Carlito"/>
                <a:cs typeface="Carlito"/>
              </a:rPr>
              <a:t>we </a:t>
            </a:r>
            <a:r>
              <a:rPr dirty="0" sz="2000">
                <a:latin typeface="Carlito"/>
                <a:cs typeface="Carlito"/>
              </a:rPr>
              <a:t>assign 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5">
                <a:latin typeface="Carlito"/>
                <a:cs typeface="Carlito"/>
              </a:rPr>
              <a:t>category </a:t>
            </a:r>
            <a:r>
              <a:rPr dirty="0" sz="2000">
                <a:latin typeface="Carlito"/>
                <a:cs typeface="Carlito"/>
              </a:rPr>
              <a:t>as 0</a:t>
            </a:r>
            <a:r>
              <a:rPr dirty="0" sz="2000" spc="-5">
                <a:latin typeface="Carlito"/>
                <a:cs typeface="Carlito"/>
              </a:rPr>
              <a:t> (missing).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2394" y="3425215"/>
            <a:ext cx="3902896" cy="2756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3073" y="75774"/>
            <a:ext cx="10826115" cy="738505"/>
          </a:xfrm>
          <a:custGeom>
            <a:avLst/>
            <a:gdLst/>
            <a:ahLst/>
            <a:cxnLst/>
            <a:rect l="l" t="t" r="r" b="b"/>
            <a:pathLst>
              <a:path w="10826115" h="738505">
                <a:moveTo>
                  <a:pt x="10826078" y="738298"/>
                </a:moveTo>
                <a:lnTo>
                  <a:pt x="0" y="738298"/>
                </a:lnTo>
                <a:lnTo>
                  <a:pt x="0" y="0"/>
                </a:lnTo>
                <a:lnTo>
                  <a:pt x="10826078" y="0"/>
                </a:lnTo>
                <a:lnTo>
                  <a:pt x="10826078" y="738298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698" y="93623"/>
            <a:ext cx="62058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400" spc="-25"/>
              <a:t>Evaluating </a:t>
            </a:r>
            <a:r>
              <a:rPr dirty="0" u="none" sz="4400" spc="-35"/>
              <a:t>Attention</a:t>
            </a:r>
            <a:r>
              <a:rPr dirty="0" u="none" sz="4400" spc="-80"/>
              <a:t> </a:t>
            </a:r>
            <a:r>
              <a:rPr dirty="0" u="none" sz="4400" spc="-5"/>
              <a:t>Model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17698" y="876887"/>
            <a:ext cx="1044130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0">
                <a:latin typeface="Carlito"/>
                <a:cs typeface="Carlito"/>
              </a:rPr>
              <a:t>We </a:t>
            </a:r>
            <a:r>
              <a:rPr dirty="0" sz="2000" spc="-5">
                <a:latin typeface="Carlito"/>
                <a:cs typeface="Carlito"/>
              </a:rPr>
              <a:t>build </a:t>
            </a:r>
            <a:r>
              <a:rPr dirty="0" sz="2000" spc="-10">
                <a:latin typeface="Carlito"/>
                <a:cs typeface="Carlito"/>
              </a:rPr>
              <a:t>two </a:t>
            </a:r>
            <a:r>
              <a:rPr dirty="0" sz="2000" spc="-5">
                <a:latin typeface="Carlito"/>
                <a:cs typeface="Carlito"/>
              </a:rPr>
              <a:t>types of stand-alone </a:t>
            </a:r>
            <a:r>
              <a:rPr dirty="0" sz="2000" spc="-15">
                <a:latin typeface="Carlito"/>
                <a:cs typeface="Carlito"/>
              </a:rPr>
              <a:t>attention </a:t>
            </a:r>
            <a:r>
              <a:rPr dirty="0" sz="2000" spc="-5">
                <a:latin typeface="Carlito"/>
                <a:cs typeface="Carlito"/>
              </a:rPr>
              <a:t>models </a:t>
            </a:r>
            <a:r>
              <a:rPr dirty="0" sz="2000">
                <a:latin typeface="Carlito"/>
                <a:cs typeface="Carlito"/>
              </a:rPr>
              <a:t>- </a:t>
            </a:r>
            <a:r>
              <a:rPr dirty="0" sz="2000" spc="-5">
                <a:latin typeface="Carlito"/>
                <a:cs typeface="Carlito"/>
              </a:rPr>
              <a:t>(a) </a:t>
            </a:r>
            <a:r>
              <a:rPr dirty="0" sz="2000" spc="-10">
                <a:latin typeface="Carlito"/>
                <a:cs typeface="Carlito"/>
              </a:rPr>
              <a:t>regression </a:t>
            </a:r>
            <a:r>
              <a:rPr dirty="0" sz="2000" spc="-5">
                <a:latin typeface="Carlito"/>
                <a:cs typeface="Carlito"/>
              </a:rPr>
              <a:t>model </a:t>
            </a:r>
            <a:r>
              <a:rPr dirty="0" sz="2000" spc="-10">
                <a:latin typeface="Carlito"/>
                <a:cs typeface="Carlito"/>
              </a:rPr>
              <a:t>that predicts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5">
                <a:latin typeface="Carlito"/>
                <a:cs typeface="Carlito"/>
              </a:rPr>
              <a:t>exact</a:t>
            </a:r>
            <a:r>
              <a:rPr dirty="0" sz="2000" spc="6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PM</a:t>
            </a:r>
            <a:endParaRPr sz="2000">
              <a:latin typeface="Carlito"/>
              <a:cs typeface="Carlito"/>
            </a:endParaRPr>
          </a:p>
          <a:p>
            <a:pPr marL="12700" marR="438150">
              <a:lnSpc>
                <a:spcPct val="100000"/>
              </a:lnSpc>
            </a:pPr>
            <a:r>
              <a:rPr dirty="0" sz="2000" spc="-5">
                <a:latin typeface="Carlito"/>
                <a:cs typeface="Carlito"/>
              </a:rPr>
              <a:t>2.5 </a:t>
            </a:r>
            <a:r>
              <a:rPr dirty="0" sz="2000" spc="-10">
                <a:latin typeface="Carlito"/>
                <a:cs typeface="Carlito"/>
              </a:rPr>
              <a:t>readings </a:t>
            </a:r>
            <a:r>
              <a:rPr dirty="0" sz="2000" spc="-5">
                <a:latin typeface="Carlito"/>
                <a:cs typeface="Carlito"/>
              </a:rPr>
              <a:t>(b) </a:t>
            </a:r>
            <a:r>
              <a:rPr dirty="0" sz="2000" spc="-10">
                <a:latin typeface="Carlito"/>
                <a:cs typeface="Carlito"/>
              </a:rPr>
              <a:t>classification </a:t>
            </a:r>
            <a:r>
              <a:rPr dirty="0" sz="2000" spc="-5">
                <a:latin typeface="Carlito"/>
                <a:cs typeface="Carlito"/>
              </a:rPr>
              <a:t>model </a:t>
            </a:r>
            <a:r>
              <a:rPr dirty="0" sz="2000" spc="-10">
                <a:latin typeface="Carlito"/>
                <a:cs typeface="Carlito"/>
              </a:rPr>
              <a:t>that predicts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5">
                <a:latin typeface="Carlito"/>
                <a:cs typeface="Carlito"/>
              </a:rPr>
              <a:t>category </a:t>
            </a:r>
            <a:r>
              <a:rPr dirty="0" sz="2000" spc="-5">
                <a:latin typeface="Carlito"/>
                <a:cs typeface="Carlito"/>
              </a:rPr>
              <a:t>of pollution based on the </a:t>
            </a:r>
            <a:r>
              <a:rPr dirty="0" sz="2000" spc="-15">
                <a:latin typeface="Carlito"/>
                <a:cs typeface="Carlito"/>
              </a:rPr>
              <a:t>category  </a:t>
            </a:r>
            <a:r>
              <a:rPr dirty="0" sz="2000" spc="-10">
                <a:latin typeface="Carlito"/>
                <a:cs typeface="Carlito"/>
              </a:rPr>
              <a:t>readings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 spc="-10">
                <a:latin typeface="Carlito"/>
                <a:cs typeface="Carlito"/>
              </a:rPr>
              <a:t>neighbours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5">
                <a:latin typeface="Carlito"/>
                <a:cs typeface="Carlito"/>
              </a:rPr>
              <a:t>the whole city </a:t>
            </a:r>
            <a:r>
              <a:rPr dirty="0" sz="2000" spc="-10">
                <a:latin typeface="Carlito"/>
                <a:cs typeface="Carlito"/>
              </a:rPr>
              <a:t>at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previous</a:t>
            </a:r>
            <a:r>
              <a:rPr dirty="0" sz="2000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step.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698" y="3924881"/>
            <a:ext cx="1032637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rlito"/>
                <a:cs typeface="Carlito"/>
              </a:rPr>
              <a:t>Next, we train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15">
                <a:latin typeface="Carlito"/>
                <a:cs typeface="Carlito"/>
              </a:rPr>
              <a:t>evaluate </a:t>
            </a:r>
            <a:r>
              <a:rPr dirty="0" sz="2000" spc="-5">
                <a:latin typeface="Carlito"/>
                <a:cs typeface="Carlito"/>
              </a:rPr>
              <a:t>the modified </a:t>
            </a:r>
            <a:r>
              <a:rPr dirty="0" sz="2000" spc="-15">
                <a:latin typeface="Carlito"/>
                <a:cs typeface="Carlito"/>
              </a:rPr>
              <a:t>attention </a:t>
            </a:r>
            <a:r>
              <a:rPr dirty="0" sz="2000" spc="-5">
                <a:latin typeface="Carlito"/>
                <a:cs typeface="Carlito"/>
              </a:rPr>
              <a:t>model </a:t>
            </a:r>
            <a:r>
              <a:rPr dirty="0" sz="2000">
                <a:latin typeface="Carlito"/>
                <a:cs typeface="Carlito"/>
              </a:rPr>
              <a:t>as </a:t>
            </a:r>
            <a:r>
              <a:rPr dirty="0" sz="2000" spc="-5">
                <a:latin typeface="Carlito"/>
                <a:cs typeface="Carlito"/>
              </a:rPr>
              <a:t>per (eq 2). The neighbouring grids now  </a:t>
            </a:r>
            <a:r>
              <a:rPr dirty="0" sz="2000" spc="-10">
                <a:latin typeface="Carlito"/>
                <a:cs typeface="Carlito"/>
              </a:rPr>
              <a:t>account </a:t>
            </a:r>
            <a:r>
              <a:rPr dirty="0" sz="2000" spc="-20">
                <a:latin typeface="Carlito"/>
                <a:cs typeface="Carlito"/>
              </a:rPr>
              <a:t>for </a:t>
            </a:r>
            <a:r>
              <a:rPr dirty="0" sz="2000" spc="-5">
                <a:latin typeface="Carlito"/>
                <a:cs typeface="Carlito"/>
              </a:rPr>
              <a:t>one </a:t>
            </a:r>
            <a:r>
              <a:rPr dirty="0" sz="2000" spc="-10">
                <a:latin typeface="Carlito"/>
                <a:cs typeface="Carlito"/>
              </a:rPr>
              <a:t>timestep more (upto </a:t>
            </a:r>
            <a:r>
              <a:rPr dirty="0" sz="2000">
                <a:latin typeface="Carlito"/>
                <a:cs typeface="Carlito"/>
              </a:rPr>
              <a:t>6 </a:t>
            </a:r>
            <a:r>
              <a:rPr dirty="0" sz="2000" spc="-10">
                <a:latin typeface="Carlito"/>
                <a:cs typeface="Carlito"/>
              </a:rPr>
              <a:t>hours </a:t>
            </a:r>
            <a:r>
              <a:rPr dirty="0" sz="2000" spc="-5">
                <a:latin typeface="Carlito"/>
                <a:cs typeface="Carlito"/>
              </a:rPr>
              <a:t>prior)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5">
                <a:latin typeface="Carlito"/>
                <a:cs typeface="Carlito"/>
              </a:rPr>
              <a:t>the mega-grids now </a:t>
            </a:r>
            <a:r>
              <a:rPr dirty="0" sz="2000" spc="-10">
                <a:latin typeface="Carlito"/>
                <a:cs typeface="Carlito"/>
              </a:rPr>
              <a:t>account </a:t>
            </a:r>
            <a:r>
              <a:rPr dirty="0" sz="2000" spc="-20">
                <a:latin typeface="Carlito"/>
                <a:cs typeface="Carlito"/>
              </a:rPr>
              <a:t>for </a:t>
            </a:r>
            <a:r>
              <a:rPr dirty="0" sz="2000">
                <a:latin typeface="Carlito"/>
                <a:cs typeface="Carlito"/>
              </a:rPr>
              <a:t>3 </a:t>
            </a:r>
            <a:r>
              <a:rPr dirty="0" sz="2000" spc="-10">
                <a:latin typeface="Carlito"/>
                <a:cs typeface="Carlito"/>
              </a:rPr>
              <a:t>timesteps  more (upto </a:t>
            </a:r>
            <a:r>
              <a:rPr dirty="0" sz="2000" spc="-5">
                <a:latin typeface="Carlito"/>
                <a:cs typeface="Carlito"/>
              </a:rPr>
              <a:t>12 </a:t>
            </a:r>
            <a:r>
              <a:rPr dirty="0" sz="2000" spc="-10">
                <a:latin typeface="Carlito"/>
                <a:cs typeface="Carlito"/>
              </a:rPr>
              <a:t>hours</a:t>
            </a:r>
            <a:r>
              <a:rPr dirty="0" sz="200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prior).</a:t>
            </a:r>
            <a:endParaRPr sz="2000">
              <a:latin typeface="Carlito"/>
              <a:cs typeface="Carlit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52535" y="1988333"/>
          <a:ext cx="8885555" cy="1838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6405"/>
                <a:gridCol w="1716405"/>
                <a:gridCol w="1716405"/>
                <a:gridCol w="1864995"/>
                <a:gridCol w="1856739"/>
              </a:tblGrid>
              <a:tr h="365724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Attention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Model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 b="1">
                          <a:latin typeface="Arial"/>
                          <a:cs typeface="Arial"/>
                        </a:rPr>
                        <a:t>Task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30" b="1">
                          <a:latin typeface="Arial"/>
                          <a:cs typeface="Arial"/>
                        </a:rPr>
                        <a:t>Type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WassDist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(1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Day)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WassDist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(2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Days)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WassDist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(3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Days)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24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Local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Regression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0.052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0.178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0.472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24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Local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Classification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0.020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0.071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0.263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24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Local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Global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Regression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0.031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0.126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0.284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24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Local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Global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Classification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0.017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0.064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0.242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52535" y="4996002"/>
          <a:ext cx="8885555" cy="1838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6405"/>
                <a:gridCol w="1716405"/>
                <a:gridCol w="1716405"/>
                <a:gridCol w="1864995"/>
                <a:gridCol w="1856739"/>
              </a:tblGrid>
              <a:tr h="365724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Attention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Model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 b="1">
                          <a:latin typeface="Arial"/>
                          <a:cs typeface="Arial"/>
                        </a:rPr>
                        <a:t>Task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30" b="1">
                          <a:latin typeface="Arial"/>
                          <a:cs typeface="Arial"/>
                        </a:rPr>
                        <a:t>Type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WassDist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(1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Day)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WassDist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(2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Days)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WassDist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(3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Days)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24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Local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Regression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0.052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0.178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0.472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24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Local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Classification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0.020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0.071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0.263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24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Local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Global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Regression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0.031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0.126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0.284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24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Local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Global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Classification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0.017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0.064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0.242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023" y="241824"/>
            <a:ext cx="10826115" cy="738505"/>
          </a:xfrm>
          <a:prstGeom prst="rect"/>
          <a:solidFill>
            <a:srgbClr val="4472C3"/>
          </a:solidFill>
        </p:spPr>
        <p:txBody>
          <a:bodyPr wrap="square" lIns="0" tIns="0" rIns="0" bIns="0" rtlCol="0" vert="horz">
            <a:spAutoFit/>
          </a:bodyPr>
          <a:lstStyle/>
          <a:p>
            <a:pPr marL="365760">
              <a:lnSpc>
                <a:spcPts val="5210"/>
              </a:lnSpc>
            </a:pPr>
            <a:r>
              <a:rPr dirty="0" u="none" sz="4400" spc="-15"/>
              <a:t>Results </a:t>
            </a:r>
            <a:r>
              <a:rPr dirty="0" u="none" sz="4400" spc="-5"/>
              <a:t>on </a:t>
            </a:r>
            <a:r>
              <a:rPr dirty="0" u="none" sz="4400" spc="-15"/>
              <a:t>Proposed</a:t>
            </a:r>
            <a:r>
              <a:rPr dirty="0" u="none" sz="4400" spc="-10"/>
              <a:t> </a:t>
            </a:r>
            <a:r>
              <a:rPr dirty="0" u="none" sz="4400" spc="-5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97072" y="1181737"/>
            <a:ext cx="10474325" cy="215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40">
                <a:latin typeface="Carlito"/>
                <a:cs typeface="Carlito"/>
              </a:rPr>
              <a:t>We </a:t>
            </a:r>
            <a:r>
              <a:rPr dirty="0" sz="2000" spc="-10">
                <a:latin typeface="Carlito"/>
                <a:cs typeface="Carlito"/>
              </a:rPr>
              <a:t>next present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results </a:t>
            </a:r>
            <a:r>
              <a:rPr dirty="0" sz="2000" spc="-5">
                <a:latin typeface="Carlito"/>
                <a:cs typeface="Carlito"/>
              </a:rPr>
              <a:t>with our </a:t>
            </a:r>
            <a:r>
              <a:rPr dirty="0" sz="2000" spc="-10">
                <a:latin typeface="Carlito"/>
                <a:cs typeface="Carlito"/>
              </a:rPr>
              <a:t>propose </a:t>
            </a:r>
            <a:r>
              <a:rPr dirty="0" sz="2000" spc="-5">
                <a:latin typeface="Carlito"/>
                <a:cs typeface="Carlito"/>
              </a:rPr>
              <a:t>model in Slide 15. </a:t>
            </a:r>
            <a:r>
              <a:rPr dirty="0" sz="2000" spc="-15">
                <a:latin typeface="Carlito"/>
                <a:cs typeface="Carlito"/>
              </a:rPr>
              <a:t>For </a:t>
            </a:r>
            <a:r>
              <a:rPr dirty="0" sz="2000">
                <a:latin typeface="Carlito"/>
                <a:cs typeface="Carlito"/>
              </a:rPr>
              <a:t>all </a:t>
            </a:r>
            <a:r>
              <a:rPr dirty="0" sz="2000" spc="-5">
                <a:latin typeface="Carlito"/>
                <a:cs typeface="Carlito"/>
              </a:rPr>
              <a:t>these </a:t>
            </a:r>
            <a:r>
              <a:rPr dirty="0" sz="2000" spc="-10">
                <a:latin typeface="Carlito"/>
                <a:cs typeface="Carlito"/>
              </a:rPr>
              <a:t>experiments, we </a:t>
            </a:r>
            <a:r>
              <a:rPr dirty="0" sz="2000" spc="-5">
                <a:latin typeface="Carlito"/>
                <a:cs typeface="Carlito"/>
              </a:rPr>
              <a:t>use the  </a:t>
            </a:r>
            <a:r>
              <a:rPr dirty="0" sz="2000" spc="-15">
                <a:latin typeface="Carlito"/>
                <a:cs typeface="Carlito"/>
              </a:rPr>
              <a:t>attention </a:t>
            </a:r>
            <a:r>
              <a:rPr dirty="0" sz="2000" spc="-5">
                <a:latin typeface="Carlito"/>
                <a:cs typeface="Carlito"/>
              </a:rPr>
              <a:t>model with </a:t>
            </a:r>
            <a:r>
              <a:rPr dirty="0" sz="2000" spc="-10">
                <a:latin typeface="Carlito"/>
                <a:cs typeface="Carlito"/>
              </a:rPr>
              <a:t>classification task</a:t>
            </a:r>
            <a:r>
              <a:rPr dirty="0" sz="2000" spc="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type.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rlito"/>
              <a:cs typeface="Carlito"/>
            </a:endParaRPr>
          </a:p>
          <a:p>
            <a:pPr marL="12700" marR="185420">
              <a:lnSpc>
                <a:spcPct val="100000"/>
              </a:lnSpc>
              <a:spcBef>
                <a:spcPts val="5"/>
              </a:spcBef>
            </a:pPr>
            <a:r>
              <a:rPr dirty="0" sz="2000" spc="-90">
                <a:latin typeface="Carlito"/>
                <a:cs typeface="Carlito"/>
              </a:rPr>
              <a:t>To </a:t>
            </a:r>
            <a:r>
              <a:rPr dirty="0" sz="2000" spc="-10">
                <a:latin typeface="Carlito"/>
                <a:cs typeface="Carlito"/>
              </a:rPr>
              <a:t>infuse </a:t>
            </a:r>
            <a:r>
              <a:rPr dirty="0" sz="2000" spc="-5">
                <a:latin typeface="Carlito"/>
                <a:cs typeface="Carlito"/>
              </a:rPr>
              <a:t>the neighbourhood </a:t>
            </a:r>
            <a:r>
              <a:rPr dirty="0" sz="2000" spc="-15">
                <a:latin typeface="Carlito"/>
                <a:cs typeface="Carlito"/>
              </a:rPr>
              <a:t>representation </a:t>
            </a:r>
            <a:r>
              <a:rPr dirty="0" sz="2000" spc="-20">
                <a:latin typeface="Carlito"/>
                <a:cs typeface="Carlito"/>
              </a:rPr>
              <a:t>feature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15">
                <a:latin typeface="Carlito"/>
                <a:cs typeface="Carlito"/>
              </a:rPr>
              <a:t>temporal features </a:t>
            </a:r>
            <a:r>
              <a:rPr dirty="0" sz="2000" spc="-5">
                <a:latin typeface="Carlito"/>
                <a:cs typeface="Carlito"/>
              </a:rPr>
              <a:t>with the </a:t>
            </a:r>
            <a:r>
              <a:rPr dirty="0" sz="2000" spc="-10">
                <a:latin typeface="Carlito"/>
                <a:cs typeface="Carlito"/>
              </a:rPr>
              <a:t>historical  </a:t>
            </a:r>
            <a:r>
              <a:rPr dirty="0" sz="2000" spc="-5">
                <a:latin typeface="Carlito"/>
                <a:cs typeface="Carlito"/>
              </a:rPr>
              <a:t>embedding, </a:t>
            </a:r>
            <a:r>
              <a:rPr dirty="0" sz="2000" spc="-10">
                <a:latin typeface="Carlito"/>
                <a:cs typeface="Carlito"/>
              </a:rPr>
              <a:t>we experiment </a:t>
            </a:r>
            <a:r>
              <a:rPr dirty="0" sz="2000" spc="-5">
                <a:latin typeface="Carlito"/>
                <a:cs typeface="Carlito"/>
              </a:rPr>
              <a:t>with </a:t>
            </a:r>
            <a:r>
              <a:rPr dirty="0" sz="2000" spc="-10">
                <a:latin typeface="Carlito"/>
                <a:cs typeface="Carlito"/>
              </a:rPr>
              <a:t>three </a:t>
            </a:r>
            <a:r>
              <a:rPr dirty="0" sz="2000" spc="-5">
                <a:latin typeface="Carlito"/>
                <a:cs typeface="Carlito"/>
              </a:rPr>
              <a:t>kinds of </a:t>
            </a:r>
            <a:r>
              <a:rPr dirty="0" sz="2000" spc="-10">
                <a:latin typeface="Carlito"/>
                <a:cs typeface="Carlito"/>
              </a:rPr>
              <a:t>operations </a:t>
            </a:r>
            <a:r>
              <a:rPr dirty="0" sz="2000">
                <a:latin typeface="Carlito"/>
                <a:cs typeface="Carlito"/>
              </a:rPr>
              <a:t>- a) </a:t>
            </a:r>
            <a:r>
              <a:rPr dirty="0" sz="2000" spc="-5">
                <a:latin typeface="Carlito"/>
                <a:cs typeface="Carlito"/>
              </a:rPr>
              <a:t>simple </a:t>
            </a:r>
            <a:r>
              <a:rPr dirty="0" sz="2000">
                <a:latin typeface="Carlito"/>
                <a:cs typeface="Carlito"/>
              </a:rPr>
              <a:t>addition </a:t>
            </a:r>
            <a:r>
              <a:rPr dirty="0" sz="2000" spc="-5">
                <a:latin typeface="Carlito"/>
                <a:cs typeface="Carlito"/>
              </a:rPr>
              <a:t>b) </a:t>
            </a:r>
            <a:r>
              <a:rPr dirty="0" sz="2000" spc="-15">
                <a:latin typeface="Carlito"/>
                <a:cs typeface="Carlito"/>
              </a:rPr>
              <a:t>concatenation </a:t>
            </a:r>
            <a:r>
              <a:rPr dirty="0" sz="2000">
                <a:latin typeface="Carlito"/>
                <a:cs typeface="Carlito"/>
              </a:rPr>
              <a:t>and  </a:t>
            </a:r>
            <a:r>
              <a:rPr dirty="0" sz="2000" spc="-5">
                <a:latin typeface="Carlito"/>
                <a:cs typeface="Carlito"/>
              </a:rPr>
              <a:t>then </a:t>
            </a:r>
            <a:r>
              <a:rPr dirty="0" sz="2000" spc="-10">
                <a:latin typeface="Carlito"/>
                <a:cs typeface="Carlito"/>
              </a:rPr>
              <a:t>regression </a:t>
            </a:r>
            <a:r>
              <a:rPr dirty="0" sz="2000" spc="-5">
                <a:latin typeface="Carlito"/>
                <a:cs typeface="Carlito"/>
              </a:rPr>
              <a:t>c) </a:t>
            </a:r>
            <a:r>
              <a:rPr dirty="0" u="heavy" sz="20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latent </a:t>
            </a:r>
            <a:r>
              <a:rPr dirty="0" u="heavy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cross</a:t>
            </a:r>
            <a:r>
              <a:rPr dirty="0" sz="2000" spc="-10">
                <a:solidFill>
                  <a:srgbClr val="0462C1"/>
                </a:solidFill>
                <a:latin typeface="Carlito"/>
                <a:cs typeface="Carlito"/>
                <a:hlinkClick r:id="rId2"/>
              </a:rPr>
              <a:t> </a:t>
            </a:r>
            <a:r>
              <a:rPr dirty="0" sz="2000">
                <a:latin typeface="Carlito"/>
                <a:cs typeface="Carlito"/>
              </a:rPr>
              <a:t>- a </a:t>
            </a:r>
            <a:r>
              <a:rPr dirty="0" sz="2000" spc="-10">
                <a:latin typeface="Carlito"/>
                <a:cs typeface="Carlito"/>
              </a:rPr>
              <a:t>novel </a:t>
            </a:r>
            <a:r>
              <a:rPr dirty="0" sz="2000" spc="-15">
                <a:latin typeface="Carlito"/>
                <a:cs typeface="Carlito"/>
              </a:rPr>
              <a:t>operator </a:t>
            </a:r>
            <a:r>
              <a:rPr dirty="0" sz="2000" spc="-5">
                <a:latin typeface="Carlito"/>
                <a:cs typeface="Carlito"/>
              </a:rPr>
              <a:t>used in </a:t>
            </a:r>
            <a:r>
              <a:rPr dirty="0" sz="2000" spc="-45">
                <a:latin typeface="Carlito"/>
                <a:cs typeface="Carlito"/>
              </a:rPr>
              <a:t>YouTube </a:t>
            </a:r>
            <a:r>
              <a:rPr dirty="0" sz="2000" spc="-10">
                <a:latin typeface="Carlito"/>
                <a:cs typeface="Carlito"/>
              </a:rPr>
              <a:t>recommendations. </a:t>
            </a:r>
            <a:r>
              <a:rPr dirty="0" sz="2000" spc="-40">
                <a:latin typeface="Carlito"/>
                <a:cs typeface="Carlito"/>
              </a:rPr>
              <a:t>We </a:t>
            </a:r>
            <a:r>
              <a:rPr dirty="0" sz="2000" spc="-10">
                <a:latin typeface="Carlito"/>
                <a:cs typeface="Carlito"/>
              </a:rPr>
              <a:t>present  results </a:t>
            </a:r>
            <a:r>
              <a:rPr dirty="0" sz="2000" spc="-5">
                <a:latin typeface="Carlito"/>
                <a:cs typeface="Carlito"/>
              </a:rPr>
              <a:t>with </a:t>
            </a:r>
            <a:r>
              <a:rPr dirty="0" sz="2000" spc="-10">
                <a:latin typeface="Carlito"/>
                <a:cs typeface="Carlito"/>
              </a:rPr>
              <a:t>infusion </a:t>
            </a:r>
            <a:r>
              <a:rPr dirty="0" sz="2000" spc="-5">
                <a:latin typeface="Carlito"/>
                <a:cs typeface="Carlito"/>
              </a:rPr>
              <a:t>using </a:t>
            </a:r>
            <a:r>
              <a:rPr dirty="0" sz="2000" spc="-15">
                <a:latin typeface="Carlito"/>
                <a:cs typeface="Carlito"/>
              </a:rPr>
              <a:t>latent </a:t>
            </a:r>
            <a:r>
              <a:rPr dirty="0" sz="2000" spc="-10">
                <a:latin typeface="Carlito"/>
                <a:cs typeface="Carlito"/>
              </a:rPr>
              <a:t>cross </a:t>
            </a:r>
            <a:r>
              <a:rPr dirty="0" sz="2000" spc="-5">
                <a:latin typeface="Carlito"/>
                <a:cs typeface="Carlito"/>
              </a:rPr>
              <a:t>only </a:t>
            </a:r>
            <a:r>
              <a:rPr dirty="0" sz="2000">
                <a:latin typeface="Carlito"/>
                <a:cs typeface="Carlito"/>
              </a:rPr>
              <a:t>as </a:t>
            </a:r>
            <a:r>
              <a:rPr dirty="0" sz="2000" spc="-10">
                <a:latin typeface="Carlito"/>
                <a:cs typeface="Carlito"/>
              </a:rPr>
              <a:t>they give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best </a:t>
            </a:r>
            <a:r>
              <a:rPr dirty="0" sz="2000" spc="-15">
                <a:latin typeface="Carlito"/>
                <a:cs typeface="Carlito"/>
              </a:rPr>
              <a:t>WassDist</a:t>
            </a:r>
            <a:r>
              <a:rPr dirty="0" sz="2000" spc="45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scores.</a:t>
            </a:r>
            <a:endParaRPr sz="20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7735" y="3776854"/>
          <a:ext cx="10301605" cy="2386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15" b="1">
                          <a:latin typeface="Arial"/>
                          <a:cs typeface="Arial"/>
                        </a:rPr>
                        <a:t>WassDist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(1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 Day)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15" b="1">
                          <a:latin typeface="Arial"/>
                          <a:cs typeface="Arial"/>
                        </a:rPr>
                        <a:t>WassDist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(2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 Day)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15" b="1">
                          <a:latin typeface="Arial"/>
                          <a:cs typeface="Arial"/>
                        </a:rPr>
                        <a:t>WassDist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(3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 Day)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Baseline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0.022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0.069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0.230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IFL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400" spc="-1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Attention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0.026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0.087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0.252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THP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4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Attention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0.102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0.168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0.322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IFL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Attention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400" spc="-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Features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0.023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0.079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0.227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THP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Attention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400" spc="-1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Features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0.109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0.184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0.344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023" y="241824"/>
            <a:ext cx="10826115" cy="738505"/>
          </a:xfrm>
          <a:prstGeom prst="rect"/>
          <a:solidFill>
            <a:srgbClr val="4472C3"/>
          </a:solidFill>
        </p:spPr>
        <p:txBody>
          <a:bodyPr wrap="square" lIns="0" tIns="0" rIns="0" bIns="0" rtlCol="0" vert="horz">
            <a:spAutoFit/>
          </a:bodyPr>
          <a:lstStyle/>
          <a:p>
            <a:pPr marL="365760">
              <a:lnSpc>
                <a:spcPts val="5210"/>
              </a:lnSpc>
            </a:pPr>
            <a:r>
              <a:rPr dirty="0" u="none" sz="4400" spc="-15"/>
              <a:t>Future </a:t>
            </a:r>
            <a:r>
              <a:rPr dirty="0" u="none" sz="4400" spc="-50"/>
              <a:t>Work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32891" y="1854361"/>
            <a:ext cx="10508615" cy="3073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3705" marR="1182370" indent="-42164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3705" algn="l"/>
                <a:tab pos="434340" algn="l"/>
              </a:tabLst>
            </a:pPr>
            <a:r>
              <a:rPr dirty="0" sz="2000" spc="-5">
                <a:latin typeface="Carlito"/>
                <a:cs typeface="Carlito"/>
              </a:rPr>
              <a:t>Identify </a:t>
            </a:r>
            <a:r>
              <a:rPr dirty="0" sz="2000" spc="-15">
                <a:latin typeface="Carlito"/>
                <a:cs typeface="Carlito"/>
              </a:rPr>
              <a:t>forecasting </a:t>
            </a:r>
            <a:r>
              <a:rPr dirty="0" sz="2000" spc="-5">
                <a:latin typeface="Carlito"/>
                <a:cs typeface="Carlito"/>
              </a:rPr>
              <a:t>models used by domain </a:t>
            </a:r>
            <a:r>
              <a:rPr dirty="0" sz="2000" spc="-10">
                <a:latin typeface="Carlito"/>
                <a:cs typeface="Carlito"/>
              </a:rPr>
              <a:t>experts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5">
                <a:latin typeface="Carlito"/>
                <a:cs typeface="Carlito"/>
              </a:rPr>
              <a:t>benchmark our model </a:t>
            </a:r>
            <a:r>
              <a:rPr dirty="0" sz="2000" spc="-10">
                <a:latin typeface="Carlito"/>
                <a:cs typeface="Carlito"/>
              </a:rPr>
              <a:t>against  </a:t>
            </a:r>
            <a:r>
              <a:rPr dirty="0" sz="2000" spc="-5">
                <a:latin typeface="Carlito"/>
                <a:cs typeface="Carlito"/>
              </a:rPr>
              <a:t>domain-specific </a:t>
            </a:r>
            <a:r>
              <a:rPr dirty="0" sz="2000" spc="-10">
                <a:latin typeface="Carlito"/>
                <a:cs typeface="Carlito"/>
              </a:rPr>
              <a:t>measures </a:t>
            </a:r>
            <a:r>
              <a:rPr dirty="0" sz="2000" spc="-5">
                <a:latin typeface="Carlito"/>
                <a:cs typeface="Carlito"/>
              </a:rPr>
              <a:t>with </a:t>
            </a:r>
            <a:r>
              <a:rPr dirty="0" sz="2000" spc="-15">
                <a:latin typeface="Carlito"/>
                <a:cs typeface="Carlito"/>
              </a:rPr>
              <a:t>physical</a:t>
            </a:r>
            <a:r>
              <a:rPr dirty="0" sz="2000" spc="-5">
                <a:latin typeface="Carlito"/>
                <a:cs typeface="Carlito"/>
              </a:rPr>
              <a:t> meaning.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rlito"/>
              <a:buAutoNum type="arabicPeriod"/>
            </a:pPr>
            <a:endParaRPr sz="1950">
              <a:latin typeface="Carlito"/>
              <a:cs typeface="Carlito"/>
            </a:endParaRPr>
          </a:p>
          <a:p>
            <a:pPr marL="433705" indent="-42164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3705" algn="l"/>
                <a:tab pos="434340" algn="l"/>
              </a:tabLst>
            </a:pPr>
            <a:r>
              <a:rPr dirty="0" sz="2000" spc="-15">
                <a:latin typeface="Carlito"/>
                <a:cs typeface="Carlito"/>
              </a:rPr>
              <a:t>Incorporate </a:t>
            </a:r>
            <a:r>
              <a:rPr dirty="0" sz="2000" spc="-10">
                <a:latin typeface="Carlito"/>
                <a:cs typeface="Carlito"/>
              </a:rPr>
              <a:t>techniques </a:t>
            </a:r>
            <a:r>
              <a:rPr dirty="0" sz="2000" spc="-5">
                <a:latin typeface="Carlito"/>
                <a:cs typeface="Carlito"/>
              </a:rPr>
              <a:t>used by </a:t>
            </a:r>
            <a:r>
              <a:rPr dirty="0" sz="2000" spc="-10">
                <a:latin typeface="Carlito"/>
                <a:cs typeface="Carlito"/>
              </a:rPr>
              <a:t>industry experts to </a:t>
            </a:r>
            <a:r>
              <a:rPr dirty="0" sz="2000" spc="-20">
                <a:latin typeface="Carlito"/>
                <a:cs typeface="Carlito"/>
              </a:rPr>
              <a:t>make </a:t>
            </a:r>
            <a:r>
              <a:rPr dirty="0" sz="2000" spc="-5">
                <a:latin typeface="Carlito"/>
                <a:cs typeface="Carlito"/>
              </a:rPr>
              <a:t>our model </a:t>
            </a:r>
            <a:r>
              <a:rPr dirty="0" sz="2000" spc="-10">
                <a:latin typeface="Carlito"/>
                <a:cs typeface="Carlito"/>
              </a:rPr>
              <a:t>more</a:t>
            </a:r>
            <a:r>
              <a:rPr dirty="0" sz="2000" spc="50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robust.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rlito"/>
              <a:buAutoNum type="arabicPeriod"/>
            </a:pPr>
            <a:endParaRPr sz="1950">
              <a:latin typeface="Carlito"/>
              <a:cs typeface="Carlito"/>
            </a:endParaRPr>
          </a:p>
          <a:p>
            <a:pPr marL="433705" marR="5080" indent="-42164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3705" algn="l"/>
                <a:tab pos="434340" algn="l"/>
              </a:tabLst>
            </a:pPr>
            <a:r>
              <a:rPr dirty="0" sz="2000" spc="-5">
                <a:latin typeface="Carlito"/>
                <a:cs typeface="Carlito"/>
              </a:rPr>
              <a:t>Identify </a:t>
            </a:r>
            <a:r>
              <a:rPr dirty="0" sz="2000" spc="-10">
                <a:latin typeface="Carlito"/>
                <a:cs typeface="Carlito"/>
              </a:rPr>
              <a:t>more </a:t>
            </a:r>
            <a:r>
              <a:rPr dirty="0" sz="2000" spc="-15">
                <a:latin typeface="Carlito"/>
                <a:cs typeface="Carlito"/>
              </a:rPr>
              <a:t>event-level features </a:t>
            </a:r>
            <a:r>
              <a:rPr dirty="0" sz="2000" spc="-10">
                <a:latin typeface="Carlito"/>
                <a:cs typeface="Carlito"/>
              </a:rPr>
              <a:t>to infuse, </a:t>
            </a:r>
            <a:r>
              <a:rPr dirty="0" sz="2000">
                <a:latin typeface="Carlito"/>
                <a:cs typeface="Carlito"/>
              </a:rPr>
              <a:t>additionally </a:t>
            </a:r>
            <a:r>
              <a:rPr dirty="0" sz="2000" spc="-15">
                <a:latin typeface="Carlito"/>
                <a:cs typeface="Carlito"/>
              </a:rPr>
              <a:t>crawl </a:t>
            </a:r>
            <a:r>
              <a:rPr dirty="0" sz="2000" spc="-10">
                <a:latin typeface="Carlito"/>
                <a:cs typeface="Carlito"/>
              </a:rPr>
              <a:t>sequence-level </a:t>
            </a:r>
            <a:r>
              <a:rPr dirty="0" sz="2000" spc="-15">
                <a:latin typeface="Carlito"/>
                <a:cs typeface="Carlito"/>
              </a:rPr>
              <a:t>features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5">
                <a:latin typeface="Carlito"/>
                <a:cs typeface="Carlito"/>
              </a:rPr>
              <a:t>design  </a:t>
            </a:r>
            <a:r>
              <a:rPr dirty="0" sz="2000">
                <a:latin typeface="Carlito"/>
                <a:cs typeface="Carlito"/>
              </a:rPr>
              <a:t>a </a:t>
            </a:r>
            <a:r>
              <a:rPr dirty="0" sz="2000" spc="-25">
                <a:latin typeface="Carlito"/>
                <a:cs typeface="Carlito"/>
              </a:rPr>
              <a:t>way </a:t>
            </a:r>
            <a:r>
              <a:rPr dirty="0" sz="2000" spc="-10">
                <a:latin typeface="Carlito"/>
                <a:cs typeface="Carlito"/>
              </a:rPr>
              <a:t>to </a:t>
            </a:r>
            <a:r>
              <a:rPr dirty="0" sz="2000" spc="-15">
                <a:latin typeface="Carlito"/>
                <a:cs typeface="Carlito"/>
              </a:rPr>
              <a:t>incorporate </a:t>
            </a:r>
            <a:r>
              <a:rPr dirty="0" sz="2000" spc="-5">
                <a:latin typeface="Carlito"/>
                <a:cs typeface="Carlito"/>
              </a:rPr>
              <a:t>them in our</a:t>
            </a:r>
            <a:r>
              <a:rPr dirty="0" sz="2000" spc="2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model.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rlito"/>
              <a:buAutoNum type="arabicPeriod"/>
            </a:pPr>
            <a:endParaRPr sz="1950">
              <a:latin typeface="Carlito"/>
              <a:cs typeface="Carlito"/>
            </a:endParaRPr>
          </a:p>
          <a:p>
            <a:pPr marL="433705" marR="251460" indent="-421640">
              <a:lnSpc>
                <a:spcPct val="100000"/>
              </a:lnSpc>
              <a:buAutoNum type="arabicPeriod"/>
              <a:tabLst>
                <a:tab pos="433705" algn="l"/>
                <a:tab pos="434340" algn="l"/>
              </a:tabLst>
            </a:pPr>
            <a:r>
              <a:rPr dirty="0" sz="2000" spc="-40">
                <a:latin typeface="Carlito"/>
                <a:cs typeface="Carlito"/>
              </a:rPr>
              <a:t>Try </a:t>
            </a:r>
            <a:r>
              <a:rPr dirty="0" sz="2000" spc="-10">
                <a:latin typeface="Carlito"/>
                <a:cs typeface="Carlito"/>
              </a:rPr>
              <a:t>to solve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problem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 spc="-10">
                <a:latin typeface="Carlito"/>
                <a:cs typeface="Carlito"/>
              </a:rPr>
              <a:t>interpolation </a:t>
            </a:r>
            <a:r>
              <a:rPr dirty="0" sz="2000" spc="-5">
                <a:latin typeface="Carlito"/>
                <a:cs typeface="Carlito"/>
              </a:rPr>
              <a:t>in this </a:t>
            </a:r>
            <a:r>
              <a:rPr dirty="0" sz="2000" spc="-15">
                <a:latin typeface="Carlito"/>
                <a:cs typeface="Carlito"/>
              </a:rPr>
              <a:t>context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10">
                <a:latin typeface="Carlito"/>
                <a:cs typeface="Carlito"/>
              </a:rPr>
              <a:t>study </a:t>
            </a:r>
            <a:r>
              <a:rPr dirty="0" sz="2000" spc="-5">
                <a:latin typeface="Carlito"/>
                <a:cs typeface="Carlito"/>
              </a:rPr>
              <a:t>if it has the </a:t>
            </a:r>
            <a:r>
              <a:rPr dirty="0" sz="2000">
                <a:latin typeface="Carlito"/>
                <a:cs typeface="Carlito"/>
              </a:rPr>
              <a:t>ability </a:t>
            </a:r>
            <a:r>
              <a:rPr dirty="0" sz="2000" spc="-10">
                <a:latin typeface="Carlito"/>
                <a:cs typeface="Carlito"/>
              </a:rPr>
              <a:t>to </a:t>
            </a:r>
            <a:r>
              <a:rPr dirty="0" sz="2000" spc="-15">
                <a:latin typeface="Carlito"/>
                <a:cs typeface="Carlito"/>
              </a:rPr>
              <a:t>improve  </a:t>
            </a:r>
            <a:r>
              <a:rPr dirty="0" sz="2000" spc="-5">
                <a:latin typeface="Carlito"/>
                <a:cs typeface="Carlito"/>
              </a:rPr>
              <a:t>our </a:t>
            </a:r>
            <a:r>
              <a:rPr dirty="0" sz="2000" spc="-15">
                <a:latin typeface="Carlito"/>
                <a:cs typeface="Carlito"/>
              </a:rPr>
              <a:t>forecasting</a:t>
            </a:r>
            <a:r>
              <a:rPr dirty="0" sz="2000" spc="-1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engines.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5727" y="303489"/>
            <a:ext cx="328930" cy="1742439"/>
          </a:xfrm>
          <a:custGeom>
            <a:avLst/>
            <a:gdLst/>
            <a:ahLst/>
            <a:cxnLst/>
            <a:rect l="l" t="t" r="r" b="b"/>
            <a:pathLst>
              <a:path w="328929" h="1742439">
                <a:moveTo>
                  <a:pt x="0" y="1742356"/>
                </a:moveTo>
                <a:lnTo>
                  <a:pt x="0" y="198637"/>
                </a:lnTo>
                <a:lnTo>
                  <a:pt x="328624" y="0"/>
                </a:lnTo>
                <a:lnTo>
                  <a:pt x="328624" y="1543721"/>
                </a:lnTo>
                <a:lnTo>
                  <a:pt x="0" y="1742356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62259" y="308669"/>
            <a:ext cx="709930" cy="2477135"/>
            <a:chOff x="362259" y="308669"/>
            <a:chExt cx="709930" cy="2477135"/>
          </a:xfrm>
        </p:grpSpPr>
        <p:sp>
          <p:nvSpPr>
            <p:cNvPr id="4" name="object 4"/>
            <p:cNvSpPr/>
            <p:nvPr/>
          </p:nvSpPr>
          <p:spPr>
            <a:xfrm>
              <a:off x="362259" y="690123"/>
              <a:ext cx="709930" cy="2095500"/>
            </a:xfrm>
            <a:custGeom>
              <a:avLst/>
              <a:gdLst/>
              <a:ahLst/>
              <a:cxnLst/>
              <a:rect l="l" t="t" r="r" b="b"/>
              <a:pathLst>
                <a:path w="709930" h="2095500">
                  <a:moveTo>
                    <a:pt x="709611" y="2095495"/>
                  </a:moveTo>
                  <a:lnTo>
                    <a:pt x="0" y="1517429"/>
                  </a:lnTo>
                  <a:lnTo>
                    <a:pt x="0" y="0"/>
                  </a:lnTo>
                  <a:lnTo>
                    <a:pt x="709611" y="578068"/>
                  </a:lnTo>
                  <a:lnTo>
                    <a:pt x="709611" y="2095495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2259" y="505518"/>
              <a:ext cx="403225" cy="1705610"/>
            </a:xfrm>
            <a:custGeom>
              <a:avLst/>
              <a:gdLst/>
              <a:ahLst/>
              <a:cxnLst/>
              <a:rect l="l" t="t" r="r" b="b"/>
              <a:pathLst>
                <a:path w="403225" h="1705610">
                  <a:moveTo>
                    <a:pt x="0" y="1705426"/>
                  </a:moveTo>
                  <a:lnTo>
                    <a:pt x="0" y="182997"/>
                  </a:lnTo>
                  <a:lnTo>
                    <a:pt x="403224" y="0"/>
                  </a:lnTo>
                  <a:lnTo>
                    <a:pt x="403224" y="1517814"/>
                  </a:lnTo>
                  <a:lnTo>
                    <a:pt x="0" y="1705426"/>
                  </a:lnTo>
                  <a:close/>
                </a:path>
              </a:pathLst>
            </a:custGeom>
            <a:solidFill>
              <a:srgbClr val="2F54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97208" y="308669"/>
              <a:ext cx="168275" cy="1713230"/>
            </a:xfrm>
            <a:custGeom>
              <a:avLst/>
              <a:gdLst/>
              <a:ahLst/>
              <a:cxnLst/>
              <a:rect l="l" t="t" r="r" b="b"/>
              <a:pathLst>
                <a:path w="168275" h="1713230">
                  <a:moveTo>
                    <a:pt x="168274" y="1713191"/>
                  </a:moveTo>
                  <a:lnTo>
                    <a:pt x="0" y="1545561"/>
                  </a:lnTo>
                  <a:lnTo>
                    <a:pt x="0" y="0"/>
                  </a:lnTo>
                  <a:lnTo>
                    <a:pt x="168274" y="169164"/>
                  </a:lnTo>
                  <a:lnTo>
                    <a:pt x="168274" y="1713191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6603" y="303489"/>
            <a:ext cx="10908030" cy="1541780"/>
          </a:xfrm>
          <a:prstGeom prst="rect"/>
          <a:solidFill>
            <a:srgbClr val="4472C3"/>
          </a:solidFill>
        </p:spPr>
        <p:txBody>
          <a:bodyPr wrap="square" lIns="0" tIns="386715" rIns="0" bIns="0" rtlCol="0" vert="horz">
            <a:spAutoFit/>
          </a:bodyPr>
          <a:lstStyle/>
          <a:p>
            <a:pPr marL="478155">
              <a:lnSpc>
                <a:spcPct val="100000"/>
              </a:lnSpc>
              <a:spcBef>
                <a:spcPts val="3045"/>
              </a:spcBef>
            </a:pPr>
            <a:r>
              <a:rPr dirty="0" u="none" sz="4800" spc="-15"/>
              <a:t>Pollution </a:t>
            </a:r>
            <a:r>
              <a:rPr dirty="0" u="none" sz="4800" spc="-5"/>
              <a:t>In</a:t>
            </a:r>
            <a:r>
              <a:rPr dirty="0" u="none" sz="4800" spc="-10"/>
              <a:t> </a:t>
            </a:r>
            <a:r>
              <a:rPr dirty="0" u="none" sz="4800" spc="-5"/>
              <a:t>Delhi-NCR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407531" y="2776474"/>
            <a:ext cx="3710940" cy="252476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02565" marR="182245" indent="-190500">
              <a:lnSpc>
                <a:spcPts val="2160"/>
              </a:lnSpc>
              <a:spcBef>
                <a:spcPts val="370"/>
              </a:spcBef>
              <a:buFont typeface="Arial"/>
              <a:buChar char="•"/>
              <a:tabLst>
                <a:tab pos="203200" algn="l"/>
              </a:tabLst>
            </a:pPr>
            <a:r>
              <a:rPr dirty="0" sz="2000" spc="-5">
                <a:latin typeface="Carlito"/>
                <a:cs typeface="Carlito"/>
              </a:rPr>
              <a:t>Delhi </a:t>
            </a:r>
            <a:r>
              <a:rPr dirty="0" sz="2000" spc="-10">
                <a:latin typeface="Carlito"/>
                <a:cs typeface="Carlito"/>
              </a:rPr>
              <a:t>was </a:t>
            </a:r>
            <a:r>
              <a:rPr dirty="0" sz="2000" spc="-15">
                <a:latin typeface="Carlito"/>
                <a:cs typeface="Carlito"/>
              </a:rPr>
              <a:t>voted </a:t>
            </a:r>
            <a:r>
              <a:rPr dirty="0" sz="2000">
                <a:latin typeface="Carlito"/>
                <a:cs typeface="Carlito"/>
              </a:rPr>
              <a:t>as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most  polluted capital </a:t>
            </a:r>
            <a:r>
              <a:rPr dirty="0" sz="2000" spc="-5">
                <a:latin typeface="Carlito"/>
                <a:cs typeface="Carlito"/>
              </a:rPr>
              <a:t>city in the </a:t>
            </a:r>
            <a:r>
              <a:rPr dirty="0" sz="2000" spc="-10">
                <a:latin typeface="Carlito"/>
                <a:cs typeface="Carlito"/>
              </a:rPr>
              <a:t>world  </a:t>
            </a:r>
            <a:r>
              <a:rPr dirty="0" sz="2000" spc="-20">
                <a:latin typeface="Carlito"/>
                <a:cs typeface="Carlito"/>
              </a:rPr>
              <a:t>for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last</a:t>
            </a:r>
            <a:r>
              <a:rPr dirty="0" sz="200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decade.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202565" marR="5080" indent="-190500">
              <a:lnSpc>
                <a:spcPts val="2160"/>
              </a:lnSpc>
              <a:buFont typeface="Arial"/>
              <a:buChar char="•"/>
              <a:tabLst>
                <a:tab pos="203200" algn="l"/>
              </a:tabLst>
            </a:pPr>
            <a:r>
              <a:rPr dirty="0" sz="2000" spc="-10">
                <a:latin typeface="Carlito"/>
                <a:cs typeface="Carlito"/>
              </a:rPr>
              <a:t>Pollution levels </a:t>
            </a:r>
            <a:r>
              <a:rPr dirty="0" sz="2000" spc="-5">
                <a:latin typeface="Carlito"/>
                <a:cs typeface="Carlito"/>
              </a:rPr>
              <a:t>in Delhi </a:t>
            </a:r>
            <a:r>
              <a:rPr dirty="0" sz="2000" spc="-15">
                <a:latin typeface="Carlito"/>
                <a:cs typeface="Carlito"/>
              </a:rPr>
              <a:t>have  </a:t>
            </a:r>
            <a:r>
              <a:rPr dirty="0" sz="2000" spc="-20">
                <a:latin typeface="Carlito"/>
                <a:cs typeface="Carlito"/>
              </a:rPr>
              <a:t>skyrocketed </a:t>
            </a:r>
            <a:r>
              <a:rPr dirty="0" sz="2000" spc="-5">
                <a:latin typeface="Carlito"/>
                <a:cs typeface="Carlito"/>
              </a:rPr>
              <a:t>with the peak PM2.5  values in </a:t>
            </a:r>
            <a:r>
              <a:rPr dirty="0" sz="2000" spc="-10">
                <a:latin typeface="Carlito"/>
                <a:cs typeface="Carlito"/>
              </a:rPr>
              <a:t>winter months </a:t>
            </a:r>
            <a:r>
              <a:rPr dirty="0" sz="2000" spc="-15">
                <a:latin typeface="Carlito"/>
                <a:cs typeface="Carlito"/>
              </a:rPr>
              <a:t>(Nov-Jan)  </a:t>
            </a:r>
            <a:r>
              <a:rPr dirty="0" sz="2000" spc="-10">
                <a:latin typeface="Carlito"/>
                <a:cs typeface="Carlito"/>
              </a:rPr>
              <a:t>increased </a:t>
            </a:r>
            <a:r>
              <a:rPr dirty="0" sz="2000" spc="-5">
                <a:latin typeface="Carlito"/>
                <a:cs typeface="Carlito"/>
              </a:rPr>
              <a:t>by 125% </a:t>
            </a:r>
            <a:r>
              <a:rPr dirty="0" sz="2000" spc="-10">
                <a:latin typeface="Carlito"/>
                <a:cs typeface="Carlito"/>
              </a:rPr>
              <a:t>over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last  </a:t>
            </a:r>
            <a:r>
              <a:rPr dirty="0" sz="2000" spc="-5">
                <a:latin typeface="Carlito"/>
                <a:cs typeface="Carlito"/>
              </a:rPr>
              <a:t>decade.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15438" y="2325545"/>
            <a:ext cx="5517238" cy="3678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6285" cy="6858000"/>
          </a:xfrm>
          <a:custGeom>
            <a:avLst/>
            <a:gdLst/>
            <a:ahLst/>
            <a:cxnLst/>
            <a:rect l="l" t="t" r="r" b="b"/>
            <a:pathLst>
              <a:path w="12186285" h="6858000">
                <a:moveTo>
                  <a:pt x="0" y="0"/>
                </a:moveTo>
                <a:lnTo>
                  <a:pt x="12186125" y="0"/>
                </a:lnTo>
                <a:lnTo>
                  <a:pt x="12186125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  <a:solidFill>
            <a:srgbClr val="5B9AD4">
              <a:alpha val="4666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2186285" cy="6858000"/>
          </a:xfrm>
          <a:custGeom>
            <a:avLst/>
            <a:gdLst/>
            <a:ahLst/>
            <a:cxnLst/>
            <a:rect l="l" t="t" r="r" b="b"/>
            <a:pathLst>
              <a:path w="12186285" h="6858000">
                <a:moveTo>
                  <a:pt x="0" y="0"/>
                </a:moveTo>
                <a:lnTo>
                  <a:pt x="12186125" y="0"/>
                </a:lnTo>
                <a:lnTo>
                  <a:pt x="12186125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  <a:solidFill>
            <a:srgbClr val="70AC46">
              <a:alpha val="1175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523" y="0"/>
            <a:ext cx="12189460" cy="6859270"/>
            <a:chOff x="1523" y="0"/>
            <a:chExt cx="12189460" cy="6859270"/>
          </a:xfrm>
        </p:grpSpPr>
        <p:sp>
          <p:nvSpPr>
            <p:cNvPr id="5" name="object 5"/>
            <p:cNvSpPr/>
            <p:nvPr/>
          </p:nvSpPr>
          <p:spPr>
            <a:xfrm>
              <a:off x="651278" y="598258"/>
              <a:ext cx="10889615" cy="5681345"/>
            </a:xfrm>
            <a:custGeom>
              <a:avLst/>
              <a:gdLst/>
              <a:ahLst/>
              <a:cxnLst/>
              <a:rect l="l" t="t" r="r" b="b"/>
              <a:pathLst>
                <a:path w="10889615" h="5681345">
                  <a:moveTo>
                    <a:pt x="10889373" y="5680778"/>
                  </a:moveTo>
                  <a:lnTo>
                    <a:pt x="0" y="5680778"/>
                  </a:lnTo>
                  <a:lnTo>
                    <a:pt x="0" y="0"/>
                  </a:lnTo>
                  <a:lnTo>
                    <a:pt x="10889373" y="0"/>
                  </a:lnTo>
                  <a:lnTo>
                    <a:pt x="10889373" y="568077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51278" y="598258"/>
              <a:ext cx="10889615" cy="5681345"/>
            </a:xfrm>
            <a:custGeom>
              <a:avLst/>
              <a:gdLst/>
              <a:ahLst/>
              <a:cxnLst/>
              <a:rect l="l" t="t" r="r" b="b"/>
              <a:pathLst>
                <a:path w="10889615" h="5681345">
                  <a:moveTo>
                    <a:pt x="10889373" y="5680778"/>
                  </a:moveTo>
                  <a:lnTo>
                    <a:pt x="0" y="5680778"/>
                  </a:lnTo>
                  <a:lnTo>
                    <a:pt x="0" y="0"/>
                  </a:lnTo>
                  <a:lnTo>
                    <a:pt x="10889373" y="0"/>
                  </a:lnTo>
                  <a:lnTo>
                    <a:pt x="10889373" y="5680778"/>
                  </a:lnTo>
                  <a:close/>
                </a:path>
              </a:pathLst>
            </a:custGeom>
            <a:solidFill>
              <a:srgbClr val="70AC46">
                <a:alpha val="2862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984" y="6015667"/>
              <a:ext cx="2607945" cy="843280"/>
            </a:xfrm>
            <a:custGeom>
              <a:avLst/>
              <a:gdLst/>
              <a:ahLst/>
              <a:cxnLst/>
              <a:rect l="l" t="t" r="r" b="b"/>
              <a:pathLst>
                <a:path w="2607945" h="843279">
                  <a:moveTo>
                    <a:pt x="2603010" y="842668"/>
                  </a:moveTo>
                  <a:lnTo>
                    <a:pt x="19037" y="842668"/>
                  </a:lnTo>
                  <a:lnTo>
                    <a:pt x="8832" y="802093"/>
                  </a:lnTo>
                  <a:lnTo>
                    <a:pt x="2946" y="754979"/>
                  </a:lnTo>
                  <a:lnTo>
                    <a:pt x="0" y="707891"/>
                  </a:lnTo>
                  <a:lnTo>
                    <a:pt x="102" y="660985"/>
                  </a:lnTo>
                  <a:lnTo>
                    <a:pt x="3366" y="614413"/>
                  </a:lnTo>
                  <a:lnTo>
                    <a:pt x="9900" y="568330"/>
                  </a:lnTo>
                  <a:lnTo>
                    <a:pt x="19815" y="522890"/>
                  </a:lnTo>
                  <a:lnTo>
                    <a:pt x="33222" y="478247"/>
                  </a:lnTo>
                  <a:lnTo>
                    <a:pt x="50232" y="434555"/>
                  </a:lnTo>
                  <a:lnTo>
                    <a:pt x="70955" y="391968"/>
                  </a:lnTo>
                  <a:lnTo>
                    <a:pt x="95501" y="350639"/>
                  </a:lnTo>
                  <a:lnTo>
                    <a:pt x="123982" y="310723"/>
                  </a:lnTo>
                  <a:lnTo>
                    <a:pt x="156507" y="272373"/>
                  </a:lnTo>
                  <a:lnTo>
                    <a:pt x="193187" y="235744"/>
                  </a:lnTo>
                  <a:lnTo>
                    <a:pt x="233264" y="201339"/>
                  </a:lnTo>
                  <a:lnTo>
                    <a:pt x="274636" y="170117"/>
                  </a:lnTo>
                  <a:lnTo>
                    <a:pt x="317222" y="141961"/>
                  </a:lnTo>
                  <a:lnTo>
                    <a:pt x="360939" y="116752"/>
                  </a:lnTo>
                  <a:lnTo>
                    <a:pt x="405704" y="94371"/>
                  </a:lnTo>
                  <a:lnTo>
                    <a:pt x="451434" y="74700"/>
                  </a:lnTo>
                  <a:lnTo>
                    <a:pt x="498047" y="57619"/>
                  </a:lnTo>
                  <a:lnTo>
                    <a:pt x="545460" y="43010"/>
                  </a:lnTo>
                  <a:lnTo>
                    <a:pt x="593591" y="30755"/>
                  </a:lnTo>
                  <a:lnTo>
                    <a:pt x="642357" y="20735"/>
                  </a:lnTo>
                  <a:lnTo>
                    <a:pt x="691675" y="12831"/>
                  </a:lnTo>
                  <a:lnTo>
                    <a:pt x="741463" y="6923"/>
                  </a:lnTo>
                  <a:lnTo>
                    <a:pt x="791638" y="2895"/>
                  </a:lnTo>
                  <a:lnTo>
                    <a:pt x="842118" y="627"/>
                  </a:lnTo>
                  <a:lnTo>
                    <a:pt x="892820" y="0"/>
                  </a:lnTo>
                  <a:lnTo>
                    <a:pt x="943661" y="895"/>
                  </a:lnTo>
                  <a:lnTo>
                    <a:pt x="992522" y="3070"/>
                  </a:lnTo>
                  <a:lnTo>
                    <a:pt x="1041362" y="6434"/>
                  </a:lnTo>
                  <a:lnTo>
                    <a:pt x="1090109" y="10881"/>
                  </a:lnTo>
                  <a:lnTo>
                    <a:pt x="1138688" y="16308"/>
                  </a:lnTo>
                  <a:lnTo>
                    <a:pt x="1187028" y="22607"/>
                  </a:lnTo>
                  <a:lnTo>
                    <a:pt x="1235054" y="29675"/>
                  </a:lnTo>
                  <a:lnTo>
                    <a:pt x="1282694" y="37405"/>
                  </a:lnTo>
                  <a:lnTo>
                    <a:pt x="1329874" y="45693"/>
                  </a:lnTo>
                  <a:lnTo>
                    <a:pt x="1376522" y="54433"/>
                  </a:lnTo>
                  <a:lnTo>
                    <a:pt x="1422565" y="63520"/>
                  </a:lnTo>
                  <a:lnTo>
                    <a:pt x="1477033" y="73898"/>
                  </a:lnTo>
                  <a:lnTo>
                    <a:pt x="1531888" y="83507"/>
                  </a:lnTo>
                  <a:lnTo>
                    <a:pt x="1586743" y="92348"/>
                  </a:lnTo>
                  <a:lnTo>
                    <a:pt x="1641212" y="100420"/>
                  </a:lnTo>
                  <a:lnTo>
                    <a:pt x="1692812" y="106750"/>
                  </a:lnTo>
                  <a:lnTo>
                    <a:pt x="1747086" y="112195"/>
                  </a:lnTo>
                  <a:lnTo>
                    <a:pt x="1801756" y="114885"/>
                  </a:lnTo>
                  <a:lnTo>
                    <a:pt x="1854545" y="112949"/>
                  </a:lnTo>
                  <a:lnTo>
                    <a:pt x="1903176" y="104520"/>
                  </a:lnTo>
                  <a:lnTo>
                    <a:pt x="1951917" y="87731"/>
                  </a:lnTo>
                  <a:lnTo>
                    <a:pt x="1996762" y="68607"/>
                  </a:lnTo>
                  <a:lnTo>
                    <a:pt x="2040346" y="50964"/>
                  </a:lnTo>
                  <a:lnTo>
                    <a:pt x="2085306" y="38616"/>
                  </a:lnTo>
                  <a:lnTo>
                    <a:pt x="2134276" y="35380"/>
                  </a:lnTo>
                  <a:lnTo>
                    <a:pt x="2189893" y="45070"/>
                  </a:lnTo>
                  <a:lnTo>
                    <a:pt x="2235995" y="61530"/>
                  </a:lnTo>
                  <a:lnTo>
                    <a:pt x="2278849" y="85377"/>
                  </a:lnTo>
                  <a:lnTo>
                    <a:pt x="2318491" y="115214"/>
                  </a:lnTo>
                  <a:lnTo>
                    <a:pt x="2354958" y="149642"/>
                  </a:lnTo>
                  <a:lnTo>
                    <a:pt x="2388286" y="187264"/>
                  </a:lnTo>
                  <a:lnTo>
                    <a:pt x="2418510" y="226681"/>
                  </a:lnTo>
                  <a:lnTo>
                    <a:pt x="2445668" y="266494"/>
                  </a:lnTo>
                  <a:lnTo>
                    <a:pt x="2471921" y="307835"/>
                  </a:lnTo>
                  <a:lnTo>
                    <a:pt x="2496413" y="350987"/>
                  </a:lnTo>
                  <a:lnTo>
                    <a:pt x="2518961" y="395738"/>
                  </a:lnTo>
                  <a:lnTo>
                    <a:pt x="2539383" y="441872"/>
                  </a:lnTo>
                  <a:lnTo>
                    <a:pt x="2557497" y="489175"/>
                  </a:lnTo>
                  <a:lnTo>
                    <a:pt x="2573120" y="537431"/>
                  </a:lnTo>
                  <a:lnTo>
                    <a:pt x="2586070" y="586428"/>
                  </a:lnTo>
                  <a:lnTo>
                    <a:pt x="2596164" y="635949"/>
                  </a:lnTo>
                  <a:lnTo>
                    <a:pt x="2603220" y="685781"/>
                  </a:lnTo>
                  <a:lnTo>
                    <a:pt x="2607055" y="735709"/>
                  </a:lnTo>
                  <a:lnTo>
                    <a:pt x="2607488" y="785518"/>
                  </a:lnTo>
                  <a:lnTo>
                    <a:pt x="2604335" y="834993"/>
                  </a:lnTo>
                  <a:lnTo>
                    <a:pt x="2603010" y="842668"/>
                  </a:lnTo>
                  <a:close/>
                </a:path>
              </a:pathLst>
            </a:custGeom>
            <a:solidFill>
              <a:srgbClr val="FFFFFF">
                <a:alpha val="862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56706" y="5797338"/>
              <a:ext cx="2486660" cy="1062355"/>
            </a:xfrm>
            <a:custGeom>
              <a:avLst/>
              <a:gdLst/>
              <a:ahLst/>
              <a:cxnLst/>
              <a:rect l="l" t="t" r="r" b="b"/>
              <a:pathLst>
                <a:path w="2486660" h="1062354">
                  <a:moveTo>
                    <a:pt x="1585044" y="1061772"/>
                  </a:moveTo>
                  <a:lnTo>
                    <a:pt x="1563966" y="1061772"/>
                  </a:lnTo>
                  <a:lnTo>
                    <a:pt x="1566096" y="1059397"/>
                  </a:lnTo>
                  <a:lnTo>
                    <a:pt x="1569179" y="1056322"/>
                  </a:lnTo>
                  <a:lnTo>
                    <a:pt x="1573034" y="1055547"/>
                  </a:lnTo>
                  <a:lnTo>
                    <a:pt x="1577274" y="1056697"/>
                  </a:lnTo>
                  <a:lnTo>
                    <a:pt x="1585044" y="1061772"/>
                  </a:lnTo>
                  <a:close/>
                </a:path>
                <a:path w="2486660" h="1062354">
                  <a:moveTo>
                    <a:pt x="513066" y="1061772"/>
                  </a:moveTo>
                  <a:lnTo>
                    <a:pt x="477704" y="1061772"/>
                  </a:lnTo>
                  <a:lnTo>
                    <a:pt x="476806" y="1057847"/>
                  </a:lnTo>
                  <a:lnTo>
                    <a:pt x="477576" y="1054022"/>
                  </a:lnTo>
                  <a:lnTo>
                    <a:pt x="480661" y="1051722"/>
                  </a:lnTo>
                  <a:lnTo>
                    <a:pt x="486829" y="1050172"/>
                  </a:lnTo>
                  <a:lnTo>
                    <a:pt x="489911" y="1047122"/>
                  </a:lnTo>
                  <a:lnTo>
                    <a:pt x="493766" y="1046347"/>
                  </a:lnTo>
                  <a:lnTo>
                    <a:pt x="502246" y="1048647"/>
                  </a:lnTo>
                  <a:lnTo>
                    <a:pt x="506871" y="1051722"/>
                  </a:lnTo>
                  <a:lnTo>
                    <a:pt x="511496" y="1056322"/>
                  </a:lnTo>
                  <a:lnTo>
                    <a:pt x="513066" y="1061772"/>
                  </a:lnTo>
                  <a:close/>
                </a:path>
                <a:path w="2486660" h="1062354">
                  <a:moveTo>
                    <a:pt x="347129" y="1061772"/>
                  </a:moveTo>
                  <a:lnTo>
                    <a:pt x="312884" y="1061772"/>
                  </a:lnTo>
                  <a:lnTo>
                    <a:pt x="311446" y="1054022"/>
                  </a:lnTo>
                  <a:lnTo>
                    <a:pt x="312601" y="1050172"/>
                  </a:lnTo>
                  <a:lnTo>
                    <a:pt x="315686" y="1047122"/>
                  </a:lnTo>
                  <a:lnTo>
                    <a:pt x="320311" y="1044047"/>
                  </a:lnTo>
                  <a:lnTo>
                    <a:pt x="323394" y="1040972"/>
                  </a:lnTo>
                  <a:lnTo>
                    <a:pt x="327249" y="1040197"/>
                  </a:lnTo>
                  <a:lnTo>
                    <a:pt x="335729" y="1042497"/>
                  </a:lnTo>
                  <a:lnTo>
                    <a:pt x="340356" y="1045572"/>
                  </a:lnTo>
                  <a:lnTo>
                    <a:pt x="344981" y="1050172"/>
                  </a:lnTo>
                  <a:lnTo>
                    <a:pt x="347129" y="1061772"/>
                  </a:lnTo>
                  <a:close/>
                </a:path>
                <a:path w="2486660" h="1062354">
                  <a:moveTo>
                    <a:pt x="36267" y="1061772"/>
                  </a:moveTo>
                  <a:lnTo>
                    <a:pt x="2004" y="1061772"/>
                  </a:lnTo>
                  <a:lnTo>
                    <a:pt x="0" y="1050947"/>
                  </a:lnTo>
                  <a:lnTo>
                    <a:pt x="1157" y="1047122"/>
                  </a:lnTo>
                  <a:lnTo>
                    <a:pt x="4239" y="1044047"/>
                  </a:lnTo>
                  <a:lnTo>
                    <a:pt x="13489" y="1037897"/>
                  </a:lnTo>
                  <a:lnTo>
                    <a:pt x="17344" y="1036372"/>
                  </a:lnTo>
                  <a:lnTo>
                    <a:pt x="25054" y="1037897"/>
                  </a:lnTo>
                  <a:lnTo>
                    <a:pt x="28909" y="1040972"/>
                  </a:lnTo>
                  <a:lnTo>
                    <a:pt x="33534" y="1047122"/>
                  </a:lnTo>
                  <a:lnTo>
                    <a:pt x="38159" y="1051722"/>
                  </a:lnTo>
                  <a:lnTo>
                    <a:pt x="38932" y="1056322"/>
                  </a:lnTo>
                  <a:lnTo>
                    <a:pt x="37389" y="1060547"/>
                  </a:lnTo>
                  <a:lnTo>
                    <a:pt x="36267" y="1061772"/>
                  </a:lnTo>
                  <a:close/>
                </a:path>
                <a:path w="2486660" h="1062354">
                  <a:moveTo>
                    <a:pt x="2145788" y="1061772"/>
                  </a:moveTo>
                  <a:lnTo>
                    <a:pt x="2114863" y="1061772"/>
                  </a:lnTo>
                  <a:lnTo>
                    <a:pt x="2112288" y="1046722"/>
                  </a:lnTo>
                  <a:lnTo>
                    <a:pt x="2113438" y="1042497"/>
                  </a:lnTo>
                  <a:lnTo>
                    <a:pt x="2116513" y="1039447"/>
                  </a:lnTo>
                  <a:lnTo>
                    <a:pt x="2121138" y="1037897"/>
                  </a:lnTo>
                  <a:lnTo>
                    <a:pt x="2124238" y="1034847"/>
                  </a:lnTo>
                  <a:lnTo>
                    <a:pt x="2151213" y="1053247"/>
                  </a:lnTo>
                  <a:lnTo>
                    <a:pt x="2149663" y="1057472"/>
                  </a:lnTo>
                  <a:lnTo>
                    <a:pt x="2145788" y="1061772"/>
                  </a:lnTo>
                  <a:close/>
                </a:path>
                <a:path w="2486660" h="1062354">
                  <a:moveTo>
                    <a:pt x="1223782" y="1061772"/>
                  </a:moveTo>
                  <a:lnTo>
                    <a:pt x="1192852" y="1061772"/>
                  </a:lnTo>
                  <a:lnTo>
                    <a:pt x="1190280" y="1047872"/>
                  </a:lnTo>
                  <a:lnTo>
                    <a:pt x="1191437" y="1044047"/>
                  </a:lnTo>
                  <a:lnTo>
                    <a:pt x="1194520" y="1040972"/>
                  </a:lnTo>
                  <a:lnTo>
                    <a:pt x="1199145" y="1037897"/>
                  </a:lnTo>
                  <a:lnTo>
                    <a:pt x="1202230" y="1034847"/>
                  </a:lnTo>
                  <a:lnTo>
                    <a:pt x="1229212" y="1053247"/>
                  </a:lnTo>
                  <a:lnTo>
                    <a:pt x="1227670" y="1057472"/>
                  </a:lnTo>
                  <a:lnTo>
                    <a:pt x="1223782" y="1061772"/>
                  </a:lnTo>
                  <a:close/>
                </a:path>
                <a:path w="2486660" h="1062354">
                  <a:moveTo>
                    <a:pt x="813658" y="1061772"/>
                  </a:moveTo>
                  <a:lnTo>
                    <a:pt x="782748" y="1061772"/>
                  </a:lnTo>
                  <a:lnTo>
                    <a:pt x="780158" y="1045572"/>
                  </a:lnTo>
                  <a:lnTo>
                    <a:pt x="781313" y="1041747"/>
                  </a:lnTo>
                  <a:lnTo>
                    <a:pt x="784395" y="1039447"/>
                  </a:lnTo>
                  <a:lnTo>
                    <a:pt x="789023" y="1037897"/>
                  </a:lnTo>
                  <a:lnTo>
                    <a:pt x="792105" y="1034847"/>
                  </a:lnTo>
                  <a:lnTo>
                    <a:pt x="819088" y="1053247"/>
                  </a:lnTo>
                  <a:lnTo>
                    <a:pt x="817545" y="1057472"/>
                  </a:lnTo>
                  <a:lnTo>
                    <a:pt x="813658" y="1061772"/>
                  </a:lnTo>
                  <a:close/>
                </a:path>
                <a:path w="2486660" h="1062354">
                  <a:moveTo>
                    <a:pt x="153682" y="1061772"/>
                  </a:moveTo>
                  <a:lnTo>
                    <a:pt x="122834" y="1061772"/>
                  </a:lnTo>
                  <a:lnTo>
                    <a:pt x="120262" y="1047872"/>
                  </a:lnTo>
                  <a:lnTo>
                    <a:pt x="121417" y="1044047"/>
                  </a:lnTo>
                  <a:lnTo>
                    <a:pt x="124502" y="1040972"/>
                  </a:lnTo>
                  <a:lnTo>
                    <a:pt x="129127" y="1037897"/>
                  </a:lnTo>
                  <a:lnTo>
                    <a:pt x="132209" y="1034847"/>
                  </a:lnTo>
                  <a:lnTo>
                    <a:pt x="136064" y="1034072"/>
                  </a:lnTo>
                  <a:lnTo>
                    <a:pt x="144544" y="1036372"/>
                  </a:lnTo>
                  <a:lnTo>
                    <a:pt x="149169" y="1039447"/>
                  </a:lnTo>
                  <a:lnTo>
                    <a:pt x="158422" y="1048647"/>
                  </a:lnTo>
                  <a:lnTo>
                    <a:pt x="158422" y="1054022"/>
                  </a:lnTo>
                  <a:lnTo>
                    <a:pt x="156494" y="1058622"/>
                  </a:lnTo>
                  <a:lnTo>
                    <a:pt x="153682" y="1061772"/>
                  </a:lnTo>
                  <a:close/>
                </a:path>
                <a:path w="2486660" h="1062354">
                  <a:moveTo>
                    <a:pt x="918823" y="1061772"/>
                  </a:moveTo>
                  <a:lnTo>
                    <a:pt x="894133" y="1061772"/>
                  </a:lnTo>
                  <a:lnTo>
                    <a:pt x="890783" y="1059397"/>
                  </a:lnTo>
                  <a:lnTo>
                    <a:pt x="887410" y="1049515"/>
                  </a:lnTo>
                  <a:lnTo>
                    <a:pt x="886928" y="1042510"/>
                  </a:lnTo>
                  <a:lnTo>
                    <a:pt x="889915" y="1037812"/>
                  </a:lnTo>
                  <a:lnTo>
                    <a:pt x="896950" y="1034847"/>
                  </a:lnTo>
                  <a:lnTo>
                    <a:pt x="900033" y="1031772"/>
                  </a:lnTo>
                  <a:lnTo>
                    <a:pt x="927015" y="1050172"/>
                  </a:lnTo>
                  <a:lnTo>
                    <a:pt x="925475" y="1054397"/>
                  </a:lnTo>
                  <a:lnTo>
                    <a:pt x="918823" y="1061772"/>
                  </a:lnTo>
                  <a:close/>
                </a:path>
                <a:path w="2486660" h="1062354">
                  <a:moveTo>
                    <a:pt x="715303" y="1061772"/>
                  </a:moveTo>
                  <a:lnTo>
                    <a:pt x="690613" y="1061772"/>
                  </a:lnTo>
                  <a:lnTo>
                    <a:pt x="687263" y="1059397"/>
                  </a:lnTo>
                  <a:lnTo>
                    <a:pt x="684758" y="1051244"/>
                  </a:lnTo>
                  <a:lnTo>
                    <a:pt x="685721" y="1044816"/>
                  </a:lnTo>
                  <a:lnTo>
                    <a:pt x="688998" y="1039541"/>
                  </a:lnTo>
                  <a:lnTo>
                    <a:pt x="693431" y="1034847"/>
                  </a:lnTo>
                  <a:lnTo>
                    <a:pt x="696513" y="1031772"/>
                  </a:lnTo>
                  <a:lnTo>
                    <a:pt x="700368" y="1030997"/>
                  </a:lnTo>
                  <a:lnTo>
                    <a:pt x="708848" y="1033297"/>
                  </a:lnTo>
                  <a:lnTo>
                    <a:pt x="713473" y="1036372"/>
                  </a:lnTo>
                  <a:lnTo>
                    <a:pt x="722726" y="1045572"/>
                  </a:lnTo>
                  <a:lnTo>
                    <a:pt x="723496" y="1050172"/>
                  </a:lnTo>
                  <a:lnTo>
                    <a:pt x="721953" y="1054397"/>
                  </a:lnTo>
                  <a:lnTo>
                    <a:pt x="715303" y="1061772"/>
                  </a:lnTo>
                  <a:close/>
                </a:path>
                <a:path w="2486660" h="1062354">
                  <a:moveTo>
                    <a:pt x="616628" y="1061772"/>
                  </a:moveTo>
                  <a:lnTo>
                    <a:pt x="591936" y="1061772"/>
                  </a:lnTo>
                  <a:lnTo>
                    <a:pt x="588588" y="1059397"/>
                  </a:lnTo>
                  <a:lnTo>
                    <a:pt x="585649" y="1049515"/>
                  </a:lnTo>
                  <a:lnTo>
                    <a:pt x="585889" y="1042510"/>
                  </a:lnTo>
                  <a:lnTo>
                    <a:pt x="589020" y="1037812"/>
                  </a:lnTo>
                  <a:lnTo>
                    <a:pt x="594753" y="1034847"/>
                  </a:lnTo>
                  <a:lnTo>
                    <a:pt x="597838" y="1031772"/>
                  </a:lnTo>
                  <a:lnTo>
                    <a:pt x="624821" y="1050172"/>
                  </a:lnTo>
                  <a:lnTo>
                    <a:pt x="623278" y="1054397"/>
                  </a:lnTo>
                  <a:lnTo>
                    <a:pt x="616628" y="1061772"/>
                  </a:lnTo>
                  <a:close/>
                </a:path>
                <a:path w="2486660" h="1062354">
                  <a:moveTo>
                    <a:pt x="1098712" y="1061772"/>
                  </a:moveTo>
                  <a:lnTo>
                    <a:pt x="1096980" y="1061772"/>
                  </a:lnTo>
                  <a:lnTo>
                    <a:pt x="1085050" y="1053247"/>
                  </a:lnTo>
                  <a:lnTo>
                    <a:pt x="1082111" y="1045098"/>
                  </a:lnTo>
                  <a:lnTo>
                    <a:pt x="1082352" y="1038676"/>
                  </a:lnTo>
                  <a:lnTo>
                    <a:pt x="1085484" y="1033402"/>
                  </a:lnTo>
                  <a:lnTo>
                    <a:pt x="1091217" y="1028697"/>
                  </a:lnTo>
                  <a:lnTo>
                    <a:pt x="1094300" y="1025622"/>
                  </a:lnTo>
                  <a:lnTo>
                    <a:pt x="1119693" y="1042132"/>
                  </a:lnTo>
                  <a:lnTo>
                    <a:pt x="1118585" y="1049419"/>
                  </a:lnTo>
                  <a:lnTo>
                    <a:pt x="1114586" y="1055558"/>
                  </a:lnTo>
                  <a:lnTo>
                    <a:pt x="1109720" y="1059397"/>
                  </a:lnTo>
                  <a:lnTo>
                    <a:pt x="1098712" y="1061772"/>
                  </a:lnTo>
                  <a:close/>
                </a:path>
                <a:path w="2486660" h="1062354">
                  <a:moveTo>
                    <a:pt x="1328657" y="1055941"/>
                  </a:moveTo>
                  <a:lnTo>
                    <a:pt x="1321911" y="1053690"/>
                  </a:lnTo>
                  <a:lnTo>
                    <a:pt x="1316322" y="1047122"/>
                  </a:lnTo>
                  <a:lnTo>
                    <a:pt x="1313383" y="1038969"/>
                  </a:lnTo>
                  <a:lnTo>
                    <a:pt x="1313624" y="1032541"/>
                  </a:lnTo>
                  <a:lnTo>
                    <a:pt x="1316756" y="1027266"/>
                  </a:lnTo>
                  <a:lnTo>
                    <a:pt x="1322489" y="1022572"/>
                  </a:lnTo>
                  <a:lnTo>
                    <a:pt x="1325574" y="1019497"/>
                  </a:lnTo>
                  <a:lnTo>
                    <a:pt x="1350965" y="1035982"/>
                  </a:lnTo>
                  <a:lnTo>
                    <a:pt x="1349857" y="1043269"/>
                  </a:lnTo>
                  <a:lnTo>
                    <a:pt x="1345858" y="1049408"/>
                  </a:lnTo>
                  <a:lnTo>
                    <a:pt x="1340992" y="1053247"/>
                  </a:lnTo>
                  <a:lnTo>
                    <a:pt x="1335403" y="1055314"/>
                  </a:lnTo>
                  <a:lnTo>
                    <a:pt x="1328657" y="1055941"/>
                  </a:lnTo>
                  <a:close/>
                </a:path>
                <a:path w="2486660" h="1062354">
                  <a:moveTo>
                    <a:pt x="2367837" y="1043666"/>
                  </a:moveTo>
                  <a:lnTo>
                    <a:pt x="2361094" y="1041415"/>
                  </a:lnTo>
                  <a:lnTo>
                    <a:pt x="2355512" y="1034847"/>
                  </a:lnTo>
                  <a:lnTo>
                    <a:pt x="2352567" y="1024968"/>
                  </a:lnTo>
                  <a:lnTo>
                    <a:pt x="2352803" y="1017969"/>
                  </a:lnTo>
                  <a:lnTo>
                    <a:pt x="2355931" y="1013272"/>
                  </a:lnTo>
                  <a:lnTo>
                    <a:pt x="2361662" y="1010297"/>
                  </a:lnTo>
                  <a:lnTo>
                    <a:pt x="2364762" y="1007222"/>
                  </a:lnTo>
                  <a:lnTo>
                    <a:pt x="2390579" y="1023278"/>
                  </a:lnTo>
                  <a:lnTo>
                    <a:pt x="2390197" y="1029851"/>
                  </a:lnTo>
                  <a:lnTo>
                    <a:pt x="2386341" y="1035846"/>
                  </a:lnTo>
                  <a:lnTo>
                    <a:pt x="2380162" y="1040972"/>
                  </a:lnTo>
                  <a:lnTo>
                    <a:pt x="2374581" y="1043039"/>
                  </a:lnTo>
                  <a:lnTo>
                    <a:pt x="2367837" y="1043666"/>
                  </a:lnTo>
                  <a:close/>
                </a:path>
                <a:path w="2486660" h="1062354">
                  <a:moveTo>
                    <a:pt x="1445834" y="1037519"/>
                  </a:moveTo>
                  <a:lnTo>
                    <a:pt x="1439088" y="1035266"/>
                  </a:lnTo>
                  <a:lnTo>
                    <a:pt x="1433499" y="1028697"/>
                  </a:lnTo>
                  <a:lnTo>
                    <a:pt x="1430560" y="1020115"/>
                  </a:lnTo>
                  <a:lnTo>
                    <a:pt x="1430801" y="1012972"/>
                  </a:lnTo>
                  <a:lnTo>
                    <a:pt x="1433933" y="1007555"/>
                  </a:lnTo>
                  <a:lnTo>
                    <a:pt x="1439667" y="1004148"/>
                  </a:lnTo>
                  <a:lnTo>
                    <a:pt x="1442752" y="1001098"/>
                  </a:lnTo>
                  <a:lnTo>
                    <a:pt x="1468576" y="1017150"/>
                  </a:lnTo>
                  <a:lnTo>
                    <a:pt x="1468190" y="1023716"/>
                  </a:lnTo>
                  <a:lnTo>
                    <a:pt x="1464336" y="1029711"/>
                  </a:lnTo>
                  <a:lnTo>
                    <a:pt x="1458169" y="1034847"/>
                  </a:lnTo>
                  <a:lnTo>
                    <a:pt x="1452580" y="1036899"/>
                  </a:lnTo>
                  <a:lnTo>
                    <a:pt x="1445834" y="1037519"/>
                  </a:lnTo>
                  <a:close/>
                </a:path>
                <a:path w="2486660" h="1062354">
                  <a:moveTo>
                    <a:pt x="1692525" y="1034454"/>
                  </a:moveTo>
                  <a:lnTo>
                    <a:pt x="1685779" y="1032194"/>
                  </a:lnTo>
                  <a:lnTo>
                    <a:pt x="1680191" y="1025622"/>
                  </a:lnTo>
                  <a:lnTo>
                    <a:pt x="1676818" y="1017041"/>
                  </a:lnTo>
                  <a:lnTo>
                    <a:pt x="1676336" y="1009901"/>
                  </a:lnTo>
                  <a:lnTo>
                    <a:pt x="1679323" y="1004490"/>
                  </a:lnTo>
                  <a:lnTo>
                    <a:pt x="1686356" y="1001098"/>
                  </a:lnTo>
                  <a:lnTo>
                    <a:pt x="1689441" y="998023"/>
                  </a:lnTo>
                  <a:lnTo>
                    <a:pt x="1715267" y="1014075"/>
                  </a:lnTo>
                  <a:lnTo>
                    <a:pt x="1714882" y="1020641"/>
                  </a:lnTo>
                  <a:lnTo>
                    <a:pt x="1711027" y="1026636"/>
                  </a:lnTo>
                  <a:lnTo>
                    <a:pt x="1704859" y="1031772"/>
                  </a:lnTo>
                  <a:lnTo>
                    <a:pt x="1699270" y="1033835"/>
                  </a:lnTo>
                  <a:lnTo>
                    <a:pt x="1692525" y="1034454"/>
                  </a:lnTo>
                  <a:close/>
                </a:path>
                <a:path w="2486660" h="1062354">
                  <a:moveTo>
                    <a:pt x="1825121" y="1022182"/>
                  </a:moveTo>
                  <a:lnTo>
                    <a:pt x="1818375" y="1019930"/>
                  </a:lnTo>
                  <a:lnTo>
                    <a:pt x="1812786" y="1013372"/>
                  </a:lnTo>
                  <a:lnTo>
                    <a:pt x="1809847" y="1003490"/>
                  </a:lnTo>
                  <a:lnTo>
                    <a:pt x="1810088" y="996485"/>
                  </a:lnTo>
                  <a:lnTo>
                    <a:pt x="1813220" y="991787"/>
                  </a:lnTo>
                  <a:lnTo>
                    <a:pt x="1818953" y="988823"/>
                  </a:lnTo>
                  <a:lnTo>
                    <a:pt x="1822036" y="985748"/>
                  </a:lnTo>
                  <a:lnTo>
                    <a:pt x="1847855" y="1001803"/>
                  </a:lnTo>
                  <a:lnTo>
                    <a:pt x="1847475" y="1008376"/>
                  </a:lnTo>
                  <a:lnTo>
                    <a:pt x="1843624" y="1014371"/>
                  </a:lnTo>
                  <a:lnTo>
                    <a:pt x="1837456" y="1019497"/>
                  </a:lnTo>
                  <a:lnTo>
                    <a:pt x="1831867" y="1021560"/>
                  </a:lnTo>
                  <a:lnTo>
                    <a:pt x="1825121" y="1022182"/>
                  </a:lnTo>
                  <a:close/>
                </a:path>
                <a:path w="2486660" h="1062354">
                  <a:moveTo>
                    <a:pt x="2056400" y="1016044"/>
                  </a:moveTo>
                  <a:lnTo>
                    <a:pt x="2049655" y="1013791"/>
                  </a:lnTo>
                  <a:lnTo>
                    <a:pt x="2044063" y="1007222"/>
                  </a:lnTo>
                  <a:lnTo>
                    <a:pt x="2041118" y="997343"/>
                  </a:lnTo>
                  <a:lnTo>
                    <a:pt x="2041357" y="990344"/>
                  </a:lnTo>
                  <a:lnTo>
                    <a:pt x="2044492" y="985647"/>
                  </a:lnTo>
                  <a:lnTo>
                    <a:pt x="2050238" y="982673"/>
                  </a:lnTo>
                  <a:lnTo>
                    <a:pt x="2053313" y="979598"/>
                  </a:lnTo>
                  <a:lnTo>
                    <a:pt x="2079130" y="995675"/>
                  </a:lnTo>
                  <a:lnTo>
                    <a:pt x="2078750" y="1002241"/>
                  </a:lnTo>
                  <a:lnTo>
                    <a:pt x="2074902" y="1008236"/>
                  </a:lnTo>
                  <a:lnTo>
                    <a:pt x="2068738" y="1013372"/>
                  </a:lnTo>
                  <a:lnTo>
                    <a:pt x="2063146" y="1015424"/>
                  </a:lnTo>
                  <a:lnTo>
                    <a:pt x="2056400" y="1016044"/>
                  </a:lnTo>
                  <a:close/>
                </a:path>
                <a:path w="2486660" h="1062354">
                  <a:moveTo>
                    <a:pt x="406654" y="1012979"/>
                  </a:moveTo>
                  <a:lnTo>
                    <a:pt x="399908" y="1010719"/>
                  </a:lnTo>
                  <a:lnTo>
                    <a:pt x="394319" y="1004148"/>
                  </a:lnTo>
                  <a:lnTo>
                    <a:pt x="391379" y="994279"/>
                  </a:lnTo>
                  <a:lnTo>
                    <a:pt x="391620" y="987279"/>
                  </a:lnTo>
                  <a:lnTo>
                    <a:pt x="394752" y="982576"/>
                  </a:lnTo>
                  <a:lnTo>
                    <a:pt x="400486" y="979598"/>
                  </a:lnTo>
                  <a:lnTo>
                    <a:pt x="403569" y="976548"/>
                  </a:lnTo>
                  <a:lnTo>
                    <a:pt x="428962" y="993032"/>
                  </a:lnTo>
                  <a:lnTo>
                    <a:pt x="427854" y="1000319"/>
                  </a:lnTo>
                  <a:lnTo>
                    <a:pt x="423855" y="1006458"/>
                  </a:lnTo>
                  <a:lnTo>
                    <a:pt x="418989" y="1010297"/>
                  </a:lnTo>
                  <a:lnTo>
                    <a:pt x="413399" y="1012360"/>
                  </a:lnTo>
                  <a:lnTo>
                    <a:pt x="406654" y="1012979"/>
                  </a:lnTo>
                  <a:close/>
                </a:path>
                <a:path w="2486660" h="1062354">
                  <a:moveTo>
                    <a:pt x="2253750" y="1003769"/>
                  </a:moveTo>
                  <a:lnTo>
                    <a:pt x="2247005" y="1001516"/>
                  </a:lnTo>
                  <a:lnTo>
                    <a:pt x="2241413" y="994948"/>
                  </a:lnTo>
                  <a:lnTo>
                    <a:pt x="2238036" y="985068"/>
                  </a:lnTo>
                  <a:lnTo>
                    <a:pt x="2237553" y="978069"/>
                  </a:lnTo>
                  <a:lnTo>
                    <a:pt x="2240544" y="973372"/>
                  </a:lnTo>
                  <a:lnTo>
                    <a:pt x="2247588" y="970398"/>
                  </a:lnTo>
                  <a:lnTo>
                    <a:pt x="2250663" y="967323"/>
                  </a:lnTo>
                  <a:lnTo>
                    <a:pt x="2276480" y="983400"/>
                  </a:lnTo>
                  <a:lnTo>
                    <a:pt x="2276100" y="989966"/>
                  </a:lnTo>
                  <a:lnTo>
                    <a:pt x="2272252" y="995961"/>
                  </a:lnTo>
                  <a:lnTo>
                    <a:pt x="2266087" y="1001098"/>
                  </a:lnTo>
                  <a:lnTo>
                    <a:pt x="2260495" y="1003149"/>
                  </a:lnTo>
                  <a:lnTo>
                    <a:pt x="2253750" y="1003769"/>
                  </a:lnTo>
                  <a:close/>
                </a:path>
                <a:path w="2486660" h="1062354">
                  <a:moveTo>
                    <a:pt x="1951551" y="1000704"/>
                  </a:moveTo>
                  <a:lnTo>
                    <a:pt x="1944805" y="998444"/>
                  </a:lnTo>
                  <a:lnTo>
                    <a:pt x="1939213" y="991873"/>
                  </a:lnTo>
                  <a:lnTo>
                    <a:pt x="1936272" y="983723"/>
                  </a:lnTo>
                  <a:lnTo>
                    <a:pt x="1936516" y="977301"/>
                  </a:lnTo>
                  <a:lnTo>
                    <a:pt x="1939653" y="972027"/>
                  </a:lnTo>
                  <a:lnTo>
                    <a:pt x="1945388" y="967323"/>
                  </a:lnTo>
                  <a:lnTo>
                    <a:pt x="1948463" y="964273"/>
                  </a:lnTo>
                  <a:lnTo>
                    <a:pt x="1973869" y="980757"/>
                  </a:lnTo>
                  <a:lnTo>
                    <a:pt x="1972760" y="988044"/>
                  </a:lnTo>
                  <a:lnTo>
                    <a:pt x="1968759" y="994183"/>
                  </a:lnTo>
                  <a:lnTo>
                    <a:pt x="1963888" y="998023"/>
                  </a:lnTo>
                  <a:lnTo>
                    <a:pt x="1958296" y="1000085"/>
                  </a:lnTo>
                  <a:lnTo>
                    <a:pt x="1951551" y="1000704"/>
                  </a:lnTo>
                  <a:close/>
                </a:path>
                <a:path w="2486660" h="1062354">
                  <a:moveTo>
                    <a:pt x="243222" y="1000704"/>
                  </a:moveTo>
                  <a:lnTo>
                    <a:pt x="236476" y="998444"/>
                  </a:lnTo>
                  <a:lnTo>
                    <a:pt x="230887" y="991873"/>
                  </a:lnTo>
                  <a:lnTo>
                    <a:pt x="227948" y="983723"/>
                  </a:lnTo>
                  <a:lnTo>
                    <a:pt x="228189" y="977301"/>
                  </a:lnTo>
                  <a:lnTo>
                    <a:pt x="231321" y="972027"/>
                  </a:lnTo>
                  <a:lnTo>
                    <a:pt x="237054" y="967323"/>
                  </a:lnTo>
                  <a:lnTo>
                    <a:pt x="240137" y="964273"/>
                  </a:lnTo>
                  <a:lnTo>
                    <a:pt x="265530" y="980757"/>
                  </a:lnTo>
                  <a:lnTo>
                    <a:pt x="264422" y="988044"/>
                  </a:lnTo>
                  <a:lnTo>
                    <a:pt x="260423" y="994183"/>
                  </a:lnTo>
                  <a:lnTo>
                    <a:pt x="255556" y="998023"/>
                  </a:lnTo>
                  <a:lnTo>
                    <a:pt x="249967" y="1000085"/>
                  </a:lnTo>
                  <a:lnTo>
                    <a:pt x="243222" y="1000704"/>
                  </a:lnTo>
                  <a:close/>
                </a:path>
                <a:path w="2486660" h="1062354">
                  <a:moveTo>
                    <a:pt x="2463434" y="997641"/>
                  </a:moveTo>
                  <a:lnTo>
                    <a:pt x="2456683" y="995390"/>
                  </a:lnTo>
                  <a:lnTo>
                    <a:pt x="2451087" y="988823"/>
                  </a:lnTo>
                  <a:lnTo>
                    <a:pt x="2448157" y="978940"/>
                  </a:lnTo>
                  <a:lnTo>
                    <a:pt x="2448400" y="971935"/>
                  </a:lnTo>
                  <a:lnTo>
                    <a:pt x="2451530" y="967237"/>
                  </a:lnTo>
                  <a:lnTo>
                    <a:pt x="2457262" y="964273"/>
                  </a:lnTo>
                  <a:lnTo>
                    <a:pt x="2460337" y="961198"/>
                  </a:lnTo>
                  <a:lnTo>
                    <a:pt x="2486175" y="977253"/>
                  </a:lnTo>
                  <a:lnTo>
                    <a:pt x="2485787" y="983826"/>
                  </a:lnTo>
                  <a:lnTo>
                    <a:pt x="2481930" y="989821"/>
                  </a:lnTo>
                  <a:lnTo>
                    <a:pt x="2475762" y="994948"/>
                  </a:lnTo>
                  <a:lnTo>
                    <a:pt x="2470180" y="997014"/>
                  </a:lnTo>
                  <a:lnTo>
                    <a:pt x="2463434" y="997641"/>
                  </a:lnTo>
                  <a:close/>
                </a:path>
                <a:path w="2486660" h="1062354">
                  <a:moveTo>
                    <a:pt x="1572264" y="994566"/>
                  </a:moveTo>
                  <a:lnTo>
                    <a:pt x="1565518" y="992315"/>
                  </a:lnTo>
                  <a:lnTo>
                    <a:pt x="1559929" y="985748"/>
                  </a:lnTo>
                  <a:lnTo>
                    <a:pt x="1557423" y="977594"/>
                  </a:lnTo>
                  <a:lnTo>
                    <a:pt x="1558387" y="971166"/>
                  </a:lnTo>
                  <a:lnTo>
                    <a:pt x="1561664" y="965891"/>
                  </a:lnTo>
                  <a:lnTo>
                    <a:pt x="1566096" y="961198"/>
                  </a:lnTo>
                  <a:lnTo>
                    <a:pt x="1569179" y="958123"/>
                  </a:lnTo>
                  <a:lnTo>
                    <a:pt x="1573034" y="957373"/>
                  </a:lnTo>
                  <a:lnTo>
                    <a:pt x="1581514" y="959673"/>
                  </a:lnTo>
                  <a:lnTo>
                    <a:pt x="1586139" y="962723"/>
                  </a:lnTo>
                  <a:lnTo>
                    <a:pt x="1590764" y="967323"/>
                  </a:lnTo>
                  <a:lnTo>
                    <a:pt x="1595005" y="974189"/>
                  </a:lnTo>
                  <a:lnTo>
                    <a:pt x="1594619" y="980760"/>
                  </a:lnTo>
                  <a:lnTo>
                    <a:pt x="1590765" y="986750"/>
                  </a:lnTo>
                  <a:lnTo>
                    <a:pt x="1584596" y="991873"/>
                  </a:lnTo>
                  <a:lnTo>
                    <a:pt x="1579009" y="993939"/>
                  </a:lnTo>
                  <a:lnTo>
                    <a:pt x="1572264" y="994566"/>
                  </a:lnTo>
                  <a:close/>
                </a:path>
                <a:path w="2486660" h="1062354">
                  <a:moveTo>
                    <a:pt x="1236148" y="979219"/>
                  </a:moveTo>
                  <a:lnTo>
                    <a:pt x="1229403" y="976966"/>
                  </a:lnTo>
                  <a:lnTo>
                    <a:pt x="1223815" y="970398"/>
                  </a:lnTo>
                  <a:lnTo>
                    <a:pt x="1220875" y="961816"/>
                  </a:lnTo>
                  <a:lnTo>
                    <a:pt x="1221116" y="954673"/>
                  </a:lnTo>
                  <a:lnTo>
                    <a:pt x="1224247" y="949255"/>
                  </a:lnTo>
                  <a:lnTo>
                    <a:pt x="1229980" y="945848"/>
                  </a:lnTo>
                  <a:lnTo>
                    <a:pt x="1233065" y="942798"/>
                  </a:lnTo>
                  <a:lnTo>
                    <a:pt x="1258889" y="958850"/>
                  </a:lnTo>
                  <a:lnTo>
                    <a:pt x="1258504" y="965416"/>
                  </a:lnTo>
                  <a:lnTo>
                    <a:pt x="1254650" y="971411"/>
                  </a:lnTo>
                  <a:lnTo>
                    <a:pt x="1248482" y="976548"/>
                  </a:lnTo>
                  <a:lnTo>
                    <a:pt x="1242894" y="978600"/>
                  </a:lnTo>
                  <a:lnTo>
                    <a:pt x="1236148" y="979219"/>
                  </a:lnTo>
                  <a:close/>
                </a:path>
                <a:path w="2486660" h="1062354">
                  <a:moveTo>
                    <a:pt x="1041880" y="976154"/>
                  </a:moveTo>
                  <a:lnTo>
                    <a:pt x="1035134" y="973894"/>
                  </a:lnTo>
                  <a:lnTo>
                    <a:pt x="1029545" y="967323"/>
                  </a:lnTo>
                  <a:lnTo>
                    <a:pt x="1026606" y="957454"/>
                  </a:lnTo>
                  <a:lnTo>
                    <a:pt x="1026847" y="950457"/>
                  </a:lnTo>
                  <a:lnTo>
                    <a:pt x="1029979" y="945761"/>
                  </a:lnTo>
                  <a:lnTo>
                    <a:pt x="1035712" y="942798"/>
                  </a:lnTo>
                  <a:lnTo>
                    <a:pt x="1038795" y="939723"/>
                  </a:lnTo>
                  <a:lnTo>
                    <a:pt x="1064622" y="955775"/>
                  </a:lnTo>
                  <a:lnTo>
                    <a:pt x="1064236" y="962341"/>
                  </a:lnTo>
                  <a:lnTo>
                    <a:pt x="1060382" y="968336"/>
                  </a:lnTo>
                  <a:lnTo>
                    <a:pt x="1054215" y="973473"/>
                  </a:lnTo>
                  <a:lnTo>
                    <a:pt x="1048626" y="975535"/>
                  </a:lnTo>
                  <a:lnTo>
                    <a:pt x="1041880" y="976154"/>
                  </a:lnTo>
                  <a:close/>
                </a:path>
                <a:path w="2486660" h="1062354">
                  <a:moveTo>
                    <a:pt x="940120" y="976154"/>
                  </a:moveTo>
                  <a:lnTo>
                    <a:pt x="933374" y="973894"/>
                  </a:lnTo>
                  <a:lnTo>
                    <a:pt x="927785" y="967323"/>
                  </a:lnTo>
                  <a:lnTo>
                    <a:pt x="924846" y="958741"/>
                  </a:lnTo>
                  <a:lnTo>
                    <a:pt x="925087" y="951601"/>
                  </a:lnTo>
                  <a:lnTo>
                    <a:pt x="928219" y="946190"/>
                  </a:lnTo>
                  <a:lnTo>
                    <a:pt x="933953" y="942798"/>
                  </a:lnTo>
                  <a:lnTo>
                    <a:pt x="937035" y="939723"/>
                  </a:lnTo>
                  <a:lnTo>
                    <a:pt x="962862" y="955775"/>
                  </a:lnTo>
                  <a:lnTo>
                    <a:pt x="962476" y="962341"/>
                  </a:lnTo>
                  <a:lnTo>
                    <a:pt x="958622" y="968336"/>
                  </a:lnTo>
                  <a:lnTo>
                    <a:pt x="952455" y="973473"/>
                  </a:lnTo>
                  <a:lnTo>
                    <a:pt x="946866" y="975535"/>
                  </a:lnTo>
                  <a:lnTo>
                    <a:pt x="940120" y="976154"/>
                  </a:lnTo>
                  <a:close/>
                </a:path>
                <a:path w="2486660" h="1062354">
                  <a:moveTo>
                    <a:pt x="119877" y="976154"/>
                  </a:moveTo>
                  <a:lnTo>
                    <a:pt x="113131" y="973894"/>
                  </a:lnTo>
                  <a:lnTo>
                    <a:pt x="107542" y="967323"/>
                  </a:lnTo>
                  <a:lnTo>
                    <a:pt x="104169" y="958741"/>
                  </a:lnTo>
                  <a:lnTo>
                    <a:pt x="103687" y="951601"/>
                  </a:lnTo>
                  <a:lnTo>
                    <a:pt x="106674" y="946190"/>
                  </a:lnTo>
                  <a:lnTo>
                    <a:pt x="113709" y="942798"/>
                  </a:lnTo>
                  <a:lnTo>
                    <a:pt x="116792" y="939723"/>
                  </a:lnTo>
                  <a:lnTo>
                    <a:pt x="142618" y="955775"/>
                  </a:lnTo>
                  <a:lnTo>
                    <a:pt x="142233" y="962341"/>
                  </a:lnTo>
                  <a:lnTo>
                    <a:pt x="138378" y="968336"/>
                  </a:lnTo>
                  <a:lnTo>
                    <a:pt x="132212" y="973473"/>
                  </a:lnTo>
                  <a:lnTo>
                    <a:pt x="126622" y="975535"/>
                  </a:lnTo>
                  <a:lnTo>
                    <a:pt x="119877" y="976154"/>
                  </a:lnTo>
                  <a:close/>
                </a:path>
                <a:path w="2486660" h="1062354">
                  <a:moveTo>
                    <a:pt x="526913" y="963879"/>
                  </a:moveTo>
                  <a:lnTo>
                    <a:pt x="520168" y="961619"/>
                  </a:lnTo>
                  <a:lnTo>
                    <a:pt x="514578" y="955048"/>
                  </a:lnTo>
                  <a:lnTo>
                    <a:pt x="511207" y="946909"/>
                  </a:lnTo>
                  <a:lnTo>
                    <a:pt x="510726" y="940488"/>
                  </a:lnTo>
                  <a:lnTo>
                    <a:pt x="513713" y="935216"/>
                  </a:lnTo>
                  <a:lnTo>
                    <a:pt x="520746" y="930523"/>
                  </a:lnTo>
                  <a:lnTo>
                    <a:pt x="523831" y="927448"/>
                  </a:lnTo>
                  <a:lnTo>
                    <a:pt x="549656" y="943500"/>
                  </a:lnTo>
                  <a:lnTo>
                    <a:pt x="549271" y="950066"/>
                  </a:lnTo>
                  <a:lnTo>
                    <a:pt x="545416" y="956061"/>
                  </a:lnTo>
                  <a:lnTo>
                    <a:pt x="539248" y="961198"/>
                  </a:lnTo>
                  <a:lnTo>
                    <a:pt x="533659" y="963260"/>
                  </a:lnTo>
                  <a:lnTo>
                    <a:pt x="526913" y="963879"/>
                  </a:lnTo>
                  <a:close/>
                </a:path>
                <a:path w="2486660" h="1062354">
                  <a:moveTo>
                    <a:pt x="832193" y="957741"/>
                  </a:moveTo>
                  <a:lnTo>
                    <a:pt x="825447" y="955491"/>
                  </a:lnTo>
                  <a:lnTo>
                    <a:pt x="819858" y="948923"/>
                  </a:lnTo>
                  <a:lnTo>
                    <a:pt x="816485" y="940773"/>
                  </a:lnTo>
                  <a:lnTo>
                    <a:pt x="816003" y="934351"/>
                  </a:lnTo>
                  <a:lnTo>
                    <a:pt x="818991" y="929077"/>
                  </a:lnTo>
                  <a:lnTo>
                    <a:pt x="826025" y="924373"/>
                  </a:lnTo>
                  <a:lnTo>
                    <a:pt x="829110" y="921298"/>
                  </a:lnTo>
                  <a:lnTo>
                    <a:pt x="854935" y="937375"/>
                  </a:lnTo>
                  <a:lnTo>
                    <a:pt x="854549" y="943938"/>
                  </a:lnTo>
                  <a:lnTo>
                    <a:pt x="850695" y="949925"/>
                  </a:lnTo>
                  <a:lnTo>
                    <a:pt x="844528" y="955048"/>
                  </a:lnTo>
                  <a:lnTo>
                    <a:pt x="838939" y="957114"/>
                  </a:lnTo>
                  <a:lnTo>
                    <a:pt x="832193" y="957741"/>
                  </a:lnTo>
                  <a:close/>
                </a:path>
                <a:path w="2486660" h="1062354">
                  <a:moveTo>
                    <a:pt x="2164325" y="951607"/>
                  </a:moveTo>
                  <a:lnTo>
                    <a:pt x="2157580" y="949355"/>
                  </a:lnTo>
                  <a:lnTo>
                    <a:pt x="2151988" y="942798"/>
                  </a:lnTo>
                  <a:lnTo>
                    <a:pt x="2149479" y="933347"/>
                  </a:lnTo>
                  <a:lnTo>
                    <a:pt x="2150444" y="927063"/>
                  </a:lnTo>
                  <a:lnTo>
                    <a:pt x="2153724" y="922509"/>
                  </a:lnTo>
                  <a:lnTo>
                    <a:pt x="2158163" y="918248"/>
                  </a:lnTo>
                  <a:lnTo>
                    <a:pt x="2161238" y="915173"/>
                  </a:lnTo>
                  <a:lnTo>
                    <a:pt x="2187055" y="931229"/>
                  </a:lnTo>
                  <a:lnTo>
                    <a:pt x="2186675" y="937801"/>
                  </a:lnTo>
                  <a:lnTo>
                    <a:pt x="2182827" y="943796"/>
                  </a:lnTo>
                  <a:lnTo>
                    <a:pt x="2176663" y="948923"/>
                  </a:lnTo>
                  <a:lnTo>
                    <a:pt x="2171070" y="950986"/>
                  </a:lnTo>
                  <a:lnTo>
                    <a:pt x="2164325" y="951607"/>
                  </a:lnTo>
                  <a:close/>
                </a:path>
                <a:path w="2486660" h="1062354">
                  <a:moveTo>
                    <a:pt x="634841" y="951607"/>
                  </a:moveTo>
                  <a:lnTo>
                    <a:pt x="628095" y="949355"/>
                  </a:lnTo>
                  <a:lnTo>
                    <a:pt x="622506" y="942798"/>
                  </a:lnTo>
                  <a:lnTo>
                    <a:pt x="619567" y="932915"/>
                  </a:lnTo>
                  <a:lnTo>
                    <a:pt x="619808" y="925910"/>
                  </a:lnTo>
                  <a:lnTo>
                    <a:pt x="622940" y="921212"/>
                  </a:lnTo>
                  <a:lnTo>
                    <a:pt x="628673" y="918248"/>
                  </a:lnTo>
                  <a:lnTo>
                    <a:pt x="631758" y="915173"/>
                  </a:lnTo>
                  <a:lnTo>
                    <a:pt x="657583" y="931229"/>
                  </a:lnTo>
                  <a:lnTo>
                    <a:pt x="657197" y="937801"/>
                  </a:lnTo>
                  <a:lnTo>
                    <a:pt x="653342" y="943796"/>
                  </a:lnTo>
                  <a:lnTo>
                    <a:pt x="647176" y="948923"/>
                  </a:lnTo>
                  <a:lnTo>
                    <a:pt x="641586" y="950986"/>
                  </a:lnTo>
                  <a:lnTo>
                    <a:pt x="634841" y="951607"/>
                  </a:lnTo>
                  <a:close/>
                </a:path>
                <a:path w="2486660" h="1062354">
                  <a:moveTo>
                    <a:pt x="1347158" y="942404"/>
                  </a:moveTo>
                  <a:lnTo>
                    <a:pt x="1340413" y="940145"/>
                  </a:lnTo>
                  <a:lnTo>
                    <a:pt x="1334824" y="933573"/>
                  </a:lnTo>
                  <a:lnTo>
                    <a:pt x="1331885" y="924991"/>
                  </a:lnTo>
                  <a:lnTo>
                    <a:pt x="1332126" y="917848"/>
                  </a:lnTo>
                  <a:lnTo>
                    <a:pt x="1335257" y="912430"/>
                  </a:lnTo>
                  <a:lnTo>
                    <a:pt x="1340992" y="909023"/>
                  </a:lnTo>
                  <a:lnTo>
                    <a:pt x="1344074" y="905973"/>
                  </a:lnTo>
                  <a:lnTo>
                    <a:pt x="1369900" y="922025"/>
                  </a:lnTo>
                  <a:lnTo>
                    <a:pt x="1369515" y="928591"/>
                  </a:lnTo>
                  <a:lnTo>
                    <a:pt x="1365661" y="934586"/>
                  </a:lnTo>
                  <a:lnTo>
                    <a:pt x="1359494" y="939723"/>
                  </a:lnTo>
                  <a:lnTo>
                    <a:pt x="1353904" y="941785"/>
                  </a:lnTo>
                  <a:lnTo>
                    <a:pt x="1347158" y="942404"/>
                  </a:lnTo>
                  <a:close/>
                </a:path>
                <a:path w="2486660" h="1062354">
                  <a:moveTo>
                    <a:pt x="730433" y="936266"/>
                  </a:moveTo>
                  <a:lnTo>
                    <a:pt x="723687" y="934016"/>
                  </a:lnTo>
                  <a:lnTo>
                    <a:pt x="718098" y="927448"/>
                  </a:lnTo>
                  <a:lnTo>
                    <a:pt x="715159" y="917568"/>
                  </a:lnTo>
                  <a:lnTo>
                    <a:pt x="715400" y="910570"/>
                  </a:lnTo>
                  <a:lnTo>
                    <a:pt x="718532" y="905872"/>
                  </a:lnTo>
                  <a:lnTo>
                    <a:pt x="724266" y="902898"/>
                  </a:lnTo>
                  <a:lnTo>
                    <a:pt x="727351" y="899823"/>
                  </a:lnTo>
                  <a:lnTo>
                    <a:pt x="753175" y="915889"/>
                  </a:lnTo>
                  <a:lnTo>
                    <a:pt x="752789" y="922460"/>
                  </a:lnTo>
                  <a:lnTo>
                    <a:pt x="748935" y="928450"/>
                  </a:lnTo>
                  <a:lnTo>
                    <a:pt x="742768" y="933573"/>
                  </a:lnTo>
                  <a:lnTo>
                    <a:pt x="737179" y="935639"/>
                  </a:lnTo>
                  <a:lnTo>
                    <a:pt x="730433" y="936266"/>
                  </a:lnTo>
                  <a:close/>
                </a:path>
                <a:path w="2486660" h="1062354">
                  <a:moveTo>
                    <a:pt x="1452002" y="930129"/>
                  </a:moveTo>
                  <a:lnTo>
                    <a:pt x="1445257" y="927870"/>
                  </a:lnTo>
                  <a:lnTo>
                    <a:pt x="1439669" y="921298"/>
                  </a:lnTo>
                  <a:lnTo>
                    <a:pt x="1436730" y="912716"/>
                  </a:lnTo>
                  <a:lnTo>
                    <a:pt x="1436970" y="905573"/>
                  </a:lnTo>
                  <a:lnTo>
                    <a:pt x="1440101" y="900155"/>
                  </a:lnTo>
                  <a:lnTo>
                    <a:pt x="1445834" y="896748"/>
                  </a:lnTo>
                  <a:lnTo>
                    <a:pt x="1448919" y="893698"/>
                  </a:lnTo>
                  <a:lnTo>
                    <a:pt x="1474745" y="909750"/>
                  </a:lnTo>
                  <a:lnTo>
                    <a:pt x="1474360" y="916316"/>
                  </a:lnTo>
                  <a:lnTo>
                    <a:pt x="1470505" y="922311"/>
                  </a:lnTo>
                  <a:lnTo>
                    <a:pt x="1464337" y="927448"/>
                  </a:lnTo>
                  <a:lnTo>
                    <a:pt x="1458747" y="929510"/>
                  </a:lnTo>
                  <a:lnTo>
                    <a:pt x="1452002" y="930129"/>
                  </a:lnTo>
                  <a:close/>
                </a:path>
                <a:path w="2486660" h="1062354">
                  <a:moveTo>
                    <a:pt x="1143640" y="930129"/>
                  </a:moveTo>
                  <a:lnTo>
                    <a:pt x="1136894" y="927870"/>
                  </a:lnTo>
                  <a:lnTo>
                    <a:pt x="1131305" y="921298"/>
                  </a:lnTo>
                  <a:lnTo>
                    <a:pt x="1128366" y="911429"/>
                  </a:lnTo>
                  <a:lnTo>
                    <a:pt x="1128607" y="904429"/>
                  </a:lnTo>
                  <a:lnTo>
                    <a:pt x="1131739" y="899726"/>
                  </a:lnTo>
                  <a:lnTo>
                    <a:pt x="1137472" y="896748"/>
                  </a:lnTo>
                  <a:lnTo>
                    <a:pt x="1140555" y="893698"/>
                  </a:lnTo>
                  <a:lnTo>
                    <a:pt x="1165948" y="910182"/>
                  </a:lnTo>
                  <a:lnTo>
                    <a:pt x="1164840" y="917470"/>
                  </a:lnTo>
                  <a:lnTo>
                    <a:pt x="1160841" y="923608"/>
                  </a:lnTo>
                  <a:lnTo>
                    <a:pt x="1155975" y="927448"/>
                  </a:lnTo>
                  <a:lnTo>
                    <a:pt x="1150385" y="929510"/>
                  </a:lnTo>
                  <a:lnTo>
                    <a:pt x="1143640" y="930129"/>
                  </a:lnTo>
                  <a:close/>
                </a:path>
                <a:path w="2486660" h="1062354">
                  <a:moveTo>
                    <a:pt x="1778866" y="927066"/>
                  </a:moveTo>
                  <a:lnTo>
                    <a:pt x="1772120" y="924816"/>
                  </a:lnTo>
                  <a:lnTo>
                    <a:pt x="1766531" y="918248"/>
                  </a:lnTo>
                  <a:lnTo>
                    <a:pt x="1763160" y="910095"/>
                  </a:lnTo>
                  <a:lnTo>
                    <a:pt x="1762678" y="903666"/>
                  </a:lnTo>
                  <a:lnTo>
                    <a:pt x="1765665" y="898391"/>
                  </a:lnTo>
                  <a:lnTo>
                    <a:pt x="1772698" y="893698"/>
                  </a:lnTo>
                  <a:lnTo>
                    <a:pt x="1775783" y="890623"/>
                  </a:lnTo>
                  <a:lnTo>
                    <a:pt x="1801608" y="906679"/>
                  </a:lnTo>
                  <a:lnTo>
                    <a:pt x="1801222" y="913251"/>
                  </a:lnTo>
                  <a:lnTo>
                    <a:pt x="1797368" y="919247"/>
                  </a:lnTo>
                  <a:lnTo>
                    <a:pt x="1791201" y="924373"/>
                  </a:lnTo>
                  <a:lnTo>
                    <a:pt x="1785612" y="926439"/>
                  </a:lnTo>
                  <a:lnTo>
                    <a:pt x="1778866" y="927066"/>
                  </a:lnTo>
                  <a:close/>
                </a:path>
                <a:path w="2486660" h="1062354">
                  <a:moveTo>
                    <a:pt x="1674024" y="927066"/>
                  </a:moveTo>
                  <a:lnTo>
                    <a:pt x="1667278" y="924816"/>
                  </a:lnTo>
                  <a:lnTo>
                    <a:pt x="1661689" y="918248"/>
                  </a:lnTo>
                  <a:lnTo>
                    <a:pt x="1658750" y="910095"/>
                  </a:lnTo>
                  <a:lnTo>
                    <a:pt x="1658991" y="903666"/>
                  </a:lnTo>
                  <a:lnTo>
                    <a:pt x="1662123" y="898391"/>
                  </a:lnTo>
                  <a:lnTo>
                    <a:pt x="1667856" y="893698"/>
                  </a:lnTo>
                  <a:lnTo>
                    <a:pt x="1670939" y="890623"/>
                  </a:lnTo>
                  <a:lnTo>
                    <a:pt x="1696766" y="906679"/>
                  </a:lnTo>
                  <a:lnTo>
                    <a:pt x="1696380" y="913251"/>
                  </a:lnTo>
                  <a:lnTo>
                    <a:pt x="1692525" y="919247"/>
                  </a:lnTo>
                  <a:lnTo>
                    <a:pt x="1686359" y="924373"/>
                  </a:lnTo>
                  <a:lnTo>
                    <a:pt x="1680769" y="926439"/>
                  </a:lnTo>
                  <a:lnTo>
                    <a:pt x="1674024" y="927066"/>
                  </a:lnTo>
                  <a:close/>
                </a:path>
                <a:path w="2486660" h="1062354">
                  <a:moveTo>
                    <a:pt x="2377090" y="923991"/>
                  </a:moveTo>
                  <a:lnTo>
                    <a:pt x="2370344" y="921741"/>
                  </a:lnTo>
                  <a:lnTo>
                    <a:pt x="2364762" y="915173"/>
                  </a:lnTo>
                  <a:lnTo>
                    <a:pt x="2361817" y="907020"/>
                  </a:lnTo>
                  <a:lnTo>
                    <a:pt x="2362053" y="900591"/>
                  </a:lnTo>
                  <a:lnTo>
                    <a:pt x="2365181" y="895316"/>
                  </a:lnTo>
                  <a:lnTo>
                    <a:pt x="2370912" y="890623"/>
                  </a:lnTo>
                  <a:lnTo>
                    <a:pt x="2374012" y="887548"/>
                  </a:lnTo>
                  <a:lnTo>
                    <a:pt x="2399829" y="903614"/>
                  </a:lnTo>
                  <a:lnTo>
                    <a:pt x="2399450" y="910185"/>
                  </a:lnTo>
                  <a:lnTo>
                    <a:pt x="2395601" y="916175"/>
                  </a:lnTo>
                  <a:lnTo>
                    <a:pt x="2389437" y="921298"/>
                  </a:lnTo>
                  <a:lnTo>
                    <a:pt x="2383842" y="923364"/>
                  </a:lnTo>
                  <a:lnTo>
                    <a:pt x="2377090" y="923991"/>
                  </a:lnTo>
                  <a:close/>
                </a:path>
                <a:path w="2486660" h="1062354">
                  <a:moveTo>
                    <a:pt x="320311" y="917854"/>
                  </a:moveTo>
                  <a:lnTo>
                    <a:pt x="313566" y="915595"/>
                  </a:lnTo>
                  <a:lnTo>
                    <a:pt x="307976" y="909023"/>
                  </a:lnTo>
                  <a:lnTo>
                    <a:pt x="305037" y="900873"/>
                  </a:lnTo>
                  <a:lnTo>
                    <a:pt x="305279" y="894454"/>
                  </a:lnTo>
                  <a:lnTo>
                    <a:pt x="308411" y="889188"/>
                  </a:lnTo>
                  <a:lnTo>
                    <a:pt x="314144" y="884498"/>
                  </a:lnTo>
                  <a:lnTo>
                    <a:pt x="317226" y="881423"/>
                  </a:lnTo>
                  <a:lnTo>
                    <a:pt x="343053" y="897475"/>
                  </a:lnTo>
                  <a:lnTo>
                    <a:pt x="342668" y="904041"/>
                  </a:lnTo>
                  <a:lnTo>
                    <a:pt x="338813" y="910036"/>
                  </a:lnTo>
                  <a:lnTo>
                    <a:pt x="332646" y="915173"/>
                  </a:lnTo>
                  <a:lnTo>
                    <a:pt x="327057" y="917235"/>
                  </a:lnTo>
                  <a:lnTo>
                    <a:pt x="320311" y="917854"/>
                  </a:lnTo>
                  <a:close/>
                </a:path>
                <a:path w="2486660" h="1062354">
                  <a:moveTo>
                    <a:pt x="1899126" y="911716"/>
                  </a:moveTo>
                  <a:lnTo>
                    <a:pt x="1892380" y="909466"/>
                  </a:lnTo>
                  <a:lnTo>
                    <a:pt x="1886788" y="902898"/>
                  </a:lnTo>
                  <a:lnTo>
                    <a:pt x="1883847" y="893018"/>
                  </a:lnTo>
                  <a:lnTo>
                    <a:pt x="1884091" y="886020"/>
                  </a:lnTo>
                  <a:lnTo>
                    <a:pt x="1887228" y="881322"/>
                  </a:lnTo>
                  <a:lnTo>
                    <a:pt x="1892963" y="878348"/>
                  </a:lnTo>
                  <a:lnTo>
                    <a:pt x="1896038" y="875273"/>
                  </a:lnTo>
                  <a:lnTo>
                    <a:pt x="1921444" y="891782"/>
                  </a:lnTo>
                  <a:lnTo>
                    <a:pt x="1920335" y="899066"/>
                  </a:lnTo>
                  <a:lnTo>
                    <a:pt x="1916334" y="905198"/>
                  </a:lnTo>
                  <a:lnTo>
                    <a:pt x="1911463" y="909023"/>
                  </a:lnTo>
                  <a:lnTo>
                    <a:pt x="1905871" y="911089"/>
                  </a:lnTo>
                  <a:lnTo>
                    <a:pt x="1899126" y="911716"/>
                  </a:lnTo>
                  <a:close/>
                </a:path>
                <a:path w="2486660" h="1062354">
                  <a:moveTo>
                    <a:pt x="2025550" y="902516"/>
                  </a:moveTo>
                  <a:lnTo>
                    <a:pt x="2018805" y="900266"/>
                  </a:lnTo>
                  <a:lnTo>
                    <a:pt x="2013213" y="893698"/>
                  </a:lnTo>
                  <a:lnTo>
                    <a:pt x="2010283" y="885545"/>
                  </a:lnTo>
                  <a:lnTo>
                    <a:pt x="2010526" y="879117"/>
                  </a:lnTo>
                  <a:lnTo>
                    <a:pt x="2013656" y="873842"/>
                  </a:lnTo>
                  <a:lnTo>
                    <a:pt x="2019388" y="869148"/>
                  </a:lnTo>
                  <a:lnTo>
                    <a:pt x="2022463" y="866073"/>
                  </a:lnTo>
                  <a:lnTo>
                    <a:pt x="2047869" y="882568"/>
                  </a:lnTo>
                  <a:lnTo>
                    <a:pt x="2046760" y="889854"/>
                  </a:lnTo>
                  <a:lnTo>
                    <a:pt x="2042759" y="895987"/>
                  </a:lnTo>
                  <a:lnTo>
                    <a:pt x="2037888" y="899823"/>
                  </a:lnTo>
                  <a:lnTo>
                    <a:pt x="2032296" y="901889"/>
                  </a:lnTo>
                  <a:lnTo>
                    <a:pt x="2025550" y="902516"/>
                  </a:lnTo>
                  <a:close/>
                </a:path>
                <a:path w="2486660" h="1062354">
                  <a:moveTo>
                    <a:pt x="422071" y="902516"/>
                  </a:moveTo>
                  <a:lnTo>
                    <a:pt x="415325" y="900266"/>
                  </a:lnTo>
                  <a:lnTo>
                    <a:pt x="409736" y="893698"/>
                  </a:lnTo>
                  <a:lnTo>
                    <a:pt x="407231" y="885545"/>
                  </a:lnTo>
                  <a:lnTo>
                    <a:pt x="408194" y="879117"/>
                  </a:lnTo>
                  <a:lnTo>
                    <a:pt x="411471" y="873842"/>
                  </a:lnTo>
                  <a:lnTo>
                    <a:pt x="415904" y="869148"/>
                  </a:lnTo>
                  <a:lnTo>
                    <a:pt x="418986" y="866073"/>
                  </a:lnTo>
                  <a:lnTo>
                    <a:pt x="422841" y="865298"/>
                  </a:lnTo>
                  <a:lnTo>
                    <a:pt x="431321" y="867598"/>
                  </a:lnTo>
                  <a:lnTo>
                    <a:pt x="435946" y="870673"/>
                  </a:lnTo>
                  <a:lnTo>
                    <a:pt x="440571" y="875273"/>
                  </a:lnTo>
                  <a:lnTo>
                    <a:pt x="444812" y="882139"/>
                  </a:lnTo>
                  <a:lnTo>
                    <a:pt x="444427" y="888710"/>
                  </a:lnTo>
                  <a:lnTo>
                    <a:pt x="440573" y="894700"/>
                  </a:lnTo>
                  <a:lnTo>
                    <a:pt x="434406" y="899823"/>
                  </a:lnTo>
                  <a:lnTo>
                    <a:pt x="428817" y="901889"/>
                  </a:lnTo>
                  <a:lnTo>
                    <a:pt x="422071" y="902516"/>
                  </a:lnTo>
                  <a:close/>
                </a:path>
                <a:path w="2486660" h="1062354">
                  <a:moveTo>
                    <a:pt x="2266075" y="893307"/>
                  </a:moveTo>
                  <a:lnTo>
                    <a:pt x="2259330" y="891055"/>
                  </a:lnTo>
                  <a:lnTo>
                    <a:pt x="2253738" y="884498"/>
                  </a:lnTo>
                  <a:lnTo>
                    <a:pt x="2250807" y="874615"/>
                  </a:lnTo>
                  <a:lnTo>
                    <a:pt x="2251050" y="867610"/>
                  </a:lnTo>
                  <a:lnTo>
                    <a:pt x="2254180" y="862912"/>
                  </a:lnTo>
                  <a:lnTo>
                    <a:pt x="2259913" y="859948"/>
                  </a:lnTo>
                  <a:lnTo>
                    <a:pt x="2262988" y="856873"/>
                  </a:lnTo>
                  <a:lnTo>
                    <a:pt x="2288393" y="873358"/>
                  </a:lnTo>
                  <a:lnTo>
                    <a:pt x="2287284" y="880645"/>
                  </a:lnTo>
                  <a:lnTo>
                    <a:pt x="2283283" y="886783"/>
                  </a:lnTo>
                  <a:lnTo>
                    <a:pt x="2278412" y="890623"/>
                  </a:lnTo>
                  <a:lnTo>
                    <a:pt x="2272820" y="892686"/>
                  </a:lnTo>
                  <a:lnTo>
                    <a:pt x="2266075" y="893307"/>
                  </a:lnTo>
                  <a:close/>
                </a:path>
                <a:path w="2486660" h="1062354">
                  <a:moveTo>
                    <a:pt x="209301" y="893307"/>
                  </a:moveTo>
                  <a:lnTo>
                    <a:pt x="202556" y="891055"/>
                  </a:lnTo>
                  <a:lnTo>
                    <a:pt x="196967" y="884498"/>
                  </a:lnTo>
                  <a:lnTo>
                    <a:pt x="194461" y="875047"/>
                  </a:lnTo>
                  <a:lnTo>
                    <a:pt x="195425" y="868763"/>
                  </a:lnTo>
                  <a:lnTo>
                    <a:pt x="198701" y="864209"/>
                  </a:lnTo>
                  <a:lnTo>
                    <a:pt x="203134" y="859948"/>
                  </a:lnTo>
                  <a:lnTo>
                    <a:pt x="206217" y="856873"/>
                  </a:lnTo>
                  <a:lnTo>
                    <a:pt x="232042" y="872929"/>
                  </a:lnTo>
                  <a:lnTo>
                    <a:pt x="231657" y="879501"/>
                  </a:lnTo>
                  <a:lnTo>
                    <a:pt x="227802" y="885497"/>
                  </a:lnTo>
                  <a:lnTo>
                    <a:pt x="221634" y="890623"/>
                  </a:lnTo>
                  <a:lnTo>
                    <a:pt x="216046" y="892686"/>
                  </a:lnTo>
                  <a:lnTo>
                    <a:pt x="209301" y="893307"/>
                  </a:lnTo>
                  <a:close/>
                </a:path>
                <a:path w="2486660" h="1062354">
                  <a:moveTo>
                    <a:pt x="1529093" y="884104"/>
                  </a:moveTo>
                  <a:lnTo>
                    <a:pt x="1522347" y="881845"/>
                  </a:lnTo>
                  <a:lnTo>
                    <a:pt x="1516759" y="875273"/>
                  </a:lnTo>
                  <a:lnTo>
                    <a:pt x="1513820" y="865404"/>
                  </a:lnTo>
                  <a:lnTo>
                    <a:pt x="1514060" y="858404"/>
                  </a:lnTo>
                  <a:lnTo>
                    <a:pt x="1517191" y="853701"/>
                  </a:lnTo>
                  <a:lnTo>
                    <a:pt x="1522924" y="850723"/>
                  </a:lnTo>
                  <a:lnTo>
                    <a:pt x="1526009" y="847673"/>
                  </a:lnTo>
                  <a:lnTo>
                    <a:pt x="1551835" y="863725"/>
                  </a:lnTo>
                  <a:lnTo>
                    <a:pt x="1551450" y="870292"/>
                  </a:lnTo>
                  <a:lnTo>
                    <a:pt x="1547595" y="876286"/>
                  </a:lnTo>
                  <a:lnTo>
                    <a:pt x="1541426" y="881423"/>
                  </a:lnTo>
                  <a:lnTo>
                    <a:pt x="1535838" y="883485"/>
                  </a:lnTo>
                  <a:lnTo>
                    <a:pt x="1529093" y="884104"/>
                  </a:lnTo>
                  <a:close/>
                </a:path>
                <a:path w="2486660" h="1062354">
                  <a:moveTo>
                    <a:pt x="1266984" y="871829"/>
                  </a:moveTo>
                  <a:lnTo>
                    <a:pt x="1260239" y="869570"/>
                  </a:lnTo>
                  <a:lnTo>
                    <a:pt x="1254650" y="862998"/>
                  </a:lnTo>
                  <a:lnTo>
                    <a:pt x="1251710" y="854416"/>
                  </a:lnTo>
                  <a:lnTo>
                    <a:pt x="1251952" y="847273"/>
                  </a:lnTo>
                  <a:lnTo>
                    <a:pt x="1255084" y="841855"/>
                  </a:lnTo>
                  <a:lnTo>
                    <a:pt x="1260817" y="838448"/>
                  </a:lnTo>
                  <a:lnTo>
                    <a:pt x="1263899" y="835398"/>
                  </a:lnTo>
                  <a:lnTo>
                    <a:pt x="1289726" y="851450"/>
                  </a:lnTo>
                  <a:lnTo>
                    <a:pt x="1289341" y="858017"/>
                  </a:lnTo>
                  <a:lnTo>
                    <a:pt x="1285486" y="864011"/>
                  </a:lnTo>
                  <a:lnTo>
                    <a:pt x="1279319" y="869148"/>
                  </a:lnTo>
                  <a:lnTo>
                    <a:pt x="1273730" y="871210"/>
                  </a:lnTo>
                  <a:lnTo>
                    <a:pt x="1266984" y="871829"/>
                  </a:lnTo>
                  <a:close/>
                </a:path>
                <a:path w="2486660" h="1062354">
                  <a:moveTo>
                    <a:pt x="2460350" y="859554"/>
                  </a:moveTo>
                  <a:lnTo>
                    <a:pt x="2453604" y="857295"/>
                  </a:lnTo>
                  <a:lnTo>
                    <a:pt x="2448012" y="850723"/>
                  </a:lnTo>
                  <a:lnTo>
                    <a:pt x="2445504" y="842573"/>
                  </a:lnTo>
                  <a:lnTo>
                    <a:pt x="2446468" y="836151"/>
                  </a:lnTo>
                  <a:lnTo>
                    <a:pt x="2449749" y="830877"/>
                  </a:lnTo>
                  <a:lnTo>
                    <a:pt x="2454187" y="826173"/>
                  </a:lnTo>
                  <a:lnTo>
                    <a:pt x="2457262" y="823123"/>
                  </a:lnTo>
                  <a:lnTo>
                    <a:pt x="2461112" y="822348"/>
                  </a:lnTo>
                  <a:lnTo>
                    <a:pt x="2469587" y="824648"/>
                  </a:lnTo>
                  <a:lnTo>
                    <a:pt x="2474212" y="827723"/>
                  </a:lnTo>
                  <a:lnTo>
                    <a:pt x="2478837" y="832323"/>
                  </a:lnTo>
                  <a:lnTo>
                    <a:pt x="2483090" y="839175"/>
                  </a:lnTo>
                  <a:lnTo>
                    <a:pt x="2482709" y="845742"/>
                  </a:lnTo>
                  <a:lnTo>
                    <a:pt x="2478855" y="851736"/>
                  </a:lnTo>
                  <a:lnTo>
                    <a:pt x="2472687" y="856873"/>
                  </a:lnTo>
                  <a:lnTo>
                    <a:pt x="2467095" y="858935"/>
                  </a:lnTo>
                  <a:lnTo>
                    <a:pt x="2460350" y="859554"/>
                  </a:lnTo>
                  <a:close/>
                </a:path>
                <a:path w="2486660" h="1062354">
                  <a:moveTo>
                    <a:pt x="1001793" y="859554"/>
                  </a:moveTo>
                  <a:lnTo>
                    <a:pt x="995047" y="857295"/>
                  </a:lnTo>
                  <a:lnTo>
                    <a:pt x="989458" y="850723"/>
                  </a:lnTo>
                  <a:lnTo>
                    <a:pt x="986953" y="842573"/>
                  </a:lnTo>
                  <a:lnTo>
                    <a:pt x="987917" y="836151"/>
                  </a:lnTo>
                  <a:lnTo>
                    <a:pt x="991192" y="830877"/>
                  </a:lnTo>
                  <a:lnTo>
                    <a:pt x="995625" y="826173"/>
                  </a:lnTo>
                  <a:lnTo>
                    <a:pt x="998710" y="823123"/>
                  </a:lnTo>
                  <a:lnTo>
                    <a:pt x="1002565" y="822348"/>
                  </a:lnTo>
                  <a:lnTo>
                    <a:pt x="1011042" y="824648"/>
                  </a:lnTo>
                  <a:lnTo>
                    <a:pt x="1015670" y="827723"/>
                  </a:lnTo>
                  <a:lnTo>
                    <a:pt x="1020295" y="832323"/>
                  </a:lnTo>
                  <a:lnTo>
                    <a:pt x="1024101" y="839608"/>
                  </a:lnTo>
                  <a:lnTo>
                    <a:pt x="1022993" y="846895"/>
                  </a:lnTo>
                  <a:lnTo>
                    <a:pt x="1018994" y="853033"/>
                  </a:lnTo>
                  <a:lnTo>
                    <a:pt x="1014127" y="856873"/>
                  </a:lnTo>
                  <a:lnTo>
                    <a:pt x="1008538" y="858935"/>
                  </a:lnTo>
                  <a:lnTo>
                    <a:pt x="1001793" y="859554"/>
                  </a:lnTo>
                  <a:close/>
                </a:path>
                <a:path w="2486660" h="1062354">
                  <a:moveTo>
                    <a:pt x="903118" y="859554"/>
                  </a:moveTo>
                  <a:lnTo>
                    <a:pt x="896372" y="857295"/>
                  </a:lnTo>
                  <a:lnTo>
                    <a:pt x="890783" y="850723"/>
                  </a:lnTo>
                  <a:lnTo>
                    <a:pt x="887843" y="842573"/>
                  </a:lnTo>
                  <a:lnTo>
                    <a:pt x="888084" y="836151"/>
                  </a:lnTo>
                  <a:lnTo>
                    <a:pt x="891216" y="830877"/>
                  </a:lnTo>
                  <a:lnTo>
                    <a:pt x="896950" y="826173"/>
                  </a:lnTo>
                  <a:lnTo>
                    <a:pt x="900033" y="823123"/>
                  </a:lnTo>
                  <a:lnTo>
                    <a:pt x="925860" y="839175"/>
                  </a:lnTo>
                  <a:lnTo>
                    <a:pt x="925474" y="845742"/>
                  </a:lnTo>
                  <a:lnTo>
                    <a:pt x="921619" y="851736"/>
                  </a:lnTo>
                  <a:lnTo>
                    <a:pt x="915453" y="856873"/>
                  </a:lnTo>
                  <a:lnTo>
                    <a:pt x="909863" y="858935"/>
                  </a:lnTo>
                  <a:lnTo>
                    <a:pt x="903118" y="859554"/>
                  </a:lnTo>
                  <a:close/>
                </a:path>
                <a:path w="2486660" h="1062354">
                  <a:moveTo>
                    <a:pt x="2114975" y="850345"/>
                  </a:moveTo>
                  <a:lnTo>
                    <a:pt x="2108230" y="848091"/>
                  </a:lnTo>
                  <a:lnTo>
                    <a:pt x="2102638" y="841523"/>
                  </a:lnTo>
                  <a:lnTo>
                    <a:pt x="2099707" y="831644"/>
                  </a:lnTo>
                  <a:lnTo>
                    <a:pt x="2099950" y="824645"/>
                  </a:lnTo>
                  <a:lnTo>
                    <a:pt x="2103081" y="819947"/>
                  </a:lnTo>
                  <a:lnTo>
                    <a:pt x="2108813" y="816973"/>
                  </a:lnTo>
                  <a:lnTo>
                    <a:pt x="2111888" y="813923"/>
                  </a:lnTo>
                  <a:lnTo>
                    <a:pt x="2137726" y="829975"/>
                  </a:lnTo>
                  <a:lnTo>
                    <a:pt x="2137338" y="836542"/>
                  </a:lnTo>
                  <a:lnTo>
                    <a:pt x="2133481" y="842536"/>
                  </a:lnTo>
                  <a:lnTo>
                    <a:pt x="2127313" y="847673"/>
                  </a:lnTo>
                  <a:lnTo>
                    <a:pt x="2121721" y="849725"/>
                  </a:lnTo>
                  <a:lnTo>
                    <a:pt x="2114975" y="850345"/>
                  </a:lnTo>
                  <a:close/>
                </a:path>
                <a:path w="2486660" h="1062354">
                  <a:moveTo>
                    <a:pt x="579336" y="847279"/>
                  </a:moveTo>
                  <a:lnTo>
                    <a:pt x="572590" y="845020"/>
                  </a:lnTo>
                  <a:lnTo>
                    <a:pt x="567001" y="838448"/>
                  </a:lnTo>
                  <a:lnTo>
                    <a:pt x="564062" y="830299"/>
                  </a:lnTo>
                  <a:lnTo>
                    <a:pt x="564303" y="823879"/>
                  </a:lnTo>
                  <a:lnTo>
                    <a:pt x="567435" y="818613"/>
                  </a:lnTo>
                  <a:lnTo>
                    <a:pt x="573168" y="813923"/>
                  </a:lnTo>
                  <a:lnTo>
                    <a:pt x="576251" y="810848"/>
                  </a:lnTo>
                  <a:lnTo>
                    <a:pt x="601644" y="827333"/>
                  </a:lnTo>
                  <a:lnTo>
                    <a:pt x="600536" y="834620"/>
                  </a:lnTo>
                  <a:lnTo>
                    <a:pt x="596537" y="840758"/>
                  </a:lnTo>
                  <a:lnTo>
                    <a:pt x="591671" y="844598"/>
                  </a:lnTo>
                  <a:lnTo>
                    <a:pt x="586082" y="846660"/>
                  </a:lnTo>
                  <a:lnTo>
                    <a:pt x="579336" y="847279"/>
                  </a:lnTo>
                  <a:close/>
                </a:path>
                <a:path w="2486660" h="1062354">
                  <a:moveTo>
                    <a:pt x="1621601" y="841142"/>
                  </a:moveTo>
                  <a:lnTo>
                    <a:pt x="1614856" y="838891"/>
                  </a:lnTo>
                  <a:lnTo>
                    <a:pt x="1609266" y="832323"/>
                  </a:lnTo>
                  <a:lnTo>
                    <a:pt x="1606327" y="824173"/>
                  </a:lnTo>
                  <a:lnTo>
                    <a:pt x="1606568" y="817751"/>
                  </a:lnTo>
                  <a:lnTo>
                    <a:pt x="1609700" y="812477"/>
                  </a:lnTo>
                  <a:lnTo>
                    <a:pt x="1615434" y="807773"/>
                  </a:lnTo>
                  <a:lnTo>
                    <a:pt x="1618519" y="804698"/>
                  </a:lnTo>
                  <a:lnTo>
                    <a:pt x="1643910" y="821207"/>
                  </a:lnTo>
                  <a:lnTo>
                    <a:pt x="1642802" y="828492"/>
                  </a:lnTo>
                  <a:lnTo>
                    <a:pt x="1638803" y="834623"/>
                  </a:lnTo>
                  <a:lnTo>
                    <a:pt x="1633936" y="838448"/>
                  </a:lnTo>
                  <a:lnTo>
                    <a:pt x="1628347" y="840514"/>
                  </a:lnTo>
                  <a:lnTo>
                    <a:pt x="1621601" y="841142"/>
                  </a:lnTo>
                  <a:close/>
                </a:path>
                <a:path w="2486660" h="1062354">
                  <a:moveTo>
                    <a:pt x="1115887" y="838070"/>
                  </a:moveTo>
                  <a:lnTo>
                    <a:pt x="1109142" y="835816"/>
                  </a:lnTo>
                  <a:lnTo>
                    <a:pt x="1103552" y="829248"/>
                  </a:lnTo>
                  <a:lnTo>
                    <a:pt x="1100613" y="819379"/>
                  </a:lnTo>
                  <a:lnTo>
                    <a:pt x="1100855" y="812379"/>
                  </a:lnTo>
                  <a:lnTo>
                    <a:pt x="1103986" y="807676"/>
                  </a:lnTo>
                  <a:lnTo>
                    <a:pt x="1109720" y="804698"/>
                  </a:lnTo>
                  <a:lnTo>
                    <a:pt x="1112802" y="801648"/>
                  </a:lnTo>
                  <a:lnTo>
                    <a:pt x="1138196" y="818133"/>
                  </a:lnTo>
                  <a:lnTo>
                    <a:pt x="1137088" y="825420"/>
                  </a:lnTo>
                  <a:lnTo>
                    <a:pt x="1133089" y="831558"/>
                  </a:lnTo>
                  <a:lnTo>
                    <a:pt x="1128222" y="835398"/>
                  </a:lnTo>
                  <a:lnTo>
                    <a:pt x="1122633" y="837450"/>
                  </a:lnTo>
                  <a:lnTo>
                    <a:pt x="1115887" y="838070"/>
                  </a:lnTo>
                  <a:close/>
                </a:path>
                <a:path w="2486660" h="1062354">
                  <a:moveTo>
                    <a:pt x="798274" y="838070"/>
                  </a:moveTo>
                  <a:lnTo>
                    <a:pt x="791529" y="835816"/>
                  </a:lnTo>
                  <a:lnTo>
                    <a:pt x="785940" y="829248"/>
                  </a:lnTo>
                  <a:lnTo>
                    <a:pt x="783001" y="819379"/>
                  </a:lnTo>
                  <a:lnTo>
                    <a:pt x="783241" y="812379"/>
                  </a:lnTo>
                  <a:lnTo>
                    <a:pt x="786373" y="807676"/>
                  </a:lnTo>
                  <a:lnTo>
                    <a:pt x="792105" y="804698"/>
                  </a:lnTo>
                  <a:lnTo>
                    <a:pt x="795190" y="801648"/>
                  </a:lnTo>
                  <a:lnTo>
                    <a:pt x="821016" y="817700"/>
                  </a:lnTo>
                  <a:lnTo>
                    <a:pt x="820631" y="824267"/>
                  </a:lnTo>
                  <a:lnTo>
                    <a:pt x="816776" y="830261"/>
                  </a:lnTo>
                  <a:lnTo>
                    <a:pt x="810608" y="835398"/>
                  </a:lnTo>
                  <a:lnTo>
                    <a:pt x="805020" y="837450"/>
                  </a:lnTo>
                  <a:lnTo>
                    <a:pt x="798274" y="838070"/>
                  </a:lnTo>
                  <a:close/>
                </a:path>
                <a:path w="2486660" h="1062354">
                  <a:moveTo>
                    <a:pt x="1387247" y="828867"/>
                  </a:moveTo>
                  <a:lnTo>
                    <a:pt x="1380501" y="826616"/>
                  </a:lnTo>
                  <a:lnTo>
                    <a:pt x="1374912" y="820048"/>
                  </a:lnTo>
                  <a:lnTo>
                    <a:pt x="1371972" y="810169"/>
                  </a:lnTo>
                  <a:lnTo>
                    <a:pt x="1372213" y="803170"/>
                  </a:lnTo>
                  <a:lnTo>
                    <a:pt x="1375345" y="798473"/>
                  </a:lnTo>
                  <a:lnTo>
                    <a:pt x="1381079" y="795498"/>
                  </a:lnTo>
                  <a:lnTo>
                    <a:pt x="1384162" y="792423"/>
                  </a:lnTo>
                  <a:lnTo>
                    <a:pt x="1409554" y="808932"/>
                  </a:lnTo>
                  <a:lnTo>
                    <a:pt x="1408446" y="816217"/>
                  </a:lnTo>
                  <a:lnTo>
                    <a:pt x="1404447" y="822348"/>
                  </a:lnTo>
                  <a:lnTo>
                    <a:pt x="1399582" y="826173"/>
                  </a:lnTo>
                  <a:lnTo>
                    <a:pt x="1393992" y="828239"/>
                  </a:lnTo>
                  <a:lnTo>
                    <a:pt x="1387247" y="828867"/>
                  </a:lnTo>
                  <a:close/>
                </a:path>
                <a:path w="2486660" h="1062354">
                  <a:moveTo>
                    <a:pt x="474493" y="825795"/>
                  </a:moveTo>
                  <a:lnTo>
                    <a:pt x="467748" y="823541"/>
                  </a:lnTo>
                  <a:lnTo>
                    <a:pt x="462159" y="816973"/>
                  </a:lnTo>
                  <a:lnTo>
                    <a:pt x="459219" y="808823"/>
                  </a:lnTo>
                  <a:lnTo>
                    <a:pt x="459460" y="802401"/>
                  </a:lnTo>
                  <a:lnTo>
                    <a:pt x="462592" y="797127"/>
                  </a:lnTo>
                  <a:lnTo>
                    <a:pt x="468326" y="792423"/>
                  </a:lnTo>
                  <a:lnTo>
                    <a:pt x="471409" y="789373"/>
                  </a:lnTo>
                  <a:lnTo>
                    <a:pt x="497234" y="805425"/>
                  </a:lnTo>
                  <a:lnTo>
                    <a:pt x="496849" y="811992"/>
                  </a:lnTo>
                  <a:lnTo>
                    <a:pt x="492995" y="817986"/>
                  </a:lnTo>
                  <a:lnTo>
                    <a:pt x="486829" y="823123"/>
                  </a:lnTo>
                  <a:lnTo>
                    <a:pt x="481238" y="825175"/>
                  </a:lnTo>
                  <a:lnTo>
                    <a:pt x="474493" y="825795"/>
                  </a:lnTo>
                  <a:close/>
                </a:path>
                <a:path w="2486660" h="1062354">
                  <a:moveTo>
                    <a:pt x="1825121" y="822732"/>
                  </a:moveTo>
                  <a:lnTo>
                    <a:pt x="1818375" y="820480"/>
                  </a:lnTo>
                  <a:lnTo>
                    <a:pt x="1812786" y="813923"/>
                  </a:lnTo>
                  <a:lnTo>
                    <a:pt x="1809413" y="805770"/>
                  </a:lnTo>
                  <a:lnTo>
                    <a:pt x="1808931" y="799342"/>
                  </a:lnTo>
                  <a:lnTo>
                    <a:pt x="1811919" y="794067"/>
                  </a:lnTo>
                  <a:lnTo>
                    <a:pt x="1818953" y="789373"/>
                  </a:lnTo>
                  <a:lnTo>
                    <a:pt x="1822036" y="786298"/>
                  </a:lnTo>
                  <a:lnTo>
                    <a:pt x="1847419" y="802783"/>
                  </a:lnTo>
                  <a:lnTo>
                    <a:pt x="1846312" y="810070"/>
                  </a:lnTo>
                  <a:lnTo>
                    <a:pt x="1842316" y="816208"/>
                  </a:lnTo>
                  <a:lnTo>
                    <a:pt x="1837456" y="820048"/>
                  </a:lnTo>
                  <a:lnTo>
                    <a:pt x="1831867" y="822111"/>
                  </a:lnTo>
                  <a:lnTo>
                    <a:pt x="1825121" y="822732"/>
                  </a:lnTo>
                  <a:close/>
                </a:path>
                <a:path w="2486660" h="1062354">
                  <a:moveTo>
                    <a:pt x="681096" y="816595"/>
                  </a:moveTo>
                  <a:lnTo>
                    <a:pt x="674350" y="814341"/>
                  </a:lnTo>
                  <a:lnTo>
                    <a:pt x="668761" y="807773"/>
                  </a:lnTo>
                  <a:lnTo>
                    <a:pt x="665388" y="799623"/>
                  </a:lnTo>
                  <a:lnTo>
                    <a:pt x="664906" y="793201"/>
                  </a:lnTo>
                  <a:lnTo>
                    <a:pt x="667893" y="787927"/>
                  </a:lnTo>
                  <a:lnTo>
                    <a:pt x="674928" y="783223"/>
                  </a:lnTo>
                  <a:lnTo>
                    <a:pt x="678011" y="780148"/>
                  </a:lnTo>
                  <a:lnTo>
                    <a:pt x="703404" y="796658"/>
                  </a:lnTo>
                  <a:lnTo>
                    <a:pt x="702296" y="803945"/>
                  </a:lnTo>
                  <a:lnTo>
                    <a:pt x="698297" y="810083"/>
                  </a:lnTo>
                  <a:lnTo>
                    <a:pt x="693431" y="813923"/>
                  </a:lnTo>
                  <a:lnTo>
                    <a:pt x="687841" y="815975"/>
                  </a:lnTo>
                  <a:lnTo>
                    <a:pt x="681096" y="816595"/>
                  </a:lnTo>
                  <a:close/>
                </a:path>
                <a:path w="2486660" h="1062354">
                  <a:moveTo>
                    <a:pt x="301810" y="813529"/>
                  </a:moveTo>
                  <a:lnTo>
                    <a:pt x="295065" y="811270"/>
                  </a:lnTo>
                  <a:lnTo>
                    <a:pt x="289476" y="804698"/>
                  </a:lnTo>
                  <a:lnTo>
                    <a:pt x="286537" y="794829"/>
                  </a:lnTo>
                  <a:lnTo>
                    <a:pt x="286777" y="787829"/>
                  </a:lnTo>
                  <a:lnTo>
                    <a:pt x="289908" y="783126"/>
                  </a:lnTo>
                  <a:lnTo>
                    <a:pt x="295641" y="780148"/>
                  </a:lnTo>
                  <a:lnTo>
                    <a:pt x="298726" y="777098"/>
                  </a:lnTo>
                  <a:lnTo>
                    <a:pt x="324552" y="793150"/>
                  </a:lnTo>
                  <a:lnTo>
                    <a:pt x="324167" y="799717"/>
                  </a:lnTo>
                  <a:lnTo>
                    <a:pt x="320312" y="805711"/>
                  </a:lnTo>
                  <a:lnTo>
                    <a:pt x="314144" y="810848"/>
                  </a:lnTo>
                  <a:lnTo>
                    <a:pt x="308556" y="812910"/>
                  </a:lnTo>
                  <a:lnTo>
                    <a:pt x="301810" y="813529"/>
                  </a:lnTo>
                  <a:close/>
                </a:path>
                <a:path w="2486660" h="1062354">
                  <a:moveTo>
                    <a:pt x="2343175" y="810467"/>
                  </a:moveTo>
                  <a:lnTo>
                    <a:pt x="2336430" y="808216"/>
                  </a:lnTo>
                  <a:lnTo>
                    <a:pt x="2330837" y="801648"/>
                  </a:lnTo>
                  <a:lnTo>
                    <a:pt x="2328329" y="793495"/>
                  </a:lnTo>
                  <a:lnTo>
                    <a:pt x="2329294" y="787067"/>
                  </a:lnTo>
                  <a:lnTo>
                    <a:pt x="2332574" y="781792"/>
                  </a:lnTo>
                  <a:lnTo>
                    <a:pt x="2337012" y="777098"/>
                  </a:lnTo>
                  <a:lnTo>
                    <a:pt x="2340087" y="774023"/>
                  </a:lnTo>
                  <a:lnTo>
                    <a:pt x="2343937" y="773248"/>
                  </a:lnTo>
                  <a:lnTo>
                    <a:pt x="2352412" y="775548"/>
                  </a:lnTo>
                  <a:lnTo>
                    <a:pt x="2357037" y="778623"/>
                  </a:lnTo>
                  <a:lnTo>
                    <a:pt x="2361662" y="783223"/>
                  </a:lnTo>
                  <a:lnTo>
                    <a:pt x="2365904" y="790079"/>
                  </a:lnTo>
                  <a:lnTo>
                    <a:pt x="2365525" y="796651"/>
                  </a:lnTo>
                  <a:lnTo>
                    <a:pt x="2361676" y="802647"/>
                  </a:lnTo>
                  <a:lnTo>
                    <a:pt x="2355512" y="807773"/>
                  </a:lnTo>
                  <a:lnTo>
                    <a:pt x="2349920" y="809839"/>
                  </a:lnTo>
                  <a:lnTo>
                    <a:pt x="2343175" y="810467"/>
                  </a:lnTo>
                  <a:close/>
                </a:path>
                <a:path w="2486660" h="1062354">
                  <a:moveTo>
                    <a:pt x="1945376" y="810467"/>
                  </a:moveTo>
                  <a:lnTo>
                    <a:pt x="1938630" y="808216"/>
                  </a:lnTo>
                  <a:lnTo>
                    <a:pt x="1933038" y="801648"/>
                  </a:lnTo>
                  <a:lnTo>
                    <a:pt x="1930540" y="793495"/>
                  </a:lnTo>
                  <a:lnTo>
                    <a:pt x="1931504" y="787067"/>
                  </a:lnTo>
                  <a:lnTo>
                    <a:pt x="1934778" y="781792"/>
                  </a:lnTo>
                  <a:lnTo>
                    <a:pt x="1939213" y="777098"/>
                  </a:lnTo>
                  <a:lnTo>
                    <a:pt x="1942288" y="774023"/>
                  </a:lnTo>
                  <a:lnTo>
                    <a:pt x="1946163" y="773248"/>
                  </a:lnTo>
                  <a:lnTo>
                    <a:pt x="1954638" y="775548"/>
                  </a:lnTo>
                  <a:lnTo>
                    <a:pt x="1959263" y="778623"/>
                  </a:lnTo>
                  <a:lnTo>
                    <a:pt x="1963888" y="783223"/>
                  </a:lnTo>
                  <a:lnTo>
                    <a:pt x="1967694" y="790508"/>
                  </a:lnTo>
                  <a:lnTo>
                    <a:pt x="1966585" y="797795"/>
                  </a:lnTo>
                  <a:lnTo>
                    <a:pt x="1962584" y="803933"/>
                  </a:lnTo>
                  <a:lnTo>
                    <a:pt x="1957713" y="807773"/>
                  </a:lnTo>
                  <a:lnTo>
                    <a:pt x="1952121" y="809839"/>
                  </a:lnTo>
                  <a:lnTo>
                    <a:pt x="1945376" y="810467"/>
                  </a:lnTo>
                  <a:close/>
                </a:path>
                <a:path w="2486660" h="1062354">
                  <a:moveTo>
                    <a:pt x="2204400" y="801254"/>
                  </a:moveTo>
                  <a:lnTo>
                    <a:pt x="2197655" y="798995"/>
                  </a:lnTo>
                  <a:lnTo>
                    <a:pt x="2192063" y="792423"/>
                  </a:lnTo>
                  <a:lnTo>
                    <a:pt x="2189565" y="784273"/>
                  </a:lnTo>
                  <a:lnTo>
                    <a:pt x="2190528" y="777851"/>
                  </a:lnTo>
                  <a:lnTo>
                    <a:pt x="2193803" y="772577"/>
                  </a:lnTo>
                  <a:lnTo>
                    <a:pt x="2198238" y="767873"/>
                  </a:lnTo>
                  <a:lnTo>
                    <a:pt x="2201313" y="764823"/>
                  </a:lnTo>
                  <a:lnTo>
                    <a:pt x="2205188" y="764048"/>
                  </a:lnTo>
                  <a:lnTo>
                    <a:pt x="2213663" y="766348"/>
                  </a:lnTo>
                  <a:lnTo>
                    <a:pt x="2218288" y="769423"/>
                  </a:lnTo>
                  <a:lnTo>
                    <a:pt x="2222913" y="774023"/>
                  </a:lnTo>
                  <a:lnTo>
                    <a:pt x="2226718" y="781308"/>
                  </a:lnTo>
                  <a:lnTo>
                    <a:pt x="2225609" y="788595"/>
                  </a:lnTo>
                  <a:lnTo>
                    <a:pt x="2221608" y="794733"/>
                  </a:lnTo>
                  <a:lnTo>
                    <a:pt x="2216738" y="798573"/>
                  </a:lnTo>
                  <a:lnTo>
                    <a:pt x="2211145" y="800635"/>
                  </a:lnTo>
                  <a:lnTo>
                    <a:pt x="2204400" y="801254"/>
                  </a:lnTo>
                  <a:close/>
                </a:path>
                <a:path w="2486660" h="1062354">
                  <a:moveTo>
                    <a:pt x="1723361" y="795117"/>
                  </a:moveTo>
                  <a:lnTo>
                    <a:pt x="1716615" y="792866"/>
                  </a:lnTo>
                  <a:lnTo>
                    <a:pt x="1711026" y="786298"/>
                  </a:lnTo>
                  <a:lnTo>
                    <a:pt x="1708087" y="778145"/>
                  </a:lnTo>
                  <a:lnTo>
                    <a:pt x="1708328" y="771717"/>
                  </a:lnTo>
                  <a:lnTo>
                    <a:pt x="1711460" y="766442"/>
                  </a:lnTo>
                  <a:lnTo>
                    <a:pt x="1717194" y="761748"/>
                  </a:lnTo>
                  <a:lnTo>
                    <a:pt x="1720279" y="758673"/>
                  </a:lnTo>
                  <a:lnTo>
                    <a:pt x="1745670" y="775172"/>
                  </a:lnTo>
                  <a:lnTo>
                    <a:pt x="1744561" y="782464"/>
                  </a:lnTo>
                  <a:lnTo>
                    <a:pt x="1740562" y="788598"/>
                  </a:lnTo>
                  <a:lnTo>
                    <a:pt x="1735696" y="792423"/>
                  </a:lnTo>
                  <a:lnTo>
                    <a:pt x="1730107" y="794489"/>
                  </a:lnTo>
                  <a:lnTo>
                    <a:pt x="1723361" y="795117"/>
                  </a:lnTo>
                  <a:close/>
                </a:path>
                <a:path w="2486660" h="1062354">
                  <a:moveTo>
                    <a:pt x="1223814" y="785917"/>
                  </a:moveTo>
                  <a:lnTo>
                    <a:pt x="1217069" y="783666"/>
                  </a:lnTo>
                  <a:lnTo>
                    <a:pt x="1211480" y="777098"/>
                  </a:lnTo>
                  <a:lnTo>
                    <a:pt x="1208540" y="767219"/>
                  </a:lnTo>
                  <a:lnTo>
                    <a:pt x="1208781" y="760220"/>
                  </a:lnTo>
                  <a:lnTo>
                    <a:pt x="1211913" y="755523"/>
                  </a:lnTo>
                  <a:lnTo>
                    <a:pt x="1217647" y="752548"/>
                  </a:lnTo>
                  <a:lnTo>
                    <a:pt x="1220730" y="749473"/>
                  </a:lnTo>
                  <a:lnTo>
                    <a:pt x="1246556" y="765529"/>
                  </a:lnTo>
                  <a:lnTo>
                    <a:pt x="1246171" y="772101"/>
                  </a:lnTo>
                  <a:lnTo>
                    <a:pt x="1242316" y="778097"/>
                  </a:lnTo>
                  <a:lnTo>
                    <a:pt x="1236150" y="783223"/>
                  </a:lnTo>
                  <a:lnTo>
                    <a:pt x="1230559" y="785289"/>
                  </a:lnTo>
                  <a:lnTo>
                    <a:pt x="1223814" y="785917"/>
                  </a:lnTo>
                  <a:close/>
                </a:path>
                <a:path w="2486660" h="1062354">
                  <a:moveTo>
                    <a:pt x="1467422" y="767495"/>
                  </a:moveTo>
                  <a:lnTo>
                    <a:pt x="1460676" y="765241"/>
                  </a:lnTo>
                  <a:lnTo>
                    <a:pt x="1455087" y="758673"/>
                  </a:lnTo>
                  <a:lnTo>
                    <a:pt x="1452147" y="750523"/>
                  </a:lnTo>
                  <a:lnTo>
                    <a:pt x="1452388" y="744101"/>
                  </a:lnTo>
                  <a:lnTo>
                    <a:pt x="1455520" y="738827"/>
                  </a:lnTo>
                  <a:lnTo>
                    <a:pt x="1461254" y="734123"/>
                  </a:lnTo>
                  <a:lnTo>
                    <a:pt x="1464337" y="731073"/>
                  </a:lnTo>
                  <a:lnTo>
                    <a:pt x="1489729" y="747558"/>
                  </a:lnTo>
                  <a:lnTo>
                    <a:pt x="1488621" y="754845"/>
                  </a:lnTo>
                  <a:lnTo>
                    <a:pt x="1484622" y="760984"/>
                  </a:lnTo>
                  <a:lnTo>
                    <a:pt x="1479757" y="764823"/>
                  </a:lnTo>
                  <a:lnTo>
                    <a:pt x="1474167" y="766875"/>
                  </a:lnTo>
                  <a:lnTo>
                    <a:pt x="1467422" y="767495"/>
                  </a:lnTo>
                  <a:close/>
                </a:path>
                <a:path w="2486660" h="1062354">
                  <a:moveTo>
                    <a:pt x="2047141" y="764432"/>
                  </a:moveTo>
                  <a:lnTo>
                    <a:pt x="2040395" y="762180"/>
                  </a:lnTo>
                  <a:lnTo>
                    <a:pt x="2034813" y="755623"/>
                  </a:lnTo>
                  <a:lnTo>
                    <a:pt x="2031868" y="747037"/>
                  </a:lnTo>
                  <a:lnTo>
                    <a:pt x="2032104" y="739889"/>
                  </a:lnTo>
                  <a:lnTo>
                    <a:pt x="2035231" y="734470"/>
                  </a:lnTo>
                  <a:lnTo>
                    <a:pt x="2040963" y="731073"/>
                  </a:lnTo>
                  <a:lnTo>
                    <a:pt x="2044063" y="727998"/>
                  </a:lnTo>
                  <a:lnTo>
                    <a:pt x="2069880" y="744054"/>
                  </a:lnTo>
                  <a:lnTo>
                    <a:pt x="2069500" y="750626"/>
                  </a:lnTo>
                  <a:lnTo>
                    <a:pt x="2065652" y="756622"/>
                  </a:lnTo>
                  <a:lnTo>
                    <a:pt x="2059488" y="761748"/>
                  </a:lnTo>
                  <a:lnTo>
                    <a:pt x="2053892" y="763811"/>
                  </a:lnTo>
                  <a:lnTo>
                    <a:pt x="2047141" y="764432"/>
                  </a:lnTo>
                  <a:close/>
                </a:path>
                <a:path w="2486660" h="1062354">
                  <a:moveTo>
                    <a:pt x="388151" y="764432"/>
                  </a:moveTo>
                  <a:lnTo>
                    <a:pt x="381406" y="762180"/>
                  </a:lnTo>
                  <a:lnTo>
                    <a:pt x="375816" y="755623"/>
                  </a:lnTo>
                  <a:lnTo>
                    <a:pt x="372877" y="745740"/>
                  </a:lnTo>
                  <a:lnTo>
                    <a:pt x="373118" y="738736"/>
                  </a:lnTo>
                  <a:lnTo>
                    <a:pt x="376250" y="734037"/>
                  </a:lnTo>
                  <a:lnTo>
                    <a:pt x="381984" y="731073"/>
                  </a:lnTo>
                  <a:lnTo>
                    <a:pt x="385066" y="727998"/>
                  </a:lnTo>
                  <a:lnTo>
                    <a:pt x="410893" y="744054"/>
                  </a:lnTo>
                  <a:lnTo>
                    <a:pt x="410507" y="750626"/>
                  </a:lnTo>
                  <a:lnTo>
                    <a:pt x="406653" y="756622"/>
                  </a:lnTo>
                  <a:lnTo>
                    <a:pt x="400486" y="761748"/>
                  </a:lnTo>
                  <a:lnTo>
                    <a:pt x="394897" y="763811"/>
                  </a:lnTo>
                  <a:lnTo>
                    <a:pt x="388151" y="764432"/>
                  </a:lnTo>
                  <a:close/>
                </a:path>
                <a:path w="2486660" h="1062354">
                  <a:moveTo>
                    <a:pt x="1060382" y="746020"/>
                  </a:moveTo>
                  <a:lnTo>
                    <a:pt x="1053637" y="743766"/>
                  </a:lnTo>
                  <a:lnTo>
                    <a:pt x="1048047" y="737198"/>
                  </a:lnTo>
                  <a:lnTo>
                    <a:pt x="1045108" y="728616"/>
                  </a:lnTo>
                  <a:lnTo>
                    <a:pt x="1045349" y="721473"/>
                  </a:lnTo>
                  <a:lnTo>
                    <a:pt x="1048481" y="716055"/>
                  </a:lnTo>
                  <a:lnTo>
                    <a:pt x="1054215" y="712648"/>
                  </a:lnTo>
                  <a:lnTo>
                    <a:pt x="1057297" y="709573"/>
                  </a:lnTo>
                  <a:lnTo>
                    <a:pt x="1082691" y="726083"/>
                  </a:lnTo>
                  <a:lnTo>
                    <a:pt x="1081583" y="733370"/>
                  </a:lnTo>
                  <a:lnTo>
                    <a:pt x="1077584" y="739509"/>
                  </a:lnTo>
                  <a:lnTo>
                    <a:pt x="1072717" y="743348"/>
                  </a:lnTo>
                  <a:lnTo>
                    <a:pt x="1067128" y="745400"/>
                  </a:lnTo>
                  <a:lnTo>
                    <a:pt x="1060382" y="746020"/>
                  </a:lnTo>
                  <a:close/>
                </a:path>
                <a:path w="2486660" h="1062354">
                  <a:moveTo>
                    <a:pt x="940120" y="746020"/>
                  </a:moveTo>
                  <a:lnTo>
                    <a:pt x="933374" y="743766"/>
                  </a:lnTo>
                  <a:lnTo>
                    <a:pt x="927785" y="737198"/>
                  </a:lnTo>
                  <a:lnTo>
                    <a:pt x="924846" y="729048"/>
                  </a:lnTo>
                  <a:lnTo>
                    <a:pt x="925087" y="722626"/>
                  </a:lnTo>
                  <a:lnTo>
                    <a:pt x="928219" y="717352"/>
                  </a:lnTo>
                  <a:lnTo>
                    <a:pt x="933953" y="712648"/>
                  </a:lnTo>
                  <a:lnTo>
                    <a:pt x="937035" y="709573"/>
                  </a:lnTo>
                  <a:lnTo>
                    <a:pt x="962862" y="725650"/>
                  </a:lnTo>
                  <a:lnTo>
                    <a:pt x="962476" y="732217"/>
                  </a:lnTo>
                  <a:lnTo>
                    <a:pt x="958622" y="738211"/>
                  </a:lnTo>
                  <a:lnTo>
                    <a:pt x="952455" y="743348"/>
                  </a:lnTo>
                  <a:lnTo>
                    <a:pt x="946866" y="745400"/>
                  </a:lnTo>
                  <a:lnTo>
                    <a:pt x="940120" y="746020"/>
                  </a:lnTo>
                  <a:close/>
                </a:path>
                <a:path w="2486660" h="1062354">
                  <a:moveTo>
                    <a:pt x="1566096" y="742954"/>
                  </a:moveTo>
                  <a:lnTo>
                    <a:pt x="1559351" y="740695"/>
                  </a:lnTo>
                  <a:lnTo>
                    <a:pt x="1553761" y="734123"/>
                  </a:lnTo>
                  <a:lnTo>
                    <a:pt x="1550822" y="724254"/>
                  </a:lnTo>
                  <a:lnTo>
                    <a:pt x="1551064" y="717254"/>
                  </a:lnTo>
                  <a:lnTo>
                    <a:pt x="1554196" y="712551"/>
                  </a:lnTo>
                  <a:lnTo>
                    <a:pt x="1559929" y="709573"/>
                  </a:lnTo>
                  <a:lnTo>
                    <a:pt x="1563011" y="706523"/>
                  </a:lnTo>
                  <a:lnTo>
                    <a:pt x="1588405" y="723008"/>
                  </a:lnTo>
                  <a:lnTo>
                    <a:pt x="1587297" y="730295"/>
                  </a:lnTo>
                  <a:lnTo>
                    <a:pt x="1583298" y="736434"/>
                  </a:lnTo>
                  <a:lnTo>
                    <a:pt x="1578431" y="740273"/>
                  </a:lnTo>
                  <a:lnTo>
                    <a:pt x="1572842" y="742336"/>
                  </a:lnTo>
                  <a:lnTo>
                    <a:pt x="1566096" y="742954"/>
                  </a:lnTo>
                  <a:close/>
                </a:path>
                <a:path w="2486660" h="1062354">
                  <a:moveTo>
                    <a:pt x="1328657" y="742954"/>
                  </a:moveTo>
                  <a:lnTo>
                    <a:pt x="1321911" y="740695"/>
                  </a:lnTo>
                  <a:lnTo>
                    <a:pt x="1316322" y="734123"/>
                  </a:lnTo>
                  <a:lnTo>
                    <a:pt x="1313383" y="725973"/>
                  </a:lnTo>
                  <a:lnTo>
                    <a:pt x="1313624" y="719551"/>
                  </a:lnTo>
                  <a:lnTo>
                    <a:pt x="1316756" y="714277"/>
                  </a:lnTo>
                  <a:lnTo>
                    <a:pt x="1322489" y="709573"/>
                  </a:lnTo>
                  <a:lnTo>
                    <a:pt x="1325574" y="706523"/>
                  </a:lnTo>
                  <a:lnTo>
                    <a:pt x="1351399" y="722575"/>
                  </a:lnTo>
                  <a:lnTo>
                    <a:pt x="1351013" y="729142"/>
                  </a:lnTo>
                  <a:lnTo>
                    <a:pt x="1347159" y="735136"/>
                  </a:lnTo>
                  <a:lnTo>
                    <a:pt x="1340992" y="740273"/>
                  </a:lnTo>
                  <a:lnTo>
                    <a:pt x="1335403" y="742336"/>
                  </a:lnTo>
                  <a:lnTo>
                    <a:pt x="1328657" y="742954"/>
                  </a:lnTo>
                  <a:close/>
                </a:path>
                <a:path w="2486660" h="1062354">
                  <a:moveTo>
                    <a:pt x="2444925" y="739892"/>
                  </a:moveTo>
                  <a:lnTo>
                    <a:pt x="2438179" y="737641"/>
                  </a:lnTo>
                  <a:lnTo>
                    <a:pt x="2432587" y="731073"/>
                  </a:lnTo>
                  <a:lnTo>
                    <a:pt x="2429224" y="722488"/>
                  </a:lnTo>
                  <a:lnTo>
                    <a:pt x="2428747" y="715339"/>
                  </a:lnTo>
                  <a:lnTo>
                    <a:pt x="2431733" y="709920"/>
                  </a:lnTo>
                  <a:lnTo>
                    <a:pt x="2438762" y="706523"/>
                  </a:lnTo>
                  <a:lnTo>
                    <a:pt x="2441837" y="703448"/>
                  </a:lnTo>
                  <a:lnTo>
                    <a:pt x="2467675" y="719504"/>
                  </a:lnTo>
                  <a:lnTo>
                    <a:pt x="2467287" y="726076"/>
                  </a:lnTo>
                  <a:lnTo>
                    <a:pt x="2463430" y="732072"/>
                  </a:lnTo>
                  <a:lnTo>
                    <a:pt x="2457262" y="737198"/>
                  </a:lnTo>
                  <a:lnTo>
                    <a:pt x="2451670" y="739264"/>
                  </a:lnTo>
                  <a:lnTo>
                    <a:pt x="2444925" y="739892"/>
                  </a:lnTo>
                  <a:close/>
                </a:path>
                <a:path w="2486660" h="1062354">
                  <a:moveTo>
                    <a:pt x="554667" y="733745"/>
                  </a:moveTo>
                  <a:lnTo>
                    <a:pt x="547922" y="731491"/>
                  </a:lnTo>
                  <a:lnTo>
                    <a:pt x="542333" y="724923"/>
                  </a:lnTo>
                  <a:lnTo>
                    <a:pt x="539828" y="716773"/>
                  </a:lnTo>
                  <a:lnTo>
                    <a:pt x="540792" y="710351"/>
                  </a:lnTo>
                  <a:lnTo>
                    <a:pt x="544068" y="705077"/>
                  </a:lnTo>
                  <a:lnTo>
                    <a:pt x="548501" y="700373"/>
                  </a:lnTo>
                  <a:lnTo>
                    <a:pt x="551583" y="697323"/>
                  </a:lnTo>
                  <a:lnTo>
                    <a:pt x="555438" y="696548"/>
                  </a:lnTo>
                  <a:lnTo>
                    <a:pt x="563918" y="698848"/>
                  </a:lnTo>
                  <a:lnTo>
                    <a:pt x="568543" y="701923"/>
                  </a:lnTo>
                  <a:lnTo>
                    <a:pt x="573168" y="706523"/>
                  </a:lnTo>
                  <a:lnTo>
                    <a:pt x="577409" y="713375"/>
                  </a:lnTo>
                  <a:lnTo>
                    <a:pt x="577023" y="719942"/>
                  </a:lnTo>
                  <a:lnTo>
                    <a:pt x="573168" y="725936"/>
                  </a:lnTo>
                  <a:lnTo>
                    <a:pt x="567001" y="731073"/>
                  </a:lnTo>
                  <a:lnTo>
                    <a:pt x="561412" y="733125"/>
                  </a:lnTo>
                  <a:lnTo>
                    <a:pt x="554667" y="733745"/>
                  </a:lnTo>
                  <a:close/>
                </a:path>
                <a:path w="2486660" h="1062354">
                  <a:moveTo>
                    <a:pt x="838360" y="727617"/>
                  </a:moveTo>
                  <a:lnTo>
                    <a:pt x="831615" y="725366"/>
                  </a:lnTo>
                  <a:lnTo>
                    <a:pt x="826025" y="718798"/>
                  </a:lnTo>
                  <a:lnTo>
                    <a:pt x="823086" y="710645"/>
                  </a:lnTo>
                  <a:lnTo>
                    <a:pt x="823328" y="704217"/>
                  </a:lnTo>
                  <a:lnTo>
                    <a:pt x="826460" y="698942"/>
                  </a:lnTo>
                  <a:lnTo>
                    <a:pt x="832193" y="694248"/>
                  </a:lnTo>
                  <a:lnTo>
                    <a:pt x="835275" y="691173"/>
                  </a:lnTo>
                  <a:lnTo>
                    <a:pt x="860669" y="707658"/>
                  </a:lnTo>
                  <a:lnTo>
                    <a:pt x="859561" y="714945"/>
                  </a:lnTo>
                  <a:lnTo>
                    <a:pt x="855562" y="721084"/>
                  </a:lnTo>
                  <a:lnTo>
                    <a:pt x="850695" y="724923"/>
                  </a:lnTo>
                  <a:lnTo>
                    <a:pt x="845106" y="726989"/>
                  </a:lnTo>
                  <a:lnTo>
                    <a:pt x="838360" y="727617"/>
                  </a:lnTo>
                  <a:close/>
                </a:path>
                <a:path w="2486660" h="1062354">
                  <a:moveTo>
                    <a:pt x="736601" y="721470"/>
                  </a:moveTo>
                  <a:lnTo>
                    <a:pt x="729855" y="719216"/>
                  </a:lnTo>
                  <a:lnTo>
                    <a:pt x="724266" y="712648"/>
                  </a:lnTo>
                  <a:lnTo>
                    <a:pt x="721327" y="704498"/>
                  </a:lnTo>
                  <a:lnTo>
                    <a:pt x="721568" y="698076"/>
                  </a:lnTo>
                  <a:lnTo>
                    <a:pt x="724700" y="692802"/>
                  </a:lnTo>
                  <a:lnTo>
                    <a:pt x="730433" y="688098"/>
                  </a:lnTo>
                  <a:lnTo>
                    <a:pt x="733516" y="685048"/>
                  </a:lnTo>
                  <a:lnTo>
                    <a:pt x="758909" y="701533"/>
                  </a:lnTo>
                  <a:lnTo>
                    <a:pt x="757801" y="708820"/>
                  </a:lnTo>
                  <a:lnTo>
                    <a:pt x="753802" y="714959"/>
                  </a:lnTo>
                  <a:lnTo>
                    <a:pt x="748936" y="718798"/>
                  </a:lnTo>
                  <a:lnTo>
                    <a:pt x="743346" y="720850"/>
                  </a:lnTo>
                  <a:lnTo>
                    <a:pt x="736601" y="721470"/>
                  </a:lnTo>
                  <a:close/>
                </a:path>
                <a:path w="2486660" h="1062354">
                  <a:moveTo>
                    <a:pt x="2256825" y="715342"/>
                  </a:moveTo>
                  <a:lnTo>
                    <a:pt x="2250080" y="713091"/>
                  </a:lnTo>
                  <a:lnTo>
                    <a:pt x="2244488" y="706523"/>
                  </a:lnTo>
                  <a:lnTo>
                    <a:pt x="2241557" y="698370"/>
                  </a:lnTo>
                  <a:lnTo>
                    <a:pt x="2241800" y="691942"/>
                  </a:lnTo>
                  <a:lnTo>
                    <a:pt x="2244931" y="686667"/>
                  </a:lnTo>
                  <a:lnTo>
                    <a:pt x="2250663" y="681973"/>
                  </a:lnTo>
                  <a:lnTo>
                    <a:pt x="2253738" y="678898"/>
                  </a:lnTo>
                  <a:lnTo>
                    <a:pt x="2279576" y="694965"/>
                  </a:lnTo>
                  <a:lnTo>
                    <a:pt x="2279187" y="701536"/>
                  </a:lnTo>
                  <a:lnTo>
                    <a:pt x="2275330" y="707525"/>
                  </a:lnTo>
                  <a:lnTo>
                    <a:pt x="2269162" y="712648"/>
                  </a:lnTo>
                  <a:lnTo>
                    <a:pt x="2263570" y="714714"/>
                  </a:lnTo>
                  <a:lnTo>
                    <a:pt x="2256825" y="715342"/>
                  </a:lnTo>
                  <a:close/>
                </a:path>
                <a:path w="2486660" h="1062354">
                  <a:moveTo>
                    <a:pt x="1862126" y="715342"/>
                  </a:moveTo>
                  <a:lnTo>
                    <a:pt x="1855381" y="713091"/>
                  </a:lnTo>
                  <a:lnTo>
                    <a:pt x="1849788" y="706523"/>
                  </a:lnTo>
                  <a:lnTo>
                    <a:pt x="1846847" y="697941"/>
                  </a:lnTo>
                  <a:lnTo>
                    <a:pt x="1847091" y="690798"/>
                  </a:lnTo>
                  <a:lnTo>
                    <a:pt x="1850228" y="685380"/>
                  </a:lnTo>
                  <a:lnTo>
                    <a:pt x="1855963" y="681973"/>
                  </a:lnTo>
                  <a:lnTo>
                    <a:pt x="1859038" y="678898"/>
                  </a:lnTo>
                  <a:lnTo>
                    <a:pt x="1884877" y="694965"/>
                  </a:lnTo>
                  <a:lnTo>
                    <a:pt x="1884488" y="701536"/>
                  </a:lnTo>
                  <a:lnTo>
                    <a:pt x="1880631" y="707525"/>
                  </a:lnTo>
                  <a:lnTo>
                    <a:pt x="1874463" y="712648"/>
                  </a:lnTo>
                  <a:lnTo>
                    <a:pt x="1868871" y="714714"/>
                  </a:lnTo>
                  <a:lnTo>
                    <a:pt x="1862126" y="715342"/>
                  </a:lnTo>
                  <a:close/>
                </a:path>
                <a:path w="2486660" h="1062354">
                  <a:moveTo>
                    <a:pt x="2136566" y="699995"/>
                  </a:moveTo>
                  <a:lnTo>
                    <a:pt x="2129819" y="697741"/>
                  </a:lnTo>
                  <a:lnTo>
                    <a:pt x="2124238" y="691173"/>
                  </a:lnTo>
                  <a:lnTo>
                    <a:pt x="2121293" y="683024"/>
                  </a:lnTo>
                  <a:lnTo>
                    <a:pt x="2121528" y="676601"/>
                  </a:lnTo>
                  <a:lnTo>
                    <a:pt x="2124656" y="671327"/>
                  </a:lnTo>
                  <a:lnTo>
                    <a:pt x="2130388" y="666623"/>
                  </a:lnTo>
                  <a:lnTo>
                    <a:pt x="2133488" y="663548"/>
                  </a:lnTo>
                  <a:lnTo>
                    <a:pt x="2159305" y="679625"/>
                  </a:lnTo>
                  <a:lnTo>
                    <a:pt x="2158925" y="686192"/>
                  </a:lnTo>
                  <a:lnTo>
                    <a:pt x="2155077" y="692186"/>
                  </a:lnTo>
                  <a:lnTo>
                    <a:pt x="2148913" y="697323"/>
                  </a:lnTo>
                  <a:lnTo>
                    <a:pt x="2143317" y="699375"/>
                  </a:lnTo>
                  <a:lnTo>
                    <a:pt x="2136566" y="699995"/>
                  </a:lnTo>
                  <a:close/>
                </a:path>
                <a:path w="2486660" h="1062354">
                  <a:moveTo>
                    <a:pt x="1652437" y="699995"/>
                  </a:moveTo>
                  <a:lnTo>
                    <a:pt x="1645692" y="697741"/>
                  </a:lnTo>
                  <a:lnTo>
                    <a:pt x="1640104" y="691173"/>
                  </a:lnTo>
                  <a:lnTo>
                    <a:pt x="1637164" y="681294"/>
                  </a:lnTo>
                  <a:lnTo>
                    <a:pt x="1637405" y="674295"/>
                  </a:lnTo>
                  <a:lnTo>
                    <a:pt x="1640536" y="669598"/>
                  </a:lnTo>
                  <a:lnTo>
                    <a:pt x="1646269" y="666623"/>
                  </a:lnTo>
                  <a:lnTo>
                    <a:pt x="1649354" y="663548"/>
                  </a:lnTo>
                  <a:lnTo>
                    <a:pt x="1675180" y="679625"/>
                  </a:lnTo>
                  <a:lnTo>
                    <a:pt x="1674794" y="686192"/>
                  </a:lnTo>
                  <a:lnTo>
                    <a:pt x="1670939" y="692186"/>
                  </a:lnTo>
                  <a:lnTo>
                    <a:pt x="1664771" y="697323"/>
                  </a:lnTo>
                  <a:lnTo>
                    <a:pt x="1659183" y="699375"/>
                  </a:lnTo>
                  <a:lnTo>
                    <a:pt x="1652437" y="699995"/>
                  </a:lnTo>
                  <a:close/>
                </a:path>
                <a:path w="2486660" h="1062354">
                  <a:moveTo>
                    <a:pt x="1177560" y="699995"/>
                  </a:moveTo>
                  <a:lnTo>
                    <a:pt x="1170814" y="697741"/>
                  </a:lnTo>
                  <a:lnTo>
                    <a:pt x="1165225" y="691173"/>
                  </a:lnTo>
                  <a:lnTo>
                    <a:pt x="1162719" y="683024"/>
                  </a:lnTo>
                  <a:lnTo>
                    <a:pt x="1163683" y="676601"/>
                  </a:lnTo>
                  <a:lnTo>
                    <a:pt x="1166959" y="671327"/>
                  </a:lnTo>
                  <a:lnTo>
                    <a:pt x="1171392" y="666623"/>
                  </a:lnTo>
                  <a:lnTo>
                    <a:pt x="1174475" y="663548"/>
                  </a:lnTo>
                  <a:lnTo>
                    <a:pt x="1178330" y="662798"/>
                  </a:lnTo>
                  <a:lnTo>
                    <a:pt x="1186810" y="665098"/>
                  </a:lnTo>
                  <a:lnTo>
                    <a:pt x="1191435" y="668173"/>
                  </a:lnTo>
                  <a:lnTo>
                    <a:pt x="1196060" y="672773"/>
                  </a:lnTo>
                  <a:lnTo>
                    <a:pt x="1199867" y="680058"/>
                  </a:lnTo>
                  <a:lnTo>
                    <a:pt x="1198759" y="687345"/>
                  </a:lnTo>
                  <a:lnTo>
                    <a:pt x="1194760" y="693484"/>
                  </a:lnTo>
                  <a:lnTo>
                    <a:pt x="1189895" y="697323"/>
                  </a:lnTo>
                  <a:lnTo>
                    <a:pt x="1184305" y="699375"/>
                  </a:lnTo>
                  <a:lnTo>
                    <a:pt x="1177560" y="699995"/>
                  </a:lnTo>
                  <a:close/>
                </a:path>
                <a:path w="2486660" h="1062354">
                  <a:moveTo>
                    <a:pt x="1973135" y="696929"/>
                  </a:moveTo>
                  <a:lnTo>
                    <a:pt x="1966384" y="694670"/>
                  </a:lnTo>
                  <a:lnTo>
                    <a:pt x="1960788" y="688098"/>
                  </a:lnTo>
                  <a:lnTo>
                    <a:pt x="1957858" y="678229"/>
                  </a:lnTo>
                  <a:lnTo>
                    <a:pt x="1958101" y="671229"/>
                  </a:lnTo>
                  <a:lnTo>
                    <a:pt x="1961231" y="666526"/>
                  </a:lnTo>
                  <a:lnTo>
                    <a:pt x="1966963" y="663548"/>
                  </a:lnTo>
                  <a:lnTo>
                    <a:pt x="1970063" y="660498"/>
                  </a:lnTo>
                  <a:lnTo>
                    <a:pt x="1995876" y="676550"/>
                  </a:lnTo>
                  <a:lnTo>
                    <a:pt x="1995488" y="683117"/>
                  </a:lnTo>
                  <a:lnTo>
                    <a:pt x="1991631" y="689111"/>
                  </a:lnTo>
                  <a:lnTo>
                    <a:pt x="1985463" y="694248"/>
                  </a:lnTo>
                  <a:lnTo>
                    <a:pt x="1979881" y="696311"/>
                  </a:lnTo>
                  <a:lnTo>
                    <a:pt x="1973135" y="696929"/>
                  </a:lnTo>
                  <a:close/>
                </a:path>
                <a:path w="2486660" h="1062354">
                  <a:moveTo>
                    <a:pt x="2358587" y="690792"/>
                  </a:moveTo>
                  <a:lnTo>
                    <a:pt x="2351844" y="688541"/>
                  </a:lnTo>
                  <a:lnTo>
                    <a:pt x="2346262" y="681973"/>
                  </a:lnTo>
                  <a:lnTo>
                    <a:pt x="2343317" y="673820"/>
                  </a:lnTo>
                  <a:lnTo>
                    <a:pt x="2343553" y="667392"/>
                  </a:lnTo>
                  <a:lnTo>
                    <a:pt x="2346681" y="662117"/>
                  </a:lnTo>
                  <a:lnTo>
                    <a:pt x="2352412" y="657423"/>
                  </a:lnTo>
                  <a:lnTo>
                    <a:pt x="2355512" y="654348"/>
                  </a:lnTo>
                  <a:lnTo>
                    <a:pt x="2381326" y="670415"/>
                  </a:lnTo>
                  <a:lnTo>
                    <a:pt x="2380937" y="676986"/>
                  </a:lnTo>
                  <a:lnTo>
                    <a:pt x="2377080" y="682975"/>
                  </a:lnTo>
                  <a:lnTo>
                    <a:pt x="2370912" y="688098"/>
                  </a:lnTo>
                  <a:lnTo>
                    <a:pt x="2365331" y="690165"/>
                  </a:lnTo>
                  <a:lnTo>
                    <a:pt x="2358587" y="690792"/>
                  </a:lnTo>
                  <a:close/>
                </a:path>
                <a:path w="2486660" h="1062354">
                  <a:moveTo>
                    <a:pt x="644092" y="684654"/>
                  </a:moveTo>
                  <a:lnTo>
                    <a:pt x="637347" y="682395"/>
                  </a:lnTo>
                  <a:lnTo>
                    <a:pt x="631758" y="675823"/>
                  </a:lnTo>
                  <a:lnTo>
                    <a:pt x="628819" y="665954"/>
                  </a:lnTo>
                  <a:lnTo>
                    <a:pt x="629060" y="658954"/>
                  </a:lnTo>
                  <a:lnTo>
                    <a:pt x="632191" y="654251"/>
                  </a:lnTo>
                  <a:lnTo>
                    <a:pt x="637926" y="651273"/>
                  </a:lnTo>
                  <a:lnTo>
                    <a:pt x="641008" y="648223"/>
                  </a:lnTo>
                  <a:lnTo>
                    <a:pt x="666835" y="664276"/>
                  </a:lnTo>
                  <a:lnTo>
                    <a:pt x="666449" y="670842"/>
                  </a:lnTo>
                  <a:lnTo>
                    <a:pt x="662595" y="676836"/>
                  </a:lnTo>
                  <a:lnTo>
                    <a:pt x="656428" y="681973"/>
                  </a:lnTo>
                  <a:lnTo>
                    <a:pt x="650838" y="684036"/>
                  </a:lnTo>
                  <a:lnTo>
                    <a:pt x="644092" y="684654"/>
                  </a:lnTo>
                  <a:close/>
                </a:path>
                <a:path w="2486660" h="1062354">
                  <a:moveTo>
                    <a:pt x="452909" y="684654"/>
                  </a:moveTo>
                  <a:lnTo>
                    <a:pt x="446163" y="682395"/>
                  </a:lnTo>
                  <a:lnTo>
                    <a:pt x="440574" y="675823"/>
                  </a:lnTo>
                  <a:lnTo>
                    <a:pt x="437634" y="667241"/>
                  </a:lnTo>
                  <a:lnTo>
                    <a:pt x="437875" y="660098"/>
                  </a:lnTo>
                  <a:lnTo>
                    <a:pt x="441007" y="654680"/>
                  </a:lnTo>
                  <a:lnTo>
                    <a:pt x="446741" y="651273"/>
                  </a:lnTo>
                  <a:lnTo>
                    <a:pt x="449824" y="648223"/>
                  </a:lnTo>
                  <a:lnTo>
                    <a:pt x="475216" y="664708"/>
                  </a:lnTo>
                  <a:lnTo>
                    <a:pt x="474108" y="671995"/>
                  </a:lnTo>
                  <a:lnTo>
                    <a:pt x="470109" y="678134"/>
                  </a:lnTo>
                  <a:lnTo>
                    <a:pt x="465244" y="681973"/>
                  </a:lnTo>
                  <a:lnTo>
                    <a:pt x="459654" y="684036"/>
                  </a:lnTo>
                  <a:lnTo>
                    <a:pt x="452909" y="684654"/>
                  </a:lnTo>
                  <a:close/>
                </a:path>
                <a:path w="2486660" h="1062354">
                  <a:moveTo>
                    <a:pt x="1760366" y="681592"/>
                  </a:moveTo>
                  <a:lnTo>
                    <a:pt x="1753620" y="679341"/>
                  </a:lnTo>
                  <a:lnTo>
                    <a:pt x="1748031" y="672773"/>
                  </a:lnTo>
                  <a:lnTo>
                    <a:pt x="1745092" y="662890"/>
                  </a:lnTo>
                  <a:lnTo>
                    <a:pt x="1745332" y="655886"/>
                  </a:lnTo>
                  <a:lnTo>
                    <a:pt x="1748464" y="651187"/>
                  </a:lnTo>
                  <a:lnTo>
                    <a:pt x="1754199" y="648223"/>
                  </a:lnTo>
                  <a:lnTo>
                    <a:pt x="1757281" y="645148"/>
                  </a:lnTo>
                  <a:lnTo>
                    <a:pt x="1783108" y="661204"/>
                  </a:lnTo>
                  <a:lnTo>
                    <a:pt x="1782722" y="667776"/>
                  </a:lnTo>
                  <a:lnTo>
                    <a:pt x="1778868" y="673772"/>
                  </a:lnTo>
                  <a:lnTo>
                    <a:pt x="1772701" y="678898"/>
                  </a:lnTo>
                  <a:lnTo>
                    <a:pt x="1767112" y="680965"/>
                  </a:lnTo>
                  <a:lnTo>
                    <a:pt x="1760366" y="681592"/>
                  </a:lnTo>
                  <a:close/>
                </a:path>
                <a:path w="2486660" h="1062354">
                  <a:moveTo>
                    <a:pt x="1445834" y="666242"/>
                  </a:moveTo>
                  <a:lnTo>
                    <a:pt x="1439088" y="663991"/>
                  </a:lnTo>
                  <a:lnTo>
                    <a:pt x="1433499" y="657423"/>
                  </a:lnTo>
                  <a:lnTo>
                    <a:pt x="1430560" y="648841"/>
                  </a:lnTo>
                  <a:lnTo>
                    <a:pt x="1430801" y="641698"/>
                  </a:lnTo>
                  <a:lnTo>
                    <a:pt x="1433933" y="636280"/>
                  </a:lnTo>
                  <a:lnTo>
                    <a:pt x="1439667" y="632873"/>
                  </a:lnTo>
                  <a:lnTo>
                    <a:pt x="1442752" y="629798"/>
                  </a:lnTo>
                  <a:lnTo>
                    <a:pt x="1468576" y="645865"/>
                  </a:lnTo>
                  <a:lnTo>
                    <a:pt x="1468190" y="652436"/>
                  </a:lnTo>
                  <a:lnTo>
                    <a:pt x="1464336" y="658426"/>
                  </a:lnTo>
                  <a:lnTo>
                    <a:pt x="1458169" y="663548"/>
                  </a:lnTo>
                  <a:lnTo>
                    <a:pt x="1452580" y="665615"/>
                  </a:lnTo>
                  <a:lnTo>
                    <a:pt x="1445834" y="666242"/>
                  </a:lnTo>
                  <a:close/>
                </a:path>
                <a:path w="2486660" h="1062354">
                  <a:moveTo>
                    <a:pt x="1001793" y="657042"/>
                  </a:moveTo>
                  <a:lnTo>
                    <a:pt x="995047" y="654791"/>
                  </a:lnTo>
                  <a:lnTo>
                    <a:pt x="989458" y="648223"/>
                  </a:lnTo>
                  <a:lnTo>
                    <a:pt x="986520" y="639641"/>
                  </a:lnTo>
                  <a:lnTo>
                    <a:pt x="986761" y="632498"/>
                  </a:lnTo>
                  <a:lnTo>
                    <a:pt x="989892" y="627080"/>
                  </a:lnTo>
                  <a:lnTo>
                    <a:pt x="995625" y="623673"/>
                  </a:lnTo>
                  <a:lnTo>
                    <a:pt x="998710" y="620598"/>
                  </a:lnTo>
                  <a:lnTo>
                    <a:pt x="1024535" y="636654"/>
                  </a:lnTo>
                  <a:lnTo>
                    <a:pt x="1024150" y="643226"/>
                  </a:lnTo>
                  <a:lnTo>
                    <a:pt x="1020295" y="649222"/>
                  </a:lnTo>
                  <a:lnTo>
                    <a:pt x="1014127" y="654348"/>
                  </a:lnTo>
                  <a:lnTo>
                    <a:pt x="1008538" y="656415"/>
                  </a:lnTo>
                  <a:lnTo>
                    <a:pt x="1001793" y="657042"/>
                  </a:lnTo>
                  <a:close/>
                </a:path>
                <a:path w="2486660" h="1062354">
                  <a:moveTo>
                    <a:pt x="1257735" y="632492"/>
                  </a:moveTo>
                  <a:lnTo>
                    <a:pt x="1250989" y="630241"/>
                  </a:lnTo>
                  <a:lnTo>
                    <a:pt x="1245400" y="623673"/>
                  </a:lnTo>
                  <a:lnTo>
                    <a:pt x="1242461" y="613794"/>
                  </a:lnTo>
                  <a:lnTo>
                    <a:pt x="1242702" y="606795"/>
                  </a:lnTo>
                  <a:lnTo>
                    <a:pt x="1245834" y="602098"/>
                  </a:lnTo>
                  <a:lnTo>
                    <a:pt x="1251567" y="599123"/>
                  </a:lnTo>
                  <a:lnTo>
                    <a:pt x="1254650" y="596048"/>
                  </a:lnTo>
                  <a:lnTo>
                    <a:pt x="1280476" y="612115"/>
                  </a:lnTo>
                  <a:lnTo>
                    <a:pt x="1280091" y="618686"/>
                  </a:lnTo>
                  <a:lnTo>
                    <a:pt x="1276236" y="624676"/>
                  </a:lnTo>
                  <a:lnTo>
                    <a:pt x="1270069" y="629798"/>
                  </a:lnTo>
                  <a:lnTo>
                    <a:pt x="1264480" y="631865"/>
                  </a:lnTo>
                  <a:lnTo>
                    <a:pt x="1257735" y="632492"/>
                  </a:lnTo>
                  <a:close/>
                </a:path>
                <a:path w="2486660" h="1062354">
                  <a:moveTo>
                    <a:pt x="1347158" y="629420"/>
                  </a:moveTo>
                  <a:lnTo>
                    <a:pt x="1340413" y="627167"/>
                  </a:lnTo>
                  <a:lnTo>
                    <a:pt x="1334824" y="620598"/>
                  </a:lnTo>
                  <a:lnTo>
                    <a:pt x="1331885" y="612449"/>
                  </a:lnTo>
                  <a:lnTo>
                    <a:pt x="1332126" y="606026"/>
                  </a:lnTo>
                  <a:lnTo>
                    <a:pt x="1335257" y="600753"/>
                  </a:lnTo>
                  <a:lnTo>
                    <a:pt x="1340992" y="596048"/>
                  </a:lnTo>
                  <a:lnTo>
                    <a:pt x="1344074" y="592973"/>
                  </a:lnTo>
                  <a:lnTo>
                    <a:pt x="1369466" y="609483"/>
                  </a:lnTo>
                  <a:lnTo>
                    <a:pt x="1368358" y="616770"/>
                  </a:lnTo>
                  <a:lnTo>
                    <a:pt x="1364360" y="622909"/>
                  </a:lnTo>
                  <a:lnTo>
                    <a:pt x="1359494" y="626748"/>
                  </a:lnTo>
                  <a:lnTo>
                    <a:pt x="1353904" y="628800"/>
                  </a:lnTo>
                  <a:lnTo>
                    <a:pt x="1347158" y="629420"/>
                  </a:lnTo>
                  <a:close/>
                </a:path>
                <a:path w="2486660" h="1062354">
                  <a:moveTo>
                    <a:pt x="875364" y="626355"/>
                  </a:moveTo>
                  <a:lnTo>
                    <a:pt x="868618" y="624095"/>
                  </a:lnTo>
                  <a:lnTo>
                    <a:pt x="863030" y="617523"/>
                  </a:lnTo>
                  <a:lnTo>
                    <a:pt x="860091" y="607655"/>
                  </a:lnTo>
                  <a:lnTo>
                    <a:pt x="860331" y="600655"/>
                  </a:lnTo>
                  <a:lnTo>
                    <a:pt x="863462" y="595951"/>
                  </a:lnTo>
                  <a:lnTo>
                    <a:pt x="869195" y="592973"/>
                  </a:lnTo>
                  <a:lnTo>
                    <a:pt x="872280" y="589923"/>
                  </a:lnTo>
                  <a:lnTo>
                    <a:pt x="897672" y="606408"/>
                  </a:lnTo>
                  <a:lnTo>
                    <a:pt x="896564" y="613695"/>
                  </a:lnTo>
                  <a:lnTo>
                    <a:pt x="892564" y="619834"/>
                  </a:lnTo>
                  <a:lnTo>
                    <a:pt x="887698" y="623673"/>
                  </a:lnTo>
                  <a:lnTo>
                    <a:pt x="882110" y="625736"/>
                  </a:lnTo>
                  <a:lnTo>
                    <a:pt x="875364" y="626355"/>
                  </a:lnTo>
                  <a:close/>
                </a:path>
                <a:path w="2486660" h="1062354">
                  <a:moveTo>
                    <a:pt x="2250663" y="620217"/>
                  </a:moveTo>
                  <a:lnTo>
                    <a:pt x="2243919" y="617966"/>
                  </a:lnTo>
                  <a:lnTo>
                    <a:pt x="2238338" y="611398"/>
                  </a:lnTo>
                  <a:lnTo>
                    <a:pt x="2235829" y="601039"/>
                  </a:lnTo>
                  <a:lnTo>
                    <a:pt x="2236796" y="592973"/>
                  </a:lnTo>
                  <a:lnTo>
                    <a:pt x="2240064" y="587228"/>
                  </a:lnTo>
                  <a:lnTo>
                    <a:pt x="2244488" y="583773"/>
                  </a:lnTo>
                  <a:lnTo>
                    <a:pt x="2247588" y="582248"/>
                  </a:lnTo>
                  <a:lnTo>
                    <a:pt x="2251438" y="581473"/>
                  </a:lnTo>
                  <a:lnTo>
                    <a:pt x="2259913" y="583773"/>
                  </a:lnTo>
                  <a:lnTo>
                    <a:pt x="2264538" y="586848"/>
                  </a:lnTo>
                  <a:lnTo>
                    <a:pt x="2269168" y="592983"/>
                  </a:lnTo>
                  <a:lnTo>
                    <a:pt x="2273401" y="599840"/>
                  </a:lnTo>
                  <a:lnTo>
                    <a:pt x="2273012" y="606411"/>
                  </a:lnTo>
                  <a:lnTo>
                    <a:pt x="2269155" y="612401"/>
                  </a:lnTo>
                  <a:lnTo>
                    <a:pt x="2262988" y="617523"/>
                  </a:lnTo>
                  <a:lnTo>
                    <a:pt x="2257406" y="619590"/>
                  </a:lnTo>
                  <a:lnTo>
                    <a:pt x="2250663" y="620217"/>
                  </a:lnTo>
                  <a:close/>
                </a:path>
                <a:path w="2486660" h="1062354">
                  <a:moveTo>
                    <a:pt x="1103552" y="614080"/>
                  </a:moveTo>
                  <a:lnTo>
                    <a:pt x="1096807" y="611820"/>
                  </a:lnTo>
                  <a:lnTo>
                    <a:pt x="1091217" y="605248"/>
                  </a:lnTo>
                  <a:lnTo>
                    <a:pt x="1087844" y="597099"/>
                  </a:lnTo>
                  <a:lnTo>
                    <a:pt x="1087363" y="590676"/>
                  </a:lnTo>
                  <a:lnTo>
                    <a:pt x="1090350" y="585403"/>
                  </a:lnTo>
                  <a:lnTo>
                    <a:pt x="1097385" y="580698"/>
                  </a:lnTo>
                  <a:lnTo>
                    <a:pt x="1100470" y="577648"/>
                  </a:lnTo>
                  <a:lnTo>
                    <a:pt x="1126294" y="593701"/>
                  </a:lnTo>
                  <a:lnTo>
                    <a:pt x="1125909" y="600267"/>
                  </a:lnTo>
                  <a:lnTo>
                    <a:pt x="1122054" y="606262"/>
                  </a:lnTo>
                  <a:lnTo>
                    <a:pt x="1115887" y="611398"/>
                  </a:lnTo>
                  <a:lnTo>
                    <a:pt x="1110298" y="613461"/>
                  </a:lnTo>
                  <a:lnTo>
                    <a:pt x="1103552" y="614080"/>
                  </a:lnTo>
                  <a:close/>
                </a:path>
                <a:path w="2486660" h="1062354">
                  <a:moveTo>
                    <a:pt x="2025550" y="611017"/>
                  </a:moveTo>
                  <a:lnTo>
                    <a:pt x="2018805" y="608766"/>
                  </a:lnTo>
                  <a:lnTo>
                    <a:pt x="2013213" y="602198"/>
                  </a:lnTo>
                  <a:lnTo>
                    <a:pt x="2010283" y="594045"/>
                  </a:lnTo>
                  <a:lnTo>
                    <a:pt x="2010526" y="587617"/>
                  </a:lnTo>
                  <a:lnTo>
                    <a:pt x="2013656" y="582342"/>
                  </a:lnTo>
                  <a:lnTo>
                    <a:pt x="2019388" y="577648"/>
                  </a:lnTo>
                  <a:lnTo>
                    <a:pt x="2022463" y="574573"/>
                  </a:lnTo>
                  <a:lnTo>
                    <a:pt x="2048301" y="590629"/>
                  </a:lnTo>
                  <a:lnTo>
                    <a:pt x="2047913" y="597201"/>
                  </a:lnTo>
                  <a:lnTo>
                    <a:pt x="2044056" y="603197"/>
                  </a:lnTo>
                  <a:lnTo>
                    <a:pt x="2037888" y="608323"/>
                  </a:lnTo>
                  <a:lnTo>
                    <a:pt x="2032296" y="610390"/>
                  </a:lnTo>
                  <a:lnTo>
                    <a:pt x="2025550" y="611017"/>
                  </a:lnTo>
                  <a:close/>
                </a:path>
                <a:path w="2486660" h="1062354">
                  <a:moveTo>
                    <a:pt x="752021" y="611017"/>
                  </a:moveTo>
                  <a:lnTo>
                    <a:pt x="745275" y="608766"/>
                  </a:lnTo>
                  <a:lnTo>
                    <a:pt x="739686" y="602198"/>
                  </a:lnTo>
                  <a:lnTo>
                    <a:pt x="736746" y="592316"/>
                  </a:lnTo>
                  <a:lnTo>
                    <a:pt x="736987" y="585311"/>
                  </a:lnTo>
                  <a:lnTo>
                    <a:pt x="740119" y="580612"/>
                  </a:lnTo>
                  <a:lnTo>
                    <a:pt x="745853" y="577648"/>
                  </a:lnTo>
                  <a:lnTo>
                    <a:pt x="748936" y="574573"/>
                  </a:lnTo>
                  <a:lnTo>
                    <a:pt x="774328" y="591058"/>
                  </a:lnTo>
                  <a:lnTo>
                    <a:pt x="773220" y="598345"/>
                  </a:lnTo>
                  <a:lnTo>
                    <a:pt x="769221" y="604484"/>
                  </a:lnTo>
                  <a:lnTo>
                    <a:pt x="764355" y="608323"/>
                  </a:lnTo>
                  <a:lnTo>
                    <a:pt x="758766" y="610390"/>
                  </a:lnTo>
                  <a:lnTo>
                    <a:pt x="752021" y="611017"/>
                  </a:lnTo>
                  <a:close/>
                </a:path>
                <a:path w="2486660" h="1062354">
                  <a:moveTo>
                    <a:pt x="536165" y="611017"/>
                  </a:moveTo>
                  <a:lnTo>
                    <a:pt x="529420" y="608766"/>
                  </a:lnTo>
                  <a:lnTo>
                    <a:pt x="523831" y="602198"/>
                  </a:lnTo>
                  <a:lnTo>
                    <a:pt x="520892" y="592316"/>
                  </a:lnTo>
                  <a:lnTo>
                    <a:pt x="521132" y="585311"/>
                  </a:lnTo>
                  <a:lnTo>
                    <a:pt x="524264" y="580612"/>
                  </a:lnTo>
                  <a:lnTo>
                    <a:pt x="529998" y="577648"/>
                  </a:lnTo>
                  <a:lnTo>
                    <a:pt x="533081" y="574573"/>
                  </a:lnTo>
                  <a:lnTo>
                    <a:pt x="558907" y="590629"/>
                  </a:lnTo>
                  <a:lnTo>
                    <a:pt x="558522" y="597201"/>
                  </a:lnTo>
                  <a:lnTo>
                    <a:pt x="554668" y="603197"/>
                  </a:lnTo>
                  <a:lnTo>
                    <a:pt x="548501" y="608323"/>
                  </a:lnTo>
                  <a:lnTo>
                    <a:pt x="542911" y="610390"/>
                  </a:lnTo>
                  <a:lnTo>
                    <a:pt x="536165" y="611017"/>
                  </a:lnTo>
                  <a:close/>
                </a:path>
                <a:path w="2486660" h="1062354">
                  <a:moveTo>
                    <a:pt x="1889876" y="607942"/>
                  </a:moveTo>
                  <a:lnTo>
                    <a:pt x="1883130" y="605691"/>
                  </a:lnTo>
                  <a:lnTo>
                    <a:pt x="1877538" y="599123"/>
                  </a:lnTo>
                  <a:lnTo>
                    <a:pt x="1875040" y="589673"/>
                  </a:lnTo>
                  <a:lnTo>
                    <a:pt x="1876004" y="583389"/>
                  </a:lnTo>
                  <a:lnTo>
                    <a:pt x="1879279" y="578835"/>
                  </a:lnTo>
                  <a:lnTo>
                    <a:pt x="1883713" y="574573"/>
                  </a:lnTo>
                  <a:lnTo>
                    <a:pt x="1886788" y="571498"/>
                  </a:lnTo>
                  <a:lnTo>
                    <a:pt x="1912626" y="587565"/>
                  </a:lnTo>
                  <a:lnTo>
                    <a:pt x="1912238" y="594136"/>
                  </a:lnTo>
                  <a:lnTo>
                    <a:pt x="1908381" y="600126"/>
                  </a:lnTo>
                  <a:lnTo>
                    <a:pt x="1902213" y="605248"/>
                  </a:lnTo>
                  <a:lnTo>
                    <a:pt x="1896621" y="607315"/>
                  </a:lnTo>
                  <a:lnTo>
                    <a:pt x="1889876" y="607942"/>
                  </a:lnTo>
                  <a:close/>
                </a:path>
                <a:path w="2486660" h="1062354">
                  <a:moveTo>
                    <a:pt x="1526009" y="607942"/>
                  </a:moveTo>
                  <a:lnTo>
                    <a:pt x="1519263" y="605691"/>
                  </a:lnTo>
                  <a:lnTo>
                    <a:pt x="1513674" y="599123"/>
                  </a:lnTo>
                  <a:lnTo>
                    <a:pt x="1510735" y="589244"/>
                  </a:lnTo>
                  <a:lnTo>
                    <a:pt x="1510976" y="582245"/>
                  </a:lnTo>
                  <a:lnTo>
                    <a:pt x="1514108" y="577548"/>
                  </a:lnTo>
                  <a:lnTo>
                    <a:pt x="1519841" y="574573"/>
                  </a:lnTo>
                  <a:lnTo>
                    <a:pt x="1522924" y="571498"/>
                  </a:lnTo>
                  <a:lnTo>
                    <a:pt x="1548751" y="587565"/>
                  </a:lnTo>
                  <a:lnTo>
                    <a:pt x="1548365" y="594136"/>
                  </a:lnTo>
                  <a:lnTo>
                    <a:pt x="1544511" y="600126"/>
                  </a:lnTo>
                  <a:lnTo>
                    <a:pt x="1538344" y="605248"/>
                  </a:lnTo>
                  <a:lnTo>
                    <a:pt x="1532755" y="607315"/>
                  </a:lnTo>
                  <a:lnTo>
                    <a:pt x="1526009" y="607942"/>
                  </a:lnTo>
                  <a:close/>
                </a:path>
                <a:path w="2486660" h="1062354">
                  <a:moveTo>
                    <a:pt x="2395590" y="598742"/>
                  </a:moveTo>
                  <a:lnTo>
                    <a:pt x="2388844" y="596491"/>
                  </a:lnTo>
                  <a:lnTo>
                    <a:pt x="2383262" y="589923"/>
                  </a:lnTo>
                  <a:lnTo>
                    <a:pt x="2380317" y="580044"/>
                  </a:lnTo>
                  <a:lnTo>
                    <a:pt x="2380553" y="573045"/>
                  </a:lnTo>
                  <a:lnTo>
                    <a:pt x="2383681" y="568348"/>
                  </a:lnTo>
                  <a:lnTo>
                    <a:pt x="2389412" y="565373"/>
                  </a:lnTo>
                  <a:lnTo>
                    <a:pt x="2392512" y="562298"/>
                  </a:lnTo>
                  <a:lnTo>
                    <a:pt x="2418329" y="578354"/>
                  </a:lnTo>
                  <a:lnTo>
                    <a:pt x="2417950" y="584926"/>
                  </a:lnTo>
                  <a:lnTo>
                    <a:pt x="2414101" y="590922"/>
                  </a:lnTo>
                  <a:lnTo>
                    <a:pt x="2407937" y="596048"/>
                  </a:lnTo>
                  <a:lnTo>
                    <a:pt x="2402342" y="598115"/>
                  </a:lnTo>
                  <a:lnTo>
                    <a:pt x="2395590" y="598742"/>
                  </a:lnTo>
                  <a:close/>
                </a:path>
                <a:path w="2486660" h="1062354">
                  <a:moveTo>
                    <a:pt x="1640103" y="592595"/>
                  </a:moveTo>
                  <a:lnTo>
                    <a:pt x="1633358" y="590342"/>
                  </a:lnTo>
                  <a:lnTo>
                    <a:pt x="1627769" y="583773"/>
                  </a:lnTo>
                  <a:lnTo>
                    <a:pt x="1624396" y="573905"/>
                  </a:lnTo>
                  <a:lnTo>
                    <a:pt x="1623914" y="566905"/>
                  </a:lnTo>
                  <a:lnTo>
                    <a:pt x="1626901" y="562202"/>
                  </a:lnTo>
                  <a:lnTo>
                    <a:pt x="1633936" y="559223"/>
                  </a:lnTo>
                  <a:lnTo>
                    <a:pt x="1637019" y="556173"/>
                  </a:lnTo>
                  <a:lnTo>
                    <a:pt x="1662846" y="572226"/>
                  </a:lnTo>
                  <a:lnTo>
                    <a:pt x="1662460" y="578792"/>
                  </a:lnTo>
                  <a:lnTo>
                    <a:pt x="1658606" y="584787"/>
                  </a:lnTo>
                  <a:lnTo>
                    <a:pt x="1652439" y="589923"/>
                  </a:lnTo>
                  <a:lnTo>
                    <a:pt x="1646848" y="591975"/>
                  </a:lnTo>
                  <a:lnTo>
                    <a:pt x="1640103" y="592595"/>
                  </a:lnTo>
                  <a:close/>
                </a:path>
                <a:path w="2486660" h="1062354">
                  <a:moveTo>
                    <a:pt x="2124235" y="586467"/>
                  </a:moveTo>
                  <a:lnTo>
                    <a:pt x="2117483" y="584216"/>
                  </a:lnTo>
                  <a:lnTo>
                    <a:pt x="2111888" y="577648"/>
                  </a:lnTo>
                  <a:lnTo>
                    <a:pt x="2108525" y="569495"/>
                  </a:lnTo>
                  <a:lnTo>
                    <a:pt x="2108047" y="563067"/>
                  </a:lnTo>
                  <a:lnTo>
                    <a:pt x="2111034" y="557792"/>
                  </a:lnTo>
                  <a:lnTo>
                    <a:pt x="2118063" y="553098"/>
                  </a:lnTo>
                  <a:lnTo>
                    <a:pt x="2121138" y="550023"/>
                  </a:lnTo>
                  <a:lnTo>
                    <a:pt x="2146976" y="566090"/>
                  </a:lnTo>
                  <a:lnTo>
                    <a:pt x="2146588" y="572661"/>
                  </a:lnTo>
                  <a:lnTo>
                    <a:pt x="2142731" y="578651"/>
                  </a:lnTo>
                  <a:lnTo>
                    <a:pt x="2136563" y="583773"/>
                  </a:lnTo>
                  <a:lnTo>
                    <a:pt x="2130981" y="585840"/>
                  </a:lnTo>
                  <a:lnTo>
                    <a:pt x="2124235" y="586467"/>
                  </a:lnTo>
                  <a:close/>
                </a:path>
                <a:path w="2486660" h="1062354">
                  <a:moveTo>
                    <a:pt x="1766533" y="580320"/>
                  </a:moveTo>
                  <a:lnTo>
                    <a:pt x="1759787" y="578067"/>
                  </a:lnTo>
                  <a:lnTo>
                    <a:pt x="1754199" y="571498"/>
                  </a:lnTo>
                  <a:lnTo>
                    <a:pt x="1751259" y="563349"/>
                  </a:lnTo>
                  <a:lnTo>
                    <a:pt x="1751500" y="556927"/>
                  </a:lnTo>
                  <a:lnTo>
                    <a:pt x="1754632" y="551653"/>
                  </a:lnTo>
                  <a:lnTo>
                    <a:pt x="1760366" y="546948"/>
                  </a:lnTo>
                  <a:lnTo>
                    <a:pt x="1763448" y="543898"/>
                  </a:lnTo>
                  <a:lnTo>
                    <a:pt x="1789274" y="559951"/>
                  </a:lnTo>
                  <a:lnTo>
                    <a:pt x="1788889" y="566517"/>
                  </a:lnTo>
                  <a:lnTo>
                    <a:pt x="1785035" y="572512"/>
                  </a:lnTo>
                  <a:lnTo>
                    <a:pt x="1778868" y="577648"/>
                  </a:lnTo>
                  <a:lnTo>
                    <a:pt x="1773278" y="579700"/>
                  </a:lnTo>
                  <a:lnTo>
                    <a:pt x="1766533" y="580320"/>
                  </a:lnTo>
                  <a:close/>
                </a:path>
                <a:path w="2486660" h="1062354">
                  <a:moveTo>
                    <a:pt x="628675" y="571120"/>
                  </a:moveTo>
                  <a:lnTo>
                    <a:pt x="621930" y="568867"/>
                  </a:lnTo>
                  <a:lnTo>
                    <a:pt x="616341" y="562298"/>
                  </a:lnTo>
                  <a:lnTo>
                    <a:pt x="613835" y="552852"/>
                  </a:lnTo>
                  <a:lnTo>
                    <a:pt x="614799" y="546573"/>
                  </a:lnTo>
                  <a:lnTo>
                    <a:pt x="618075" y="542020"/>
                  </a:lnTo>
                  <a:lnTo>
                    <a:pt x="622508" y="537748"/>
                  </a:lnTo>
                  <a:lnTo>
                    <a:pt x="625591" y="534673"/>
                  </a:lnTo>
                  <a:lnTo>
                    <a:pt x="651416" y="550751"/>
                  </a:lnTo>
                  <a:lnTo>
                    <a:pt x="651030" y="557317"/>
                  </a:lnTo>
                  <a:lnTo>
                    <a:pt x="647175" y="563312"/>
                  </a:lnTo>
                  <a:lnTo>
                    <a:pt x="641008" y="568448"/>
                  </a:lnTo>
                  <a:lnTo>
                    <a:pt x="635419" y="570500"/>
                  </a:lnTo>
                  <a:lnTo>
                    <a:pt x="628675" y="571120"/>
                  </a:lnTo>
                  <a:close/>
                </a:path>
                <a:path w="2486660" h="1062354">
                  <a:moveTo>
                    <a:pt x="967873" y="564992"/>
                  </a:moveTo>
                  <a:lnTo>
                    <a:pt x="961127" y="562741"/>
                  </a:lnTo>
                  <a:lnTo>
                    <a:pt x="955538" y="556173"/>
                  </a:lnTo>
                  <a:lnTo>
                    <a:pt x="952599" y="546291"/>
                  </a:lnTo>
                  <a:lnTo>
                    <a:pt x="952840" y="539286"/>
                  </a:lnTo>
                  <a:lnTo>
                    <a:pt x="955972" y="534588"/>
                  </a:lnTo>
                  <a:lnTo>
                    <a:pt x="961705" y="531623"/>
                  </a:lnTo>
                  <a:lnTo>
                    <a:pt x="964790" y="528548"/>
                  </a:lnTo>
                  <a:lnTo>
                    <a:pt x="990614" y="544604"/>
                  </a:lnTo>
                  <a:lnTo>
                    <a:pt x="990229" y="551177"/>
                  </a:lnTo>
                  <a:lnTo>
                    <a:pt x="986374" y="557172"/>
                  </a:lnTo>
                  <a:lnTo>
                    <a:pt x="980208" y="562298"/>
                  </a:lnTo>
                  <a:lnTo>
                    <a:pt x="974618" y="564365"/>
                  </a:lnTo>
                  <a:lnTo>
                    <a:pt x="967873" y="564992"/>
                  </a:lnTo>
                  <a:close/>
                </a:path>
                <a:path w="2486660" h="1062354">
                  <a:moveTo>
                    <a:pt x="1189895" y="549642"/>
                  </a:moveTo>
                  <a:lnTo>
                    <a:pt x="1183149" y="547391"/>
                  </a:lnTo>
                  <a:lnTo>
                    <a:pt x="1177560" y="540823"/>
                  </a:lnTo>
                  <a:lnTo>
                    <a:pt x="1174620" y="532670"/>
                  </a:lnTo>
                  <a:lnTo>
                    <a:pt x="1174861" y="526242"/>
                  </a:lnTo>
                  <a:lnTo>
                    <a:pt x="1177993" y="520967"/>
                  </a:lnTo>
                  <a:lnTo>
                    <a:pt x="1183727" y="516273"/>
                  </a:lnTo>
                  <a:lnTo>
                    <a:pt x="1186810" y="513198"/>
                  </a:lnTo>
                  <a:lnTo>
                    <a:pt x="1212202" y="529697"/>
                  </a:lnTo>
                  <a:lnTo>
                    <a:pt x="1211094" y="536989"/>
                  </a:lnTo>
                  <a:lnTo>
                    <a:pt x="1207095" y="543123"/>
                  </a:lnTo>
                  <a:lnTo>
                    <a:pt x="1202230" y="546948"/>
                  </a:lnTo>
                  <a:lnTo>
                    <a:pt x="1196640" y="549015"/>
                  </a:lnTo>
                  <a:lnTo>
                    <a:pt x="1189895" y="549642"/>
                  </a:lnTo>
                  <a:close/>
                </a:path>
                <a:path w="2486660" h="1062354">
                  <a:moveTo>
                    <a:pt x="1414999" y="546570"/>
                  </a:moveTo>
                  <a:lnTo>
                    <a:pt x="1408253" y="544317"/>
                  </a:lnTo>
                  <a:lnTo>
                    <a:pt x="1402664" y="537748"/>
                  </a:lnTo>
                  <a:lnTo>
                    <a:pt x="1399725" y="527869"/>
                  </a:lnTo>
                  <a:lnTo>
                    <a:pt x="1399966" y="520870"/>
                  </a:lnTo>
                  <a:lnTo>
                    <a:pt x="1403098" y="516173"/>
                  </a:lnTo>
                  <a:lnTo>
                    <a:pt x="1408832" y="513198"/>
                  </a:lnTo>
                  <a:lnTo>
                    <a:pt x="1411914" y="510148"/>
                  </a:lnTo>
                  <a:lnTo>
                    <a:pt x="1437308" y="526633"/>
                  </a:lnTo>
                  <a:lnTo>
                    <a:pt x="1436199" y="533920"/>
                  </a:lnTo>
                  <a:lnTo>
                    <a:pt x="1432201" y="540059"/>
                  </a:lnTo>
                  <a:lnTo>
                    <a:pt x="1427334" y="543898"/>
                  </a:lnTo>
                  <a:lnTo>
                    <a:pt x="1421745" y="545950"/>
                  </a:lnTo>
                  <a:lnTo>
                    <a:pt x="1414999" y="546570"/>
                  </a:lnTo>
                  <a:close/>
                </a:path>
                <a:path w="2486660" h="1062354">
                  <a:moveTo>
                    <a:pt x="2222909" y="534295"/>
                  </a:moveTo>
                  <a:lnTo>
                    <a:pt x="2216158" y="532042"/>
                  </a:lnTo>
                  <a:lnTo>
                    <a:pt x="2210563" y="525473"/>
                  </a:lnTo>
                  <a:lnTo>
                    <a:pt x="2208929" y="515594"/>
                  </a:lnTo>
                  <a:lnTo>
                    <a:pt x="2209028" y="508595"/>
                  </a:lnTo>
                  <a:lnTo>
                    <a:pt x="2211438" y="503898"/>
                  </a:lnTo>
                  <a:lnTo>
                    <a:pt x="2216738" y="500924"/>
                  </a:lnTo>
                  <a:lnTo>
                    <a:pt x="2219813" y="497874"/>
                  </a:lnTo>
                  <a:lnTo>
                    <a:pt x="2245218" y="514358"/>
                  </a:lnTo>
                  <a:lnTo>
                    <a:pt x="2244109" y="521645"/>
                  </a:lnTo>
                  <a:lnTo>
                    <a:pt x="2240108" y="527784"/>
                  </a:lnTo>
                  <a:lnTo>
                    <a:pt x="2235238" y="531623"/>
                  </a:lnTo>
                  <a:lnTo>
                    <a:pt x="2229656" y="533675"/>
                  </a:lnTo>
                  <a:lnTo>
                    <a:pt x="2222909" y="534295"/>
                  </a:lnTo>
                  <a:close/>
                </a:path>
                <a:path w="2486660" h="1062354">
                  <a:moveTo>
                    <a:pt x="1936126" y="522020"/>
                  </a:moveTo>
                  <a:lnTo>
                    <a:pt x="1929380" y="519767"/>
                  </a:lnTo>
                  <a:lnTo>
                    <a:pt x="1923788" y="513198"/>
                  </a:lnTo>
                  <a:lnTo>
                    <a:pt x="1920858" y="504616"/>
                  </a:lnTo>
                  <a:lnTo>
                    <a:pt x="1921101" y="497474"/>
                  </a:lnTo>
                  <a:lnTo>
                    <a:pt x="1924231" y="492056"/>
                  </a:lnTo>
                  <a:lnTo>
                    <a:pt x="1929963" y="488649"/>
                  </a:lnTo>
                  <a:lnTo>
                    <a:pt x="1933038" y="485599"/>
                  </a:lnTo>
                  <a:lnTo>
                    <a:pt x="1958444" y="502083"/>
                  </a:lnTo>
                  <a:lnTo>
                    <a:pt x="1957335" y="509370"/>
                  </a:lnTo>
                  <a:lnTo>
                    <a:pt x="1953334" y="515509"/>
                  </a:lnTo>
                  <a:lnTo>
                    <a:pt x="1948463" y="519348"/>
                  </a:lnTo>
                  <a:lnTo>
                    <a:pt x="1942871" y="521400"/>
                  </a:lnTo>
                  <a:lnTo>
                    <a:pt x="1936126" y="522020"/>
                  </a:lnTo>
                  <a:close/>
                </a:path>
                <a:path w="2486660" h="1062354">
                  <a:moveTo>
                    <a:pt x="810608" y="522020"/>
                  </a:moveTo>
                  <a:lnTo>
                    <a:pt x="803862" y="519767"/>
                  </a:lnTo>
                  <a:lnTo>
                    <a:pt x="798273" y="513198"/>
                  </a:lnTo>
                  <a:lnTo>
                    <a:pt x="794900" y="505049"/>
                  </a:lnTo>
                  <a:lnTo>
                    <a:pt x="794418" y="498627"/>
                  </a:lnTo>
                  <a:lnTo>
                    <a:pt x="797406" y="493353"/>
                  </a:lnTo>
                  <a:lnTo>
                    <a:pt x="804440" y="488649"/>
                  </a:lnTo>
                  <a:lnTo>
                    <a:pt x="807525" y="485599"/>
                  </a:lnTo>
                  <a:lnTo>
                    <a:pt x="832916" y="502083"/>
                  </a:lnTo>
                  <a:lnTo>
                    <a:pt x="831808" y="509370"/>
                  </a:lnTo>
                  <a:lnTo>
                    <a:pt x="827809" y="515509"/>
                  </a:lnTo>
                  <a:lnTo>
                    <a:pt x="822943" y="519348"/>
                  </a:lnTo>
                  <a:lnTo>
                    <a:pt x="817354" y="521400"/>
                  </a:lnTo>
                  <a:lnTo>
                    <a:pt x="810608" y="522020"/>
                  </a:lnTo>
                  <a:close/>
                </a:path>
                <a:path w="2486660" h="1062354">
                  <a:moveTo>
                    <a:pt x="1569180" y="512820"/>
                  </a:moveTo>
                  <a:lnTo>
                    <a:pt x="1562435" y="510567"/>
                  </a:lnTo>
                  <a:lnTo>
                    <a:pt x="1556846" y="503998"/>
                  </a:lnTo>
                  <a:lnTo>
                    <a:pt x="1553907" y="495849"/>
                  </a:lnTo>
                  <a:lnTo>
                    <a:pt x="1554147" y="489427"/>
                  </a:lnTo>
                  <a:lnTo>
                    <a:pt x="1557278" y="484153"/>
                  </a:lnTo>
                  <a:lnTo>
                    <a:pt x="1563011" y="479449"/>
                  </a:lnTo>
                  <a:lnTo>
                    <a:pt x="1566096" y="476374"/>
                  </a:lnTo>
                  <a:lnTo>
                    <a:pt x="1591488" y="492883"/>
                  </a:lnTo>
                  <a:lnTo>
                    <a:pt x="1590380" y="500170"/>
                  </a:lnTo>
                  <a:lnTo>
                    <a:pt x="1586381" y="506309"/>
                  </a:lnTo>
                  <a:lnTo>
                    <a:pt x="1581514" y="510148"/>
                  </a:lnTo>
                  <a:lnTo>
                    <a:pt x="1575926" y="512200"/>
                  </a:lnTo>
                  <a:lnTo>
                    <a:pt x="1569180" y="512820"/>
                  </a:lnTo>
                  <a:close/>
                </a:path>
                <a:path w="2486660" h="1062354">
                  <a:moveTo>
                    <a:pt x="2337000" y="506692"/>
                  </a:moveTo>
                  <a:lnTo>
                    <a:pt x="2330255" y="504441"/>
                  </a:lnTo>
                  <a:lnTo>
                    <a:pt x="2324662" y="497874"/>
                  </a:lnTo>
                  <a:lnTo>
                    <a:pt x="2322164" y="489720"/>
                  </a:lnTo>
                  <a:lnTo>
                    <a:pt x="2323128" y="483292"/>
                  </a:lnTo>
                  <a:lnTo>
                    <a:pt x="2326403" y="478017"/>
                  </a:lnTo>
                  <a:lnTo>
                    <a:pt x="2330837" y="473324"/>
                  </a:lnTo>
                  <a:lnTo>
                    <a:pt x="2333912" y="470249"/>
                  </a:lnTo>
                  <a:lnTo>
                    <a:pt x="2337762" y="469474"/>
                  </a:lnTo>
                  <a:lnTo>
                    <a:pt x="2346262" y="471774"/>
                  </a:lnTo>
                  <a:lnTo>
                    <a:pt x="2350887" y="474849"/>
                  </a:lnTo>
                  <a:lnTo>
                    <a:pt x="2355512" y="479449"/>
                  </a:lnTo>
                  <a:lnTo>
                    <a:pt x="2359751" y="486304"/>
                  </a:lnTo>
                  <a:lnTo>
                    <a:pt x="2359362" y="492877"/>
                  </a:lnTo>
                  <a:lnTo>
                    <a:pt x="2355505" y="498872"/>
                  </a:lnTo>
                  <a:lnTo>
                    <a:pt x="2349337" y="503998"/>
                  </a:lnTo>
                  <a:lnTo>
                    <a:pt x="2343745" y="506065"/>
                  </a:lnTo>
                  <a:lnTo>
                    <a:pt x="2337000" y="506692"/>
                  </a:lnTo>
                  <a:close/>
                </a:path>
                <a:path w="2486660" h="1062354">
                  <a:moveTo>
                    <a:pt x="1088135" y="503617"/>
                  </a:moveTo>
                  <a:lnTo>
                    <a:pt x="1081389" y="501366"/>
                  </a:lnTo>
                  <a:lnTo>
                    <a:pt x="1075800" y="494799"/>
                  </a:lnTo>
                  <a:lnTo>
                    <a:pt x="1072860" y="484919"/>
                  </a:lnTo>
                  <a:lnTo>
                    <a:pt x="1073101" y="477920"/>
                  </a:lnTo>
                  <a:lnTo>
                    <a:pt x="1076233" y="473223"/>
                  </a:lnTo>
                  <a:lnTo>
                    <a:pt x="1081967" y="470249"/>
                  </a:lnTo>
                  <a:lnTo>
                    <a:pt x="1085050" y="467174"/>
                  </a:lnTo>
                  <a:lnTo>
                    <a:pt x="1110877" y="483240"/>
                  </a:lnTo>
                  <a:lnTo>
                    <a:pt x="1110491" y="489811"/>
                  </a:lnTo>
                  <a:lnTo>
                    <a:pt x="1106637" y="495801"/>
                  </a:lnTo>
                  <a:lnTo>
                    <a:pt x="1100470" y="500924"/>
                  </a:lnTo>
                  <a:lnTo>
                    <a:pt x="1094881" y="502990"/>
                  </a:lnTo>
                  <a:lnTo>
                    <a:pt x="1088135" y="503617"/>
                  </a:lnTo>
                  <a:close/>
                </a:path>
                <a:path w="2486660" h="1062354">
                  <a:moveTo>
                    <a:pt x="2056400" y="497480"/>
                  </a:moveTo>
                  <a:lnTo>
                    <a:pt x="2049655" y="495220"/>
                  </a:lnTo>
                  <a:lnTo>
                    <a:pt x="2044063" y="488649"/>
                  </a:lnTo>
                  <a:lnTo>
                    <a:pt x="2040686" y="480499"/>
                  </a:lnTo>
                  <a:lnTo>
                    <a:pt x="2040204" y="474077"/>
                  </a:lnTo>
                  <a:lnTo>
                    <a:pt x="2043195" y="468803"/>
                  </a:lnTo>
                  <a:lnTo>
                    <a:pt x="2050238" y="464099"/>
                  </a:lnTo>
                  <a:lnTo>
                    <a:pt x="2053313" y="461049"/>
                  </a:lnTo>
                  <a:lnTo>
                    <a:pt x="2078694" y="477533"/>
                  </a:lnTo>
                  <a:lnTo>
                    <a:pt x="2077588" y="484820"/>
                  </a:lnTo>
                  <a:lnTo>
                    <a:pt x="2073594" y="490959"/>
                  </a:lnTo>
                  <a:lnTo>
                    <a:pt x="2068738" y="494799"/>
                  </a:lnTo>
                  <a:lnTo>
                    <a:pt x="2063146" y="496861"/>
                  </a:lnTo>
                  <a:lnTo>
                    <a:pt x="2056400" y="497480"/>
                  </a:lnTo>
                  <a:close/>
                </a:path>
                <a:path w="2486660" h="1062354">
                  <a:moveTo>
                    <a:pt x="1294737" y="494417"/>
                  </a:moveTo>
                  <a:lnTo>
                    <a:pt x="1287991" y="492166"/>
                  </a:lnTo>
                  <a:lnTo>
                    <a:pt x="1282402" y="485599"/>
                  </a:lnTo>
                  <a:lnTo>
                    <a:pt x="1279029" y="477445"/>
                  </a:lnTo>
                  <a:lnTo>
                    <a:pt x="1278547" y="471017"/>
                  </a:lnTo>
                  <a:lnTo>
                    <a:pt x="1281535" y="465742"/>
                  </a:lnTo>
                  <a:lnTo>
                    <a:pt x="1288569" y="461049"/>
                  </a:lnTo>
                  <a:lnTo>
                    <a:pt x="1291652" y="457974"/>
                  </a:lnTo>
                  <a:lnTo>
                    <a:pt x="1317479" y="474029"/>
                  </a:lnTo>
                  <a:lnTo>
                    <a:pt x="1317093" y="480602"/>
                  </a:lnTo>
                  <a:lnTo>
                    <a:pt x="1313239" y="486597"/>
                  </a:lnTo>
                  <a:lnTo>
                    <a:pt x="1307072" y="491724"/>
                  </a:lnTo>
                  <a:lnTo>
                    <a:pt x="1301483" y="493790"/>
                  </a:lnTo>
                  <a:lnTo>
                    <a:pt x="1294737" y="494417"/>
                  </a:lnTo>
                  <a:close/>
                </a:path>
                <a:path w="2486660" h="1062354">
                  <a:moveTo>
                    <a:pt x="684178" y="491342"/>
                  </a:moveTo>
                  <a:lnTo>
                    <a:pt x="677432" y="489091"/>
                  </a:lnTo>
                  <a:lnTo>
                    <a:pt x="671843" y="482524"/>
                  </a:lnTo>
                  <a:lnTo>
                    <a:pt x="668905" y="474370"/>
                  </a:lnTo>
                  <a:lnTo>
                    <a:pt x="669146" y="467942"/>
                  </a:lnTo>
                  <a:lnTo>
                    <a:pt x="672278" y="462667"/>
                  </a:lnTo>
                  <a:lnTo>
                    <a:pt x="678011" y="457974"/>
                  </a:lnTo>
                  <a:lnTo>
                    <a:pt x="681096" y="454899"/>
                  </a:lnTo>
                  <a:lnTo>
                    <a:pt x="706920" y="470965"/>
                  </a:lnTo>
                  <a:lnTo>
                    <a:pt x="706535" y="477536"/>
                  </a:lnTo>
                  <a:lnTo>
                    <a:pt x="702681" y="483526"/>
                  </a:lnTo>
                  <a:lnTo>
                    <a:pt x="696513" y="488649"/>
                  </a:lnTo>
                  <a:lnTo>
                    <a:pt x="690924" y="490715"/>
                  </a:lnTo>
                  <a:lnTo>
                    <a:pt x="684178" y="491342"/>
                  </a:lnTo>
                  <a:close/>
                </a:path>
                <a:path w="2486660" h="1062354">
                  <a:moveTo>
                    <a:pt x="1837452" y="488270"/>
                  </a:moveTo>
                  <a:lnTo>
                    <a:pt x="1830709" y="486017"/>
                  </a:lnTo>
                  <a:lnTo>
                    <a:pt x="1825121" y="479449"/>
                  </a:lnTo>
                  <a:lnTo>
                    <a:pt x="1822182" y="469569"/>
                  </a:lnTo>
                  <a:lnTo>
                    <a:pt x="1822422" y="462570"/>
                  </a:lnTo>
                  <a:lnTo>
                    <a:pt x="1825554" y="457873"/>
                  </a:lnTo>
                  <a:lnTo>
                    <a:pt x="1831288" y="454899"/>
                  </a:lnTo>
                  <a:lnTo>
                    <a:pt x="1834373" y="451824"/>
                  </a:lnTo>
                  <a:lnTo>
                    <a:pt x="1859769" y="468333"/>
                  </a:lnTo>
                  <a:lnTo>
                    <a:pt x="1858660" y="475620"/>
                  </a:lnTo>
                  <a:lnTo>
                    <a:pt x="1854659" y="481759"/>
                  </a:lnTo>
                  <a:lnTo>
                    <a:pt x="1849788" y="485599"/>
                  </a:lnTo>
                  <a:lnTo>
                    <a:pt x="1844196" y="487650"/>
                  </a:lnTo>
                  <a:lnTo>
                    <a:pt x="1837452" y="488270"/>
                  </a:lnTo>
                  <a:close/>
                </a:path>
                <a:path w="2486660" h="1062354">
                  <a:moveTo>
                    <a:pt x="1720278" y="485205"/>
                  </a:moveTo>
                  <a:lnTo>
                    <a:pt x="1713533" y="482945"/>
                  </a:lnTo>
                  <a:lnTo>
                    <a:pt x="1707944" y="476374"/>
                  </a:lnTo>
                  <a:lnTo>
                    <a:pt x="1705004" y="467792"/>
                  </a:lnTo>
                  <a:lnTo>
                    <a:pt x="1705245" y="460649"/>
                  </a:lnTo>
                  <a:lnTo>
                    <a:pt x="1708377" y="455231"/>
                  </a:lnTo>
                  <a:lnTo>
                    <a:pt x="1714111" y="451824"/>
                  </a:lnTo>
                  <a:lnTo>
                    <a:pt x="1717194" y="448774"/>
                  </a:lnTo>
                  <a:lnTo>
                    <a:pt x="1743020" y="464826"/>
                  </a:lnTo>
                  <a:lnTo>
                    <a:pt x="1742635" y="471392"/>
                  </a:lnTo>
                  <a:lnTo>
                    <a:pt x="1738780" y="477387"/>
                  </a:lnTo>
                  <a:lnTo>
                    <a:pt x="1732614" y="482524"/>
                  </a:lnTo>
                  <a:lnTo>
                    <a:pt x="1727023" y="484586"/>
                  </a:lnTo>
                  <a:lnTo>
                    <a:pt x="1720278" y="485205"/>
                  </a:lnTo>
                  <a:close/>
                </a:path>
                <a:path w="2486660" h="1062354">
                  <a:moveTo>
                    <a:pt x="896950" y="475995"/>
                  </a:moveTo>
                  <a:lnTo>
                    <a:pt x="890205" y="473742"/>
                  </a:lnTo>
                  <a:lnTo>
                    <a:pt x="884615" y="467174"/>
                  </a:lnTo>
                  <a:lnTo>
                    <a:pt x="881676" y="457294"/>
                  </a:lnTo>
                  <a:lnTo>
                    <a:pt x="881917" y="450295"/>
                  </a:lnTo>
                  <a:lnTo>
                    <a:pt x="885049" y="445598"/>
                  </a:lnTo>
                  <a:lnTo>
                    <a:pt x="890783" y="442624"/>
                  </a:lnTo>
                  <a:lnTo>
                    <a:pt x="893865" y="439574"/>
                  </a:lnTo>
                  <a:lnTo>
                    <a:pt x="919259" y="456058"/>
                  </a:lnTo>
                  <a:lnTo>
                    <a:pt x="918150" y="463345"/>
                  </a:lnTo>
                  <a:lnTo>
                    <a:pt x="914152" y="469484"/>
                  </a:lnTo>
                  <a:lnTo>
                    <a:pt x="909285" y="473324"/>
                  </a:lnTo>
                  <a:lnTo>
                    <a:pt x="903696" y="475376"/>
                  </a:lnTo>
                  <a:lnTo>
                    <a:pt x="896950" y="475995"/>
                  </a:lnTo>
                  <a:close/>
                </a:path>
                <a:path w="2486660" h="1062354">
                  <a:moveTo>
                    <a:pt x="2185900" y="448392"/>
                  </a:moveTo>
                  <a:lnTo>
                    <a:pt x="2179155" y="446142"/>
                  </a:lnTo>
                  <a:lnTo>
                    <a:pt x="2173563" y="439574"/>
                  </a:lnTo>
                  <a:lnTo>
                    <a:pt x="2171065" y="431421"/>
                  </a:lnTo>
                  <a:lnTo>
                    <a:pt x="2172028" y="424992"/>
                  </a:lnTo>
                  <a:lnTo>
                    <a:pt x="2175303" y="419717"/>
                  </a:lnTo>
                  <a:lnTo>
                    <a:pt x="2179738" y="415024"/>
                  </a:lnTo>
                  <a:lnTo>
                    <a:pt x="2182813" y="411949"/>
                  </a:lnTo>
                  <a:lnTo>
                    <a:pt x="2186688" y="411174"/>
                  </a:lnTo>
                  <a:lnTo>
                    <a:pt x="2195163" y="413474"/>
                  </a:lnTo>
                  <a:lnTo>
                    <a:pt x="2199788" y="416549"/>
                  </a:lnTo>
                  <a:lnTo>
                    <a:pt x="2204413" y="421149"/>
                  </a:lnTo>
                  <a:lnTo>
                    <a:pt x="2208651" y="428005"/>
                  </a:lnTo>
                  <a:lnTo>
                    <a:pt x="2208263" y="434577"/>
                  </a:lnTo>
                  <a:lnTo>
                    <a:pt x="2204406" y="440572"/>
                  </a:lnTo>
                  <a:lnTo>
                    <a:pt x="2198238" y="445699"/>
                  </a:lnTo>
                  <a:lnTo>
                    <a:pt x="2192645" y="447765"/>
                  </a:lnTo>
                  <a:lnTo>
                    <a:pt x="2185900" y="448392"/>
                  </a:lnTo>
                  <a:close/>
                </a:path>
                <a:path w="2486660" h="1062354">
                  <a:moveTo>
                    <a:pt x="1501339" y="448392"/>
                  </a:moveTo>
                  <a:lnTo>
                    <a:pt x="1494593" y="446142"/>
                  </a:lnTo>
                  <a:lnTo>
                    <a:pt x="1489004" y="439574"/>
                  </a:lnTo>
                  <a:lnTo>
                    <a:pt x="1486065" y="430988"/>
                  </a:lnTo>
                  <a:lnTo>
                    <a:pt x="1486306" y="423839"/>
                  </a:lnTo>
                  <a:lnTo>
                    <a:pt x="1489438" y="418420"/>
                  </a:lnTo>
                  <a:lnTo>
                    <a:pt x="1495172" y="415024"/>
                  </a:lnTo>
                  <a:lnTo>
                    <a:pt x="1498257" y="411949"/>
                  </a:lnTo>
                  <a:lnTo>
                    <a:pt x="1524081" y="428005"/>
                  </a:lnTo>
                  <a:lnTo>
                    <a:pt x="1523695" y="434577"/>
                  </a:lnTo>
                  <a:lnTo>
                    <a:pt x="1519841" y="440572"/>
                  </a:lnTo>
                  <a:lnTo>
                    <a:pt x="1513674" y="445699"/>
                  </a:lnTo>
                  <a:lnTo>
                    <a:pt x="1508085" y="447765"/>
                  </a:lnTo>
                  <a:lnTo>
                    <a:pt x="1501339" y="448392"/>
                  </a:lnTo>
                  <a:close/>
                </a:path>
                <a:path w="2486660" h="1062354">
                  <a:moveTo>
                    <a:pt x="1381079" y="445317"/>
                  </a:moveTo>
                  <a:lnTo>
                    <a:pt x="1374334" y="443067"/>
                  </a:lnTo>
                  <a:lnTo>
                    <a:pt x="1368744" y="436499"/>
                  </a:lnTo>
                  <a:lnTo>
                    <a:pt x="1365805" y="427917"/>
                  </a:lnTo>
                  <a:lnTo>
                    <a:pt x="1366046" y="420774"/>
                  </a:lnTo>
                  <a:lnTo>
                    <a:pt x="1369177" y="415356"/>
                  </a:lnTo>
                  <a:lnTo>
                    <a:pt x="1374912" y="411949"/>
                  </a:lnTo>
                  <a:lnTo>
                    <a:pt x="1377994" y="408874"/>
                  </a:lnTo>
                  <a:lnTo>
                    <a:pt x="1403821" y="424940"/>
                  </a:lnTo>
                  <a:lnTo>
                    <a:pt x="1403435" y="431511"/>
                  </a:lnTo>
                  <a:lnTo>
                    <a:pt x="1399581" y="437501"/>
                  </a:lnTo>
                  <a:lnTo>
                    <a:pt x="1393414" y="442624"/>
                  </a:lnTo>
                  <a:lnTo>
                    <a:pt x="1387825" y="444690"/>
                  </a:lnTo>
                  <a:lnTo>
                    <a:pt x="1381079" y="445317"/>
                  </a:lnTo>
                  <a:close/>
                </a:path>
                <a:path w="2486660" h="1062354">
                  <a:moveTo>
                    <a:pt x="998709" y="445317"/>
                  </a:moveTo>
                  <a:lnTo>
                    <a:pt x="991964" y="443067"/>
                  </a:lnTo>
                  <a:lnTo>
                    <a:pt x="986375" y="436499"/>
                  </a:lnTo>
                  <a:lnTo>
                    <a:pt x="983869" y="428346"/>
                  </a:lnTo>
                  <a:lnTo>
                    <a:pt x="984833" y="421917"/>
                  </a:lnTo>
                  <a:lnTo>
                    <a:pt x="988110" y="416642"/>
                  </a:lnTo>
                  <a:lnTo>
                    <a:pt x="992543" y="411949"/>
                  </a:lnTo>
                  <a:lnTo>
                    <a:pt x="995625" y="408874"/>
                  </a:lnTo>
                  <a:lnTo>
                    <a:pt x="999480" y="408099"/>
                  </a:lnTo>
                  <a:lnTo>
                    <a:pt x="1007960" y="410424"/>
                  </a:lnTo>
                  <a:lnTo>
                    <a:pt x="1012585" y="413474"/>
                  </a:lnTo>
                  <a:lnTo>
                    <a:pt x="1017210" y="418074"/>
                  </a:lnTo>
                  <a:lnTo>
                    <a:pt x="1021451" y="424940"/>
                  </a:lnTo>
                  <a:lnTo>
                    <a:pt x="1021066" y="431511"/>
                  </a:lnTo>
                  <a:lnTo>
                    <a:pt x="1017211" y="437501"/>
                  </a:lnTo>
                  <a:lnTo>
                    <a:pt x="1011042" y="442624"/>
                  </a:lnTo>
                  <a:lnTo>
                    <a:pt x="1005454" y="444690"/>
                  </a:lnTo>
                  <a:lnTo>
                    <a:pt x="998709" y="445317"/>
                  </a:lnTo>
                  <a:close/>
                </a:path>
                <a:path w="2486660" h="1062354">
                  <a:moveTo>
                    <a:pt x="1192977" y="436117"/>
                  </a:moveTo>
                  <a:lnTo>
                    <a:pt x="1186231" y="433867"/>
                  </a:lnTo>
                  <a:lnTo>
                    <a:pt x="1180642" y="427299"/>
                  </a:lnTo>
                  <a:lnTo>
                    <a:pt x="1177703" y="419146"/>
                  </a:lnTo>
                  <a:lnTo>
                    <a:pt x="1177944" y="412717"/>
                  </a:lnTo>
                  <a:lnTo>
                    <a:pt x="1181076" y="407442"/>
                  </a:lnTo>
                  <a:lnTo>
                    <a:pt x="1186810" y="402749"/>
                  </a:lnTo>
                  <a:lnTo>
                    <a:pt x="1191435" y="399674"/>
                  </a:lnTo>
                  <a:lnTo>
                    <a:pt x="1196060" y="398149"/>
                  </a:lnTo>
                  <a:lnTo>
                    <a:pt x="1204540" y="399674"/>
                  </a:lnTo>
                  <a:lnTo>
                    <a:pt x="1208395" y="402749"/>
                  </a:lnTo>
                  <a:lnTo>
                    <a:pt x="1211480" y="408874"/>
                  </a:lnTo>
                  <a:lnTo>
                    <a:pt x="1215719" y="415730"/>
                  </a:lnTo>
                  <a:lnTo>
                    <a:pt x="1215333" y="422302"/>
                  </a:lnTo>
                  <a:lnTo>
                    <a:pt x="1211479" y="428297"/>
                  </a:lnTo>
                  <a:lnTo>
                    <a:pt x="1205312" y="433424"/>
                  </a:lnTo>
                  <a:lnTo>
                    <a:pt x="1199723" y="435490"/>
                  </a:lnTo>
                  <a:lnTo>
                    <a:pt x="1192977" y="436117"/>
                  </a:lnTo>
                  <a:close/>
                </a:path>
                <a:path w="2486660" h="1062354">
                  <a:moveTo>
                    <a:pt x="1640103" y="429971"/>
                  </a:moveTo>
                  <a:lnTo>
                    <a:pt x="1633358" y="427717"/>
                  </a:lnTo>
                  <a:lnTo>
                    <a:pt x="1627769" y="421149"/>
                  </a:lnTo>
                  <a:lnTo>
                    <a:pt x="1624829" y="411269"/>
                  </a:lnTo>
                  <a:lnTo>
                    <a:pt x="1625070" y="404271"/>
                  </a:lnTo>
                  <a:lnTo>
                    <a:pt x="1628202" y="399573"/>
                  </a:lnTo>
                  <a:lnTo>
                    <a:pt x="1633936" y="396599"/>
                  </a:lnTo>
                  <a:lnTo>
                    <a:pt x="1637019" y="393524"/>
                  </a:lnTo>
                  <a:lnTo>
                    <a:pt x="1662846" y="409601"/>
                  </a:lnTo>
                  <a:lnTo>
                    <a:pt x="1662460" y="416167"/>
                  </a:lnTo>
                  <a:lnTo>
                    <a:pt x="1658606" y="422162"/>
                  </a:lnTo>
                  <a:lnTo>
                    <a:pt x="1652439" y="427299"/>
                  </a:lnTo>
                  <a:lnTo>
                    <a:pt x="1646848" y="429351"/>
                  </a:lnTo>
                  <a:lnTo>
                    <a:pt x="1640103" y="429971"/>
                  </a:lnTo>
                  <a:close/>
                </a:path>
                <a:path w="2486660" h="1062354">
                  <a:moveTo>
                    <a:pt x="1985476" y="420767"/>
                  </a:moveTo>
                  <a:lnTo>
                    <a:pt x="1978730" y="418517"/>
                  </a:lnTo>
                  <a:lnTo>
                    <a:pt x="1973138" y="411949"/>
                  </a:lnTo>
                  <a:lnTo>
                    <a:pt x="1970197" y="403796"/>
                  </a:lnTo>
                  <a:lnTo>
                    <a:pt x="1970441" y="397367"/>
                  </a:lnTo>
                  <a:lnTo>
                    <a:pt x="1973578" y="392092"/>
                  </a:lnTo>
                  <a:lnTo>
                    <a:pt x="1979313" y="387399"/>
                  </a:lnTo>
                  <a:lnTo>
                    <a:pt x="1982388" y="384324"/>
                  </a:lnTo>
                  <a:lnTo>
                    <a:pt x="2007769" y="400823"/>
                  </a:lnTo>
                  <a:lnTo>
                    <a:pt x="2006663" y="408114"/>
                  </a:lnTo>
                  <a:lnTo>
                    <a:pt x="2002669" y="414248"/>
                  </a:lnTo>
                  <a:lnTo>
                    <a:pt x="1997813" y="418074"/>
                  </a:lnTo>
                  <a:lnTo>
                    <a:pt x="1992221" y="420140"/>
                  </a:lnTo>
                  <a:lnTo>
                    <a:pt x="1985476" y="420767"/>
                  </a:lnTo>
                  <a:close/>
                </a:path>
                <a:path w="2486660" h="1062354">
                  <a:moveTo>
                    <a:pt x="776688" y="420767"/>
                  </a:moveTo>
                  <a:lnTo>
                    <a:pt x="769942" y="418517"/>
                  </a:lnTo>
                  <a:lnTo>
                    <a:pt x="764353" y="411949"/>
                  </a:lnTo>
                  <a:lnTo>
                    <a:pt x="760980" y="403367"/>
                  </a:lnTo>
                  <a:lnTo>
                    <a:pt x="760498" y="396224"/>
                  </a:lnTo>
                  <a:lnTo>
                    <a:pt x="763486" y="390806"/>
                  </a:lnTo>
                  <a:lnTo>
                    <a:pt x="770520" y="387399"/>
                  </a:lnTo>
                  <a:lnTo>
                    <a:pt x="773603" y="384324"/>
                  </a:lnTo>
                  <a:lnTo>
                    <a:pt x="799430" y="400390"/>
                  </a:lnTo>
                  <a:lnTo>
                    <a:pt x="799044" y="406961"/>
                  </a:lnTo>
                  <a:lnTo>
                    <a:pt x="795190" y="412951"/>
                  </a:lnTo>
                  <a:lnTo>
                    <a:pt x="789023" y="418074"/>
                  </a:lnTo>
                  <a:lnTo>
                    <a:pt x="783434" y="420140"/>
                  </a:lnTo>
                  <a:lnTo>
                    <a:pt x="776688" y="420767"/>
                  </a:lnTo>
                  <a:close/>
                </a:path>
                <a:path w="2486660" h="1062354">
                  <a:moveTo>
                    <a:pt x="2269162" y="393155"/>
                  </a:moveTo>
                  <a:lnTo>
                    <a:pt x="2262419" y="390896"/>
                  </a:lnTo>
                  <a:lnTo>
                    <a:pt x="2256838" y="384324"/>
                  </a:lnTo>
                  <a:lnTo>
                    <a:pt x="2253893" y="376174"/>
                  </a:lnTo>
                  <a:lnTo>
                    <a:pt x="2254128" y="369752"/>
                  </a:lnTo>
                  <a:lnTo>
                    <a:pt x="2257256" y="364478"/>
                  </a:lnTo>
                  <a:lnTo>
                    <a:pt x="2262988" y="359774"/>
                  </a:lnTo>
                  <a:lnTo>
                    <a:pt x="2266087" y="356724"/>
                  </a:lnTo>
                  <a:lnTo>
                    <a:pt x="2291901" y="372776"/>
                  </a:lnTo>
                  <a:lnTo>
                    <a:pt x="2291512" y="379342"/>
                  </a:lnTo>
                  <a:lnTo>
                    <a:pt x="2287655" y="385337"/>
                  </a:lnTo>
                  <a:lnTo>
                    <a:pt x="2281487" y="390474"/>
                  </a:lnTo>
                  <a:lnTo>
                    <a:pt x="2275906" y="392536"/>
                  </a:lnTo>
                  <a:lnTo>
                    <a:pt x="2269162" y="393155"/>
                  </a:lnTo>
                  <a:close/>
                </a:path>
                <a:path w="2486660" h="1062354">
                  <a:moveTo>
                    <a:pt x="2108813" y="393155"/>
                  </a:moveTo>
                  <a:lnTo>
                    <a:pt x="2102069" y="390896"/>
                  </a:lnTo>
                  <a:lnTo>
                    <a:pt x="2096488" y="384324"/>
                  </a:lnTo>
                  <a:lnTo>
                    <a:pt x="2093543" y="376174"/>
                  </a:lnTo>
                  <a:lnTo>
                    <a:pt x="2093778" y="369752"/>
                  </a:lnTo>
                  <a:lnTo>
                    <a:pt x="2096906" y="364478"/>
                  </a:lnTo>
                  <a:lnTo>
                    <a:pt x="2102638" y="359774"/>
                  </a:lnTo>
                  <a:lnTo>
                    <a:pt x="2105738" y="356724"/>
                  </a:lnTo>
                  <a:lnTo>
                    <a:pt x="2131119" y="373209"/>
                  </a:lnTo>
                  <a:lnTo>
                    <a:pt x="2130010" y="380496"/>
                  </a:lnTo>
                  <a:lnTo>
                    <a:pt x="2126008" y="386634"/>
                  </a:lnTo>
                  <a:lnTo>
                    <a:pt x="2121138" y="390474"/>
                  </a:lnTo>
                  <a:lnTo>
                    <a:pt x="2115557" y="392536"/>
                  </a:lnTo>
                  <a:lnTo>
                    <a:pt x="2108813" y="393155"/>
                  </a:lnTo>
                  <a:close/>
                </a:path>
                <a:path w="2486660" h="1062354">
                  <a:moveTo>
                    <a:pt x="1091217" y="377817"/>
                  </a:moveTo>
                  <a:lnTo>
                    <a:pt x="1084472" y="375567"/>
                  </a:lnTo>
                  <a:lnTo>
                    <a:pt x="1078882" y="368999"/>
                  </a:lnTo>
                  <a:lnTo>
                    <a:pt x="1075943" y="360846"/>
                  </a:lnTo>
                  <a:lnTo>
                    <a:pt x="1076185" y="354418"/>
                  </a:lnTo>
                  <a:lnTo>
                    <a:pt x="1079317" y="349143"/>
                  </a:lnTo>
                  <a:lnTo>
                    <a:pt x="1085050" y="344449"/>
                  </a:lnTo>
                  <a:lnTo>
                    <a:pt x="1088132" y="341374"/>
                  </a:lnTo>
                  <a:lnTo>
                    <a:pt x="1113526" y="357859"/>
                  </a:lnTo>
                  <a:lnTo>
                    <a:pt x="1112418" y="365146"/>
                  </a:lnTo>
                  <a:lnTo>
                    <a:pt x="1108419" y="371284"/>
                  </a:lnTo>
                  <a:lnTo>
                    <a:pt x="1103552" y="375124"/>
                  </a:lnTo>
                  <a:lnTo>
                    <a:pt x="1097963" y="377190"/>
                  </a:lnTo>
                  <a:lnTo>
                    <a:pt x="1091217" y="377817"/>
                  </a:lnTo>
                  <a:close/>
                </a:path>
                <a:path w="2486660" h="1062354">
                  <a:moveTo>
                    <a:pt x="1809703" y="371671"/>
                  </a:moveTo>
                  <a:lnTo>
                    <a:pt x="1802958" y="369417"/>
                  </a:lnTo>
                  <a:lnTo>
                    <a:pt x="1797368" y="362849"/>
                  </a:lnTo>
                  <a:lnTo>
                    <a:pt x="1794429" y="354699"/>
                  </a:lnTo>
                  <a:lnTo>
                    <a:pt x="1794671" y="348277"/>
                  </a:lnTo>
                  <a:lnTo>
                    <a:pt x="1797803" y="343003"/>
                  </a:lnTo>
                  <a:lnTo>
                    <a:pt x="1803536" y="338299"/>
                  </a:lnTo>
                  <a:lnTo>
                    <a:pt x="1806618" y="335224"/>
                  </a:lnTo>
                  <a:lnTo>
                    <a:pt x="1832012" y="351734"/>
                  </a:lnTo>
                  <a:lnTo>
                    <a:pt x="1830904" y="359021"/>
                  </a:lnTo>
                  <a:lnTo>
                    <a:pt x="1826905" y="365159"/>
                  </a:lnTo>
                  <a:lnTo>
                    <a:pt x="1822038" y="368999"/>
                  </a:lnTo>
                  <a:lnTo>
                    <a:pt x="1816449" y="371051"/>
                  </a:lnTo>
                  <a:lnTo>
                    <a:pt x="1809703" y="371671"/>
                  </a:lnTo>
                  <a:close/>
                </a:path>
                <a:path w="2486660" h="1062354">
                  <a:moveTo>
                    <a:pt x="1902213" y="368605"/>
                  </a:moveTo>
                  <a:lnTo>
                    <a:pt x="1895469" y="366346"/>
                  </a:lnTo>
                  <a:lnTo>
                    <a:pt x="1889888" y="359774"/>
                  </a:lnTo>
                  <a:lnTo>
                    <a:pt x="1886943" y="351192"/>
                  </a:lnTo>
                  <a:lnTo>
                    <a:pt x="1887179" y="344049"/>
                  </a:lnTo>
                  <a:lnTo>
                    <a:pt x="1890307" y="338631"/>
                  </a:lnTo>
                  <a:lnTo>
                    <a:pt x="1896038" y="335224"/>
                  </a:lnTo>
                  <a:lnTo>
                    <a:pt x="1899138" y="332174"/>
                  </a:lnTo>
                  <a:lnTo>
                    <a:pt x="1924951" y="348226"/>
                  </a:lnTo>
                  <a:lnTo>
                    <a:pt x="1924563" y="354793"/>
                  </a:lnTo>
                  <a:lnTo>
                    <a:pt x="1920706" y="360787"/>
                  </a:lnTo>
                  <a:lnTo>
                    <a:pt x="1914538" y="365924"/>
                  </a:lnTo>
                  <a:lnTo>
                    <a:pt x="1908957" y="367986"/>
                  </a:lnTo>
                  <a:lnTo>
                    <a:pt x="1902213" y="368605"/>
                  </a:lnTo>
                  <a:close/>
                </a:path>
                <a:path w="2486660" h="1062354">
                  <a:moveTo>
                    <a:pt x="1279319" y="365543"/>
                  </a:moveTo>
                  <a:lnTo>
                    <a:pt x="1272574" y="363292"/>
                  </a:lnTo>
                  <a:lnTo>
                    <a:pt x="1266984" y="356724"/>
                  </a:lnTo>
                  <a:lnTo>
                    <a:pt x="1264045" y="346841"/>
                  </a:lnTo>
                  <a:lnTo>
                    <a:pt x="1264286" y="339836"/>
                  </a:lnTo>
                  <a:lnTo>
                    <a:pt x="1267418" y="335138"/>
                  </a:lnTo>
                  <a:lnTo>
                    <a:pt x="1273152" y="332174"/>
                  </a:lnTo>
                  <a:lnTo>
                    <a:pt x="1276234" y="329099"/>
                  </a:lnTo>
                  <a:lnTo>
                    <a:pt x="1301628" y="345584"/>
                  </a:lnTo>
                  <a:lnTo>
                    <a:pt x="1300520" y="352871"/>
                  </a:lnTo>
                  <a:lnTo>
                    <a:pt x="1296521" y="359009"/>
                  </a:lnTo>
                  <a:lnTo>
                    <a:pt x="1291654" y="362849"/>
                  </a:lnTo>
                  <a:lnTo>
                    <a:pt x="1286065" y="364915"/>
                  </a:lnTo>
                  <a:lnTo>
                    <a:pt x="1279319" y="365543"/>
                  </a:lnTo>
                  <a:close/>
                </a:path>
                <a:path w="2486660" h="1062354">
                  <a:moveTo>
                    <a:pt x="872280" y="359396"/>
                  </a:moveTo>
                  <a:lnTo>
                    <a:pt x="865535" y="357142"/>
                  </a:lnTo>
                  <a:lnTo>
                    <a:pt x="859945" y="350574"/>
                  </a:lnTo>
                  <a:lnTo>
                    <a:pt x="857006" y="341992"/>
                  </a:lnTo>
                  <a:lnTo>
                    <a:pt x="857247" y="334849"/>
                  </a:lnTo>
                  <a:lnTo>
                    <a:pt x="860379" y="329431"/>
                  </a:lnTo>
                  <a:lnTo>
                    <a:pt x="866113" y="326024"/>
                  </a:lnTo>
                  <a:lnTo>
                    <a:pt x="869195" y="322974"/>
                  </a:lnTo>
                  <a:lnTo>
                    <a:pt x="894589" y="339459"/>
                  </a:lnTo>
                  <a:lnTo>
                    <a:pt x="893481" y="346746"/>
                  </a:lnTo>
                  <a:lnTo>
                    <a:pt x="889482" y="352884"/>
                  </a:lnTo>
                  <a:lnTo>
                    <a:pt x="884615" y="356724"/>
                  </a:lnTo>
                  <a:lnTo>
                    <a:pt x="879026" y="358776"/>
                  </a:lnTo>
                  <a:lnTo>
                    <a:pt x="872280" y="359396"/>
                  </a:lnTo>
                  <a:close/>
                </a:path>
                <a:path w="2486660" h="1062354">
                  <a:moveTo>
                    <a:pt x="1476672" y="356330"/>
                  </a:moveTo>
                  <a:lnTo>
                    <a:pt x="1469926" y="354071"/>
                  </a:lnTo>
                  <a:lnTo>
                    <a:pt x="1464337" y="347499"/>
                  </a:lnTo>
                  <a:lnTo>
                    <a:pt x="1461398" y="337630"/>
                  </a:lnTo>
                  <a:lnTo>
                    <a:pt x="1461639" y="330633"/>
                  </a:lnTo>
                  <a:lnTo>
                    <a:pt x="1464771" y="325938"/>
                  </a:lnTo>
                  <a:lnTo>
                    <a:pt x="1470504" y="322974"/>
                  </a:lnTo>
                  <a:lnTo>
                    <a:pt x="1473587" y="319899"/>
                  </a:lnTo>
                  <a:lnTo>
                    <a:pt x="1499413" y="335951"/>
                  </a:lnTo>
                  <a:lnTo>
                    <a:pt x="1499028" y="342518"/>
                  </a:lnTo>
                  <a:lnTo>
                    <a:pt x="1495173" y="348512"/>
                  </a:lnTo>
                  <a:lnTo>
                    <a:pt x="1489007" y="353649"/>
                  </a:lnTo>
                  <a:lnTo>
                    <a:pt x="1483417" y="355711"/>
                  </a:lnTo>
                  <a:lnTo>
                    <a:pt x="1476672" y="356330"/>
                  </a:lnTo>
                  <a:close/>
                </a:path>
                <a:path w="2486660" h="1062354">
                  <a:moveTo>
                    <a:pt x="1723361" y="350193"/>
                  </a:moveTo>
                  <a:lnTo>
                    <a:pt x="1716615" y="347942"/>
                  </a:lnTo>
                  <a:lnTo>
                    <a:pt x="1711026" y="341374"/>
                  </a:lnTo>
                  <a:lnTo>
                    <a:pt x="1708087" y="331495"/>
                  </a:lnTo>
                  <a:lnTo>
                    <a:pt x="1708328" y="324496"/>
                  </a:lnTo>
                  <a:lnTo>
                    <a:pt x="1711460" y="319798"/>
                  </a:lnTo>
                  <a:lnTo>
                    <a:pt x="1717194" y="316824"/>
                  </a:lnTo>
                  <a:lnTo>
                    <a:pt x="1720279" y="313749"/>
                  </a:lnTo>
                  <a:lnTo>
                    <a:pt x="1745670" y="330258"/>
                  </a:lnTo>
                  <a:lnTo>
                    <a:pt x="1744561" y="337543"/>
                  </a:lnTo>
                  <a:lnTo>
                    <a:pt x="1740562" y="343674"/>
                  </a:lnTo>
                  <a:lnTo>
                    <a:pt x="1735696" y="347499"/>
                  </a:lnTo>
                  <a:lnTo>
                    <a:pt x="1730107" y="349565"/>
                  </a:lnTo>
                  <a:lnTo>
                    <a:pt x="1723361" y="350193"/>
                  </a:lnTo>
                  <a:close/>
                </a:path>
                <a:path w="2486660" h="1062354">
                  <a:moveTo>
                    <a:pt x="1596933" y="337921"/>
                  </a:moveTo>
                  <a:lnTo>
                    <a:pt x="1590188" y="335667"/>
                  </a:lnTo>
                  <a:lnTo>
                    <a:pt x="1584599" y="329099"/>
                  </a:lnTo>
                  <a:lnTo>
                    <a:pt x="1581611" y="320517"/>
                  </a:lnTo>
                  <a:lnTo>
                    <a:pt x="1581514" y="313374"/>
                  </a:lnTo>
                  <a:lnTo>
                    <a:pt x="1583730" y="307956"/>
                  </a:lnTo>
                  <a:lnTo>
                    <a:pt x="1587681" y="304549"/>
                  </a:lnTo>
                  <a:lnTo>
                    <a:pt x="1592306" y="301474"/>
                  </a:lnTo>
                  <a:lnTo>
                    <a:pt x="1596934" y="299949"/>
                  </a:lnTo>
                  <a:lnTo>
                    <a:pt x="1606184" y="301474"/>
                  </a:lnTo>
                  <a:lnTo>
                    <a:pt x="1610809" y="304549"/>
                  </a:lnTo>
                  <a:lnTo>
                    <a:pt x="1615436" y="310699"/>
                  </a:lnTo>
                  <a:lnTo>
                    <a:pt x="1619676" y="317551"/>
                  </a:lnTo>
                  <a:lnTo>
                    <a:pt x="1619290" y="324118"/>
                  </a:lnTo>
                  <a:lnTo>
                    <a:pt x="1615436" y="330112"/>
                  </a:lnTo>
                  <a:lnTo>
                    <a:pt x="1609269" y="335249"/>
                  </a:lnTo>
                  <a:lnTo>
                    <a:pt x="1603678" y="337301"/>
                  </a:lnTo>
                  <a:lnTo>
                    <a:pt x="1596933" y="337921"/>
                  </a:lnTo>
                  <a:close/>
                </a:path>
                <a:path w="2486660" h="1062354">
                  <a:moveTo>
                    <a:pt x="964790" y="334846"/>
                  </a:moveTo>
                  <a:lnTo>
                    <a:pt x="958044" y="332592"/>
                  </a:lnTo>
                  <a:lnTo>
                    <a:pt x="952455" y="326024"/>
                  </a:lnTo>
                  <a:lnTo>
                    <a:pt x="949516" y="317874"/>
                  </a:lnTo>
                  <a:lnTo>
                    <a:pt x="949756" y="311452"/>
                  </a:lnTo>
                  <a:lnTo>
                    <a:pt x="952888" y="306178"/>
                  </a:lnTo>
                  <a:lnTo>
                    <a:pt x="958623" y="301474"/>
                  </a:lnTo>
                  <a:lnTo>
                    <a:pt x="961705" y="298424"/>
                  </a:lnTo>
                  <a:lnTo>
                    <a:pt x="987532" y="314476"/>
                  </a:lnTo>
                  <a:lnTo>
                    <a:pt x="987146" y="321043"/>
                  </a:lnTo>
                  <a:lnTo>
                    <a:pt x="983292" y="327037"/>
                  </a:lnTo>
                  <a:lnTo>
                    <a:pt x="977125" y="332174"/>
                  </a:lnTo>
                  <a:lnTo>
                    <a:pt x="971536" y="334226"/>
                  </a:lnTo>
                  <a:lnTo>
                    <a:pt x="964790" y="334846"/>
                  </a:lnTo>
                  <a:close/>
                </a:path>
                <a:path w="2486660" h="1062354">
                  <a:moveTo>
                    <a:pt x="1381079" y="322580"/>
                  </a:moveTo>
                  <a:lnTo>
                    <a:pt x="1374334" y="320321"/>
                  </a:lnTo>
                  <a:lnTo>
                    <a:pt x="1368744" y="313749"/>
                  </a:lnTo>
                  <a:lnTo>
                    <a:pt x="1365805" y="305599"/>
                  </a:lnTo>
                  <a:lnTo>
                    <a:pt x="1366046" y="299177"/>
                  </a:lnTo>
                  <a:lnTo>
                    <a:pt x="1369177" y="293903"/>
                  </a:lnTo>
                  <a:lnTo>
                    <a:pt x="1374912" y="289199"/>
                  </a:lnTo>
                  <a:lnTo>
                    <a:pt x="1377994" y="286149"/>
                  </a:lnTo>
                  <a:lnTo>
                    <a:pt x="1403821" y="302201"/>
                  </a:lnTo>
                  <a:lnTo>
                    <a:pt x="1403435" y="308768"/>
                  </a:lnTo>
                  <a:lnTo>
                    <a:pt x="1399581" y="314762"/>
                  </a:lnTo>
                  <a:lnTo>
                    <a:pt x="1393414" y="319899"/>
                  </a:lnTo>
                  <a:lnTo>
                    <a:pt x="1387825" y="321961"/>
                  </a:lnTo>
                  <a:lnTo>
                    <a:pt x="1381079" y="322580"/>
                  </a:lnTo>
                  <a:close/>
                </a:path>
                <a:path w="2486660" h="1062354">
                  <a:moveTo>
                    <a:pt x="2003976" y="307243"/>
                  </a:moveTo>
                  <a:lnTo>
                    <a:pt x="1997230" y="304992"/>
                  </a:lnTo>
                  <a:lnTo>
                    <a:pt x="1991638" y="298424"/>
                  </a:lnTo>
                  <a:lnTo>
                    <a:pt x="1988697" y="288541"/>
                  </a:lnTo>
                  <a:lnTo>
                    <a:pt x="1988941" y="281536"/>
                  </a:lnTo>
                  <a:lnTo>
                    <a:pt x="1992077" y="276838"/>
                  </a:lnTo>
                  <a:lnTo>
                    <a:pt x="1997813" y="273874"/>
                  </a:lnTo>
                  <a:lnTo>
                    <a:pt x="2000888" y="270799"/>
                  </a:lnTo>
                  <a:lnTo>
                    <a:pt x="2026705" y="286855"/>
                  </a:lnTo>
                  <a:lnTo>
                    <a:pt x="2026325" y="293427"/>
                  </a:lnTo>
                  <a:lnTo>
                    <a:pt x="2022477" y="299423"/>
                  </a:lnTo>
                  <a:lnTo>
                    <a:pt x="2016313" y="304549"/>
                  </a:lnTo>
                  <a:lnTo>
                    <a:pt x="2010721" y="306615"/>
                  </a:lnTo>
                  <a:lnTo>
                    <a:pt x="2003976" y="307243"/>
                  </a:lnTo>
                  <a:close/>
                </a:path>
                <a:path w="2486660" h="1062354">
                  <a:moveTo>
                    <a:pt x="1186810" y="307243"/>
                  </a:moveTo>
                  <a:lnTo>
                    <a:pt x="1180064" y="304992"/>
                  </a:lnTo>
                  <a:lnTo>
                    <a:pt x="1174475" y="298424"/>
                  </a:lnTo>
                  <a:lnTo>
                    <a:pt x="1171487" y="289838"/>
                  </a:lnTo>
                  <a:lnTo>
                    <a:pt x="1171392" y="282690"/>
                  </a:lnTo>
                  <a:lnTo>
                    <a:pt x="1173608" y="277270"/>
                  </a:lnTo>
                  <a:lnTo>
                    <a:pt x="1177560" y="273874"/>
                  </a:lnTo>
                  <a:lnTo>
                    <a:pt x="1182185" y="270799"/>
                  </a:lnTo>
                  <a:lnTo>
                    <a:pt x="1186810" y="269274"/>
                  </a:lnTo>
                  <a:lnTo>
                    <a:pt x="1196060" y="270799"/>
                  </a:lnTo>
                  <a:lnTo>
                    <a:pt x="1200687" y="273874"/>
                  </a:lnTo>
                  <a:lnTo>
                    <a:pt x="1205312" y="279999"/>
                  </a:lnTo>
                  <a:lnTo>
                    <a:pt x="1209552" y="286855"/>
                  </a:lnTo>
                  <a:lnTo>
                    <a:pt x="1209166" y="293427"/>
                  </a:lnTo>
                  <a:lnTo>
                    <a:pt x="1205311" y="299423"/>
                  </a:lnTo>
                  <a:lnTo>
                    <a:pt x="1199145" y="304549"/>
                  </a:lnTo>
                  <a:lnTo>
                    <a:pt x="1193555" y="306615"/>
                  </a:lnTo>
                  <a:lnTo>
                    <a:pt x="1186810" y="307243"/>
                  </a:lnTo>
                  <a:close/>
                </a:path>
                <a:path w="2486660" h="1062354">
                  <a:moveTo>
                    <a:pt x="2195150" y="285755"/>
                  </a:moveTo>
                  <a:lnTo>
                    <a:pt x="2188405" y="283496"/>
                  </a:lnTo>
                  <a:lnTo>
                    <a:pt x="2182813" y="276924"/>
                  </a:lnTo>
                  <a:lnTo>
                    <a:pt x="2179882" y="267056"/>
                  </a:lnTo>
                  <a:lnTo>
                    <a:pt x="2180125" y="260058"/>
                  </a:lnTo>
                  <a:lnTo>
                    <a:pt x="2183256" y="255363"/>
                  </a:lnTo>
                  <a:lnTo>
                    <a:pt x="2188988" y="252399"/>
                  </a:lnTo>
                  <a:lnTo>
                    <a:pt x="2192063" y="249324"/>
                  </a:lnTo>
                  <a:lnTo>
                    <a:pt x="2217901" y="265376"/>
                  </a:lnTo>
                  <a:lnTo>
                    <a:pt x="2217513" y="271943"/>
                  </a:lnTo>
                  <a:lnTo>
                    <a:pt x="2213656" y="277937"/>
                  </a:lnTo>
                  <a:lnTo>
                    <a:pt x="2207488" y="283074"/>
                  </a:lnTo>
                  <a:lnTo>
                    <a:pt x="2201895" y="285136"/>
                  </a:lnTo>
                  <a:lnTo>
                    <a:pt x="2195150" y="285755"/>
                  </a:lnTo>
                  <a:close/>
                </a:path>
                <a:path w="2486660" h="1062354">
                  <a:moveTo>
                    <a:pt x="2099563" y="279618"/>
                  </a:moveTo>
                  <a:lnTo>
                    <a:pt x="2092819" y="277367"/>
                  </a:lnTo>
                  <a:lnTo>
                    <a:pt x="2087238" y="270799"/>
                  </a:lnTo>
                  <a:lnTo>
                    <a:pt x="2084293" y="260920"/>
                  </a:lnTo>
                  <a:lnTo>
                    <a:pt x="2084528" y="253921"/>
                  </a:lnTo>
                  <a:lnTo>
                    <a:pt x="2087656" y="249224"/>
                  </a:lnTo>
                  <a:lnTo>
                    <a:pt x="2093388" y="246249"/>
                  </a:lnTo>
                  <a:lnTo>
                    <a:pt x="2096488" y="243174"/>
                  </a:lnTo>
                  <a:lnTo>
                    <a:pt x="2122301" y="259251"/>
                  </a:lnTo>
                  <a:lnTo>
                    <a:pt x="2121913" y="265815"/>
                  </a:lnTo>
                  <a:lnTo>
                    <a:pt x="2118056" y="271802"/>
                  </a:lnTo>
                  <a:lnTo>
                    <a:pt x="2111888" y="276924"/>
                  </a:lnTo>
                  <a:lnTo>
                    <a:pt x="2106307" y="278990"/>
                  </a:lnTo>
                  <a:lnTo>
                    <a:pt x="2099563" y="279618"/>
                  </a:lnTo>
                  <a:close/>
                </a:path>
                <a:path w="2486660" h="1062354">
                  <a:moveTo>
                    <a:pt x="1522926" y="261218"/>
                  </a:moveTo>
                  <a:lnTo>
                    <a:pt x="1516181" y="258967"/>
                  </a:lnTo>
                  <a:lnTo>
                    <a:pt x="1510591" y="252399"/>
                  </a:lnTo>
                  <a:lnTo>
                    <a:pt x="1507652" y="242516"/>
                  </a:lnTo>
                  <a:lnTo>
                    <a:pt x="1507893" y="235512"/>
                  </a:lnTo>
                  <a:lnTo>
                    <a:pt x="1511025" y="230813"/>
                  </a:lnTo>
                  <a:lnTo>
                    <a:pt x="1516759" y="227849"/>
                  </a:lnTo>
                  <a:lnTo>
                    <a:pt x="1519841" y="224774"/>
                  </a:lnTo>
                  <a:lnTo>
                    <a:pt x="1545667" y="240830"/>
                  </a:lnTo>
                  <a:lnTo>
                    <a:pt x="1545282" y="247402"/>
                  </a:lnTo>
                  <a:lnTo>
                    <a:pt x="1541428" y="253398"/>
                  </a:lnTo>
                  <a:lnTo>
                    <a:pt x="1535261" y="258524"/>
                  </a:lnTo>
                  <a:lnTo>
                    <a:pt x="1529672" y="260590"/>
                  </a:lnTo>
                  <a:lnTo>
                    <a:pt x="1522926" y="261218"/>
                  </a:lnTo>
                  <a:close/>
                </a:path>
                <a:path w="2486660" h="1062354">
                  <a:moveTo>
                    <a:pt x="1017211" y="261218"/>
                  </a:moveTo>
                  <a:lnTo>
                    <a:pt x="1010465" y="258967"/>
                  </a:lnTo>
                  <a:lnTo>
                    <a:pt x="1004875" y="252399"/>
                  </a:lnTo>
                  <a:lnTo>
                    <a:pt x="1001937" y="244246"/>
                  </a:lnTo>
                  <a:lnTo>
                    <a:pt x="1002178" y="237818"/>
                  </a:lnTo>
                  <a:lnTo>
                    <a:pt x="1005310" y="232543"/>
                  </a:lnTo>
                  <a:lnTo>
                    <a:pt x="1011042" y="227849"/>
                  </a:lnTo>
                  <a:lnTo>
                    <a:pt x="1014127" y="224774"/>
                  </a:lnTo>
                  <a:lnTo>
                    <a:pt x="1039518" y="241259"/>
                  </a:lnTo>
                  <a:lnTo>
                    <a:pt x="1038410" y="248546"/>
                  </a:lnTo>
                  <a:lnTo>
                    <a:pt x="1034411" y="254685"/>
                  </a:lnTo>
                  <a:lnTo>
                    <a:pt x="1029545" y="258524"/>
                  </a:lnTo>
                  <a:lnTo>
                    <a:pt x="1023957" y="260590"/>
                  </a:lnTo>
                  <a:lnTo>
                    <a:pt x="1017211" y="261218"/>
                  </a:lnTo>
                  <a:close/>
                </a:path>
                <a:path w="2486660" h="1062354">
                  <a:moveTo>
                    <a:pt x="1313239" y="248943"/>
                  </a:moveTo>
                  <a:lnTo>
                    <a:pt x="1306494" y="246692"/>
                  </a:lnTo>
                  <a:lnTo>
                    <a:pt x="1300904" y="240124"/>
                  </a:lnTo>
                  <a:lnTo>
                    <a:pt x="1297532" y="231538"/>
                  </a:lnTo>
                  <a:lnTo>
                    <a:pt x="1297050" y="224390"/>
                  </a:lnTo>
                  <a:lnTo>
                    <a:pt x="1300037" y="218971"/>
                  </a:lnTo>
                  <a:lnTo>
                    <a:pt x="1307072" y="215574"/>
                  </a:lnTo>
                  <a:lnTo>
                    <a:pt x="1310154" y="212499"/>
                  </a:lnTo>
                  <a:lnTo>
                    <a:pt x="1335548" y="228984"/>
                  </a:lnTo>
                  <a:lnTo>
                    <a:pt x="1334440" y="236271"/>
                  </a:lnTo>
                  <a:lnTo>
                    <a:pt x="1330441" y="242410"/>
                  </a:lnTo>
                  <a:lnTo>
                    <a:pt x="1325574" y="246249"/>
                  </a:lnTo>
                  <a:lnTo>
                    <a:pt x="1319985" y="248315"/>
                  </a:lnTo>
                  <a:lnTo>
                    <a:pt x="1313239" y="248943"/>
                  </a:lnTo>
                  <a:close/>
                </a:path>
                <a:path w="2486660" h="1062354">
                  <a:moveTo>
                    <a:pt x="1905301" y="248943"/>
                  </a:moveTo>
                  <a:lnTo>
                    <a:pt x="1898555" y="246692"/>
                  </a:lnTo>
                  <a:lnTo>
                    <a:pt x="1892963" y="240124"/>
                  </a:lnTo>
                  <a:lnTo>
                    <a:pt x="1889974" y="230193"/>
                  </a:lnTo>
                  <a:lnTo>
                    <a:pt x="1889879" y="222852"/>
                  </a:lnTo>
                  <a:lnTo>
                    <a:pt x="1892095" y="217241"/>
                  </a:lnTo>
                  <a:lnTo>
                    <a:pt x="1896038" y="212499"/>
                  </a:lnTo>
                  <a:lnTo>
                    <a:pt x="1900663" y="209424"/>
                  </a:lnTo>
                  <a:lnTo>
                    <a:pt x="1905288" y="208674"/>
                  </a:lnTo>
                  <a:lnTo>
                    <a:pt x="1914538" y="211724"/>
                  </a:lnTo>
                  <a:lnTo>
                    <a:pt x="1919163" y="215574"/>
                  </a:lnTo>
                  <a:lnTo>
                    <a:pt x="1923788" y="221699"/>
                  </a:lnTo>
                  <a:lnTo>
                    <a:pt x="1928030" y="228555"/>
                  </a:lnTo>
                  <a:lnTo>
                    <a:pt x="1927651" y="235127"/>
                  </a:lnTo>
                  <a:lnTo>
                    <a:pt x="1923802" y="241123"/>
                  </a:lnTo>
                  <a:lnTo>
                    <a:pt x="1917638" y="246249"/>
                  </a:lnTo>
                  <a:lnTo>
                    <a:pt x="1912046" y="248315"/>
                  </a:lnTo>
                  <a:lnTo>
                    <a:pt x="1905301" y="248943"/>
                  </a:lnTo>
                  <a:close/>
                </a:path>
                <a:path w="2486660" h="1062354">
                  <a:moveTo>
                    <a:pt x="1674409" y="248174"/>
                  </a:moveTo>
                  <a:lnTo>
                    <a:pt x="1667326" y="245347"/>
                  </a:lnTo>
                  <a:lnTo>
                    <a:pt x="1661689" y="237049"/>
                  </a:lnTo>
                  <a:lnTo>
                    <a:pt x="1658798" y="228896"/>
                  </a:lnTo>
                  <a:lnTo>
                    <a:pt x="1659376" y="222468"/>
                  </a:lnTo>
                  <a:lnTo>
                    <a:pt x="1663423" y="217193"/>
                  </a:lnTo>
                  <a:lnTo>
                    <a:pt x="1670939" y="212499"/>
                  </a:lnTo>
                  <a:lnTo>
                    <a:pt x="1674024" y="209424"/>
                  </a:lnTo>
                  <a:lnTo>
                    <a:pt x="1699848" y="225490"/>
                  </a:lnTo>
                  <a:lnTo>
                    <a:pt x="1699463" y="232062"/>
                  </a:lnTo>
                  <a:lnTo>
                    <a:pt x="1695609" y="238051"/>
                  </a:lnTo>
                  <a:lnTo>
                    <a:pt x="1689441" y="243174"/>
                  </a:lnTo>
                  <a:lnTo>
                    <a:pt x="1682070" y="246970"/>
                  </a:lnTo>
                  <a:lnTo>
                    <a:pt x="1674409" y="248174"/>
                  </a:lnTo>
                  <a:close/>
                </a:path>
                <a:path w="2486660" h="1062354">
                  <a:moveTo>
                    <a:pt x="1791201" y="240874"/>
                  </a:moveTo>
                  <a:lnTo>
                    <a:pt x="1784455" y="237900"/>
                  </a:lnTo>
                  <a:lnTo>
                    <a:pt x="1778866" y="230899"/>
                  </a:lnTo>
                  <a:lnTo>
                    <a:pt x="1775927" y="222750"/>
                  </a:lnTo>
                  <a:lnTo>
                    <a:pt x="1776168" y="216330"/>
                  </a:lnTo>
                  <a:lnTo>
                    <a:pt x="1779300" y="211064"/>
                  </a:lnTo>
                  <a:lnTo>
                    <a:pt x="1785033" y="206374"/>
                  </a:lnTo>
                  <a:lnTo>
                    <a:pt x="1788118" y="203299"/>
                  </a:lnTo>
                  <a:lnTo>
                    <a:pt x="1813943" y="219351"/>
                  </a:lnTo>
                  <a:lnTo>
                    <a:pt x="1813557" y="225918"/>
                  </a:lnTo>
                  <a:lnTo>
                    <a:pt x="1809703" y="231912"/>
                  </a:lnTo>
                  <a:lnTo>
                    <a:pt x="1803536" y="237049"/>
                  </a:lnTo>
                  <a:lnTo>
                    <a:pt x="1797947" y="240398"/>
                  </a:lnTo>
                  <a:lnTo>
                    <a:pt x="1791201" y="240874"/>
                  </a:lnTo>
                  <a:close/>
                </a:path>
                <a:path w="2486660" h="1062354">
                  <a:moveTo>
                    <a:pt x="1100470" y="236668"/>
                  </a:moveTo>
                  <a:lnTo>
                    <a:pt x="1093724" y="234417"/>
                  </a:lnTo>
                  <a:lnTo>
                    <a:pt x="1088135" y="227849"/>
                  </a:lnTo>
                  <a:lnTo>
                    <a:pt x="1085195" y="219264"/>
                  </a:lnTo>
                  <a:lnTo>
                    <a:pt x="1085436" y="212115"/>
                  </a:lnTo>
                  <a:lnTo>
                    <a:pt x="1088568" y="206696"/>
                  </a:lnTo>
                  <a:lnTo>
                    <a:pt x="1094302" y="203299"/>
                  </a:lnTo>
                  <a:lnTo>
                    <a:pt x="1097385" y="200224"/>
                  </a:lnTo>
                  <a:lnTo>
                    <a:pt x="1123212" y="216280"/>
                  </a:lnTo>
                  <a:lnTo>
                    <a:pt x="1122826" y="222852"/>
                  </a:lnTo>
                  <a:lnTo>
                    <a:pt x="1118972" y="228848"/>
                  </a:lnTo>
                  <a:lnTo>
                    <a:pt x="1112805" y="233974"/>
                  </a:lnTo>
                  <a:lnTo>
                    <a:pt x="1107216" y="236040"/>
                  </a:lnTo>
                  <a:lnTo>
                    <a:pt x="1100470" y="236668"/>
                  </a:lnTo>
                  <a:close/>
                </a:path>
                <a:path w="2486660" h="1062354">
                  <a:moveTo>
                    <a:pt x="1411915" y="199843"/>
                  </a:moveTo>
                  <a:lnTo>
                    <a:pt x="1405170" y="197592"/>
                  </a:lnTo>
                  <a:lnTo>
                    <a:pt x="1399582" y="191024"/>
                  </a:lnTo>
                  <a:lnTo>
                    <a:pt x="1396642" y="182871"/>
                  </a:lnTo>
                  <a:lnTo>
                    <a:pt x="1396883" y="176443"/>
                  </a:lnTo>
                  <a:lnTo>
                    <a:pt x="1400014" y="171168"/>
                  </a:lnTo>
                  <a:lnTo>
                    <a:pt x="1405747" y="166474"/>
                  </a:lnTo>
                  <a:lnTo>
                    <a:pt x="1408832" y="163399"/>
                  </a:lnTo>
                  <a:lnTo>
                    <a:pt x="1434658" y="179466"/>
                  </a:lnTo>
                  <a:lnTo>
                    <a:pt x="1434272" y="186037"/>
                  </a:lnTo>
                  <a:lnTo>
                    <a:pt x="1430417" y="192026"/>
                  </a:lnTo>
                  <a:lnTo>
                    <a:pt x="1424249" y="197149"/>
                  </a:lnTo>
                  <a:lnTo>
                    <a:pt x="1418661" y="199216"/>
                  </a:lnTo>
                  <a:lnTo>
                    <a:pt x="1411915" y="199843"/>
                  </a:lnTo>
                  <a:close/>
                </a:path>
                <a:path w="2486660" h="1062354">
                  <a:moveTo>
                    <a:pt x="1991638" y="181046"/>
                  </a:moveTo>
                  <a:lnTo>
                    <a:pt x="1984894" y="179123"/>
                  </a:lnTo>
                  <a:lnTo>
                    <a:pt x="1979313" y="172599"/>
                  </a:lnTo>
                  <a:lnTo>
                    <a:pt x="1976368" y="162683"/>
                  </a:lnTo>
                  <a:lnTo>
                    <a:pt x="1976604" y="155349"/>
                  </a:lnTo>
                  <a:lnTo>
                    <a:pt x="1979731" y="149741"/>
                  </a:lnTo>
                  <a:lnTo>
                    <a:pt x="1985463" y="144999"/>
                  </a:lnTo>
                  <a:lnTo>
                    <a:pt x="1988563" y="141924"/>
                  </a:lnTo>
                  <a:lnTo>
                    <a:pt x="2014376" y="157980"/>
                  </a:lnTo>
                  <a:lnTo>
                    <a:pt x="2013988" y="164552"/>
                  </a:lnTo>
                  <a:lnTo>
                    <a:pt x="2010131" y="170548"/>
                  </a:lnTo>
                  <a:lnTo>
                    <a:pt x="2003963" y="175674"/>
                  </a:lnTo>
                  <a:lnTo>
                    <a:pt x="1998382" y="179514"/>
                  </a:lnTo>
                  <a:lnTo>
                    <a:pt x="1991638" y="181046"/>
                  </a:lnTo>
                  <a:close/>
                </a:path>
                <a:path w="2486660" h="1062354">
                  <a:moveTo>
                    <a:pt x="1248482" y="169155"/>
                  </a:moveTo>
                  <a:lnTo>
                    <a:pt x="1241736" y="166896"/>
                  </a:lnTo>
                  <a:lnTo>
                    <a:pt x="1236147" y="160324"/>
                  </a:lnTo>
                  <a:lnTo>
                    <a:pt x="1233208" y="150456"/>
                  </a:lnTo>
                  <a:lnTo>
                    <a:pt x="1233449" y="143459"/>
                  </a:lnTo>
                  <a:lnTo>
                    <a:pt x="1236581" y="138763"/>
                  </a:lnTo>
                  <a:lnTo>
                    <a:pt x="1242315" y="135799"/>
                  </a:lnTo>
                  <a:lnTo>
                    <a:pt x="1245400" y="132724"/>
                  </a:lnTo>
                  <a:lnTo>
                    <a:pt x="1271224" y="148777"/>
                  </a:lnTo>
                  <a:lnTo>
                    <a:pt x="1270838" y="155343"/>
                  </a:lnTo>
                  <a:lnTo>
                    <a:pt x="1266984" y="161337"/>
                  </a:lnTo>
                  <a:lnTo>
                    <a:pt x="1260817" y="166474"/>
                  </a:lnTo>
                  <a:lnTo>
                    <a:pt x="1255228" y="168537"/>
                  </a:lnTo>
                  <a:lnTo>
                    <a:pt x="1248482" y="169155"/>
                  </a:lnTo>
                  <a:close/>
                </a:path>
                <a:path w="2486660" h="1062354">
                  <a:moveTo>
                    <a:pt x="1162141" y="169155"/>
                  </a:moveTo>
                  <a:lnTo>
                    <a:pt x="1155396" y="166896"/>
                  </a:lnTo>
                  <a:lnTo>
                    <a:pt x="1149807" y="160324"/>
                  </a:lnTo>
                  <a:lnTo>
                    <a:pt x="1146868" y="152175"/>
                  </a:lnTo>
                  <a:lnTo>
                    <a:pt x="1147108" y="145755"/>
                  </a:lnTo>
                  <a:lnTo>
                    <a:pt x="1150240" y="140489"/>
                  </a:lnTo>
                  <a:lnTo>
                    <a:pt x="1155975" y="135799"/>
                  </a:lnTo>
                  <a:lnTo>
                    <a:pt x="1159057" y="132724"/>
                  </a:lnTo>
                  <a:lnTo>
                    <a:pt x="1184884" y="148777"/>
                  </a:lnTo>
                  <a:lnTo>
                    <a:pt x="1184498" y="155343"/>
                  </a:lnTo>
                  <a:lnTo>
                    <a:pt x="1180644" y="161337"/>
                  </a:lnTo>
                  <a:lnTo>
                    <a:pt x="1174477" y="166474"/>
                  </a:lnTo>
                  <a:lnTo>
                    <a:pt x="1168887" y="168537"/>
                  </a:lnTo>
                  <a:lnTo>
                    <a:pt x="1162141" y="169155"/>
                  </a:lnTo>
                  <a:close/>
                </a:path>
                <a:path w="2486660" h="1062354">
                  <a:moveTo>
                    <a:pt x="2090313" y="166093"/>
                  </a:moveTo>
                  <a:lnTo>
                    <a:pt x="2083569" y="163842"/>
                  </a:lnTo>
                  <a:lnTo>
                    <a:pt x="2077988" y="157274"/>
                  </a:lnTo>
                  <a:lnTo>
                    <a:pt x="2075043" y="147395"/>
                  </a:lnTo>
                  <a:lnTo>
                    <a:pt x="2075279" y="140396"/>
                  </a:lnTo>
                  <a:lnTo>
                    <a:pt x="2078406" y="135699"/>
                  </a:lnTo>
                  <a:lnTo>
                    <a:pt x="2084138" y="132724"/>
                  </a:lnTo>
                  <a:lnTo>
                    <a:pt x="2087238" y="129649"/>
                  </a:lnTo>
                  <a:lnTo>
                    <a:pt x="2113051" y="145705"/>
                  </a:lnTo>
                  <a:lnTo>
                    <a:pt x="2112663" y="152277"/>
                  </a:lnTo>
                  <a:lnTo>
                    <a:pt x="2108806" y="158273"/>
                  </a:lnTo>
                  <a:lnTo>
                    <a:pt x="2102638" y="163399"/>
                  </a:lnTo>
                  <a:lnTo>
                    <a:pt x="2097057" y="165466"/>
                  </a:lnTo>
                  <a:lnTo>
                    <a:pt x="2090313" y="166093"/>
                  </a:lnTo>
                  <a:close/>
                </a:path>
                <a:path w="2486660" h="1062354">
                  <a:moveTo>
                    <a:pt x="1513675" y="159946"/>
                  </a:moveTo>
                  <a:lnTo>
                    <a:pt x="1506930" y="157693"/>
                  </a:lnTo>
                  <a:lnTo>
                    <a:pt x="1501342" y="151124"/>
                  </a:lnTo>
                  <a:lnTo>
                    <a:pt x="1498402" y="142975"/>
                  </a:lnTo>
                  <a:lnTo>
                    <a:pt x="1498642" y="136552"/>
                  </a:lnTo>
                  <a:lnTo>
                    <a:pt x="1501774" y="131279"/>
                  </a:lnTo>
                  <a:lnTo>
                    <a:pt x="1507507" y="126574"/>
                  </a:lnTo>
                  <a:lnTo>
                    <a:pt x="1510591" y="123524"/>
                  </a:lnTo>
                  <a:lnTo>
                    <a:pt x="1514446" y="121974"/>
                  </a:lnTo>
                  <a:lnTo>
                    <a:pt x="1522926" y="123524"/>
                  </a:lnTo>
                  <a:lnTo>
                    <a:pt x="1527551" y="126574"/>
                  </a:lnTo>
                  <a:lnTo>
                    <a:pt x="1532176" y="132724"/>
                  </a:lnTo>
                  <a:lnTo>
                    <a:pt x="1536416" y="139577"/>
                  </a:lnTo>
                  <a:lnTo>
                    <a:pt x="1536031" y="146143"/>
                  </a:lnTo>
                  <a:lnTo>
                    <a:pt x="1532177" y="152137"/>
                  </a:lnTo>
                  <a:lnTo>
                    <a:pt x="1526009" y="157274"/>
                  </a:lnTo>
                  <a:lnTo>
                    <a:pt x="1520421" y="159326"/>
                  </a:lnTo>
                  <a:lnTo>
                    <a:pt x="1513675" y="159946"/>
                  </a:lnTo>
                  <a:close/>
                </a:path>
                <a:path w="2486660" h="1062354">
                  <a:moveTo>
                    <a:pt x="1618518" y="150743"/>
                  </a:moveTo>
                  <a:lnTo>
                    <a:pt x="1611773" y="148492"/>
                  </a:lnTo>
                  <a:lnTo>
                    <a:pt x="1606184" y="141924"/>
                  </a:lnTo>
                  <a:lnTo>
                    <a:pt x="1604545" y="133775"/>
                  </a:lnTo>
                  <a:lnTo>
                    <a:pt x="1604641" y="127352"/>
                  </a:lnTo>
                  <a:lnTo>
                    <a:pt x="1607050" y="122079"/>
                  </a:lnTo>
                  <a:lnTo>
                    <a:pt x="1612351" y="117374"/>
                  </a:lnTo>
                  <a:lnTo>
                    <a:pt x="1615434" y="114299"/>
                  </a:lnTo>
                  <a:lnTo>
                    <a:pt x="1641261" y="130376"/>
                  </a:lnTo>
                  <a:lnTo>
                    <a:pt x="1640875" y="136940"/>
                  </a:lnTo>
                  <a:lnTo>
                    <a:pt x="1637019" y="142927"/>
                  </a:lnTo>
                  <a:lnTo>
                    <a:pt x="1630851" y="148049"/>
                  </a:lnTo>
                  <a:lnTo>
                    <a:pt x="1625262" y="150116"/>
                  </a:lnTo>
                  <a:lnTo>
                    <a:pt x="1618518" y="150743"/>
                  </a:lnTo>
                  <a:close/>
                </a:path>
                <a:path w="2486660" h="1062354">
                  <a:moveTo>
                    <a:pt x="1859041" y="147671"/>
                  </a:moveTo>
                  <a:lnTo>
                    <a:pt x="1852295" y="145418"/>
                  </a:lnTo>
                  <a:lnTo>
                    <a:pt x="1846713" y="138849"/>
                  </a:lnTo>
                  <a:lnTo>
                    <a:pt x="1843769" y="130700"/>
                  </a:lnTo>
                  <a:lnTo>
                    <a:pt x="1844005" y="124277"/>
                  </a:lnTo>
                  <a:lnTo>
                    <a:pt x="1847132" y="119004"/>
                  </a:lnTo>
                  <a:lnTo>
                    <a:pt x="1852863" y="114299"/>
                  </a:lnTo>
                  <a:lnTo>
                    <a:pt x="1855963" y="111249"/>
                  </a:lnTo>
                  <a:lnTo>
                    <a:pt x="1881780" y="127302"/>
                  </a:lnTo>
                  <a:lnTo>
                    <a:pt x="1881401" y="133868"/>
                  </a:lnTo>
                  <a:lnTo>
                    <a:pt x="1877552" y="139863"/>
                  </a:lnTo>
                  <a:lnTo>
                    <a:pt x="1871388" y="144999"/>
                  </a:lnTo>
                  <a:lnTo>
                    <a:pt x="1865793" y="147051"/>
                  </a:lnTo>
                  <a:lnTo>
                    <a:pt x="1859041" y="147671"/>
                  </a:lnTo>
                  <a:close/>
                </a:path>
                <a:path w="2486660" h="1062354">
                  <a:moveTo>
                    <a:pt x="1729528" y="144609"/>
                  </a:moveTo>
                  <a:lnTo>
                    <a:pt x="1722783" y="142357"/>
                  </a:lnTo>
                  <a:lnTo>
                    <a:pt x="1717194" y="135799"/>
                  </a:lnTo>
                  <a:lnTo>
                    <a:pt x="1714206" y="127214"/>
                  </a:lnTo>
                  <a:lnTo>
                    <a:pt x="1714110" y="120065"/>
                  </a:lnTo>
                  <a:lnTo>
                    <a:pt x="1716327" y="114646"/>
                  </a:lnTo>
                  <a:lnTo>
                    <a:pt x="1720279" y="111249"/>
                  </a:lnTo>
                  <a:lnTo>
                    <a:pt x="1724904" y="108174"/>
                  </a:lnTo>
                  <a:lnTo>
                    <a:pt x="1729529" y="107399"/>
                  </a:lnTo>
                  <a:lnTo>
                    <a:pt x="1738779" y="109699"/>
                  </a:lnTo>
                  <a:lnTo>
                    <a:pt x="1743406" y="112774"/>
                  </a:lnTo>
                  <a:lnTo>
                    <a:pt x="1748031" y="117374"/>
                  </a:lnTo>
                  <a:lnTo>
                    <a:pt x="1752270" y="124230"/>
                  </a:lnTo>
                  <a:lnTo>
                    <a:pt x="1751884" y="130802"/>
                  </a:lnTo>
                  <a:lnTo>
                    <a:pt x="1748029" y="136798"/>
                  </a:lnTo>
                  <a:lnTo>
                    <a:pt x="1741861" y="141924"/>
                  </a:lnTo>
                  <a:lnTo>
                    <a:pt x="1736273" y="143987"/>
                  </a:lnTo>
                  <a:lnTo>
                    <a:pt x="1729528" y="144609"/>
                  </a:lnTo>
                  <a:close/>
                </a:path>
                <a:path w="2486660" h="1062354">
                  <a:moveTo>
                    <a:pt x="1316322" y="98581"/>
                  </a:moveTo>
                  <a:lnTo>
                    <a:pt x="1309576" y="96321"/>
                  </a:lnTo>
                  <a:lnTo>
                    <a:pt x="1303987" y="89749"/>
                  </a:lnTo>
                  <a:lnTo>
                    <a:pt x="1301001" y="81611"/>
                  </a:lnTo>
                  <a:lnTo>
                    <a:pt x="1300905" y="75190"/>
                  </a:lnTo>
                  <a:lnTo>
                    <a:pt x="1303121" y="69918"/>
                  </a:lnTo>
                  <a:lnTo>
                    <a:pt x="1307072" y="65224"/>
                  </a:lnTo>
                  <a:lnTo>
                    <a:pt x="1311697" y="62149"/>
                  </a:lnTo>
                  <a:lnTo>
                    <a:pt x="1316322" y="60599"/>
                  </a:lnTo>
                  <a:lnTo>
                    <a:pt x="1325574" y="62149"/>
                  </a:lnTo>
                  <a:lnTo>
                    <a:pt x="1330199" y="65224"/>
                  </a:lnTo>
                  <a:lnTo>
                    <a:pt x="1334824" y="71349"/>
                  </a:lnTo>
                  <a:lnTo>
                    <a:pt x="1339064" y="78202"/>
                  </a:lnTo>
                  <a:lnTo>
                    <a:pt x="1338679" y="84768"/>
                  </a:lnTo>
                  <a:lnTo>
                    <a:pt x="1334825" y="90763"/>
                  </a:lnTo>
                  <a:lnTo>
                    <a:pt x="1328657" y="95899"/>
                  </a:lnTo>
                  <a:lnTo>
                    <a:pt x="1323068" y="97962"/>
                  </a:lnTo>
                  <a:lnTo>
                    <a:pt x="1316322" y="98581"/>
                  </a:lnTo>
                  <a:close/>
                </a:path>
                <a:path w="2486660" h="1062354">
                  <a:moveTo>
                    <a:pt x="1954626" y="86309"/>
                  </a:moveTo>
                  <a:lnTo>
                    <a:pt x="1947880" y="84057"/>
                  </a:lnTo>
                  <a:lnTo>
                    <a:pt x="1942288" y="77499"/>
                  </a:lnTo>
                  <a:lnTo>
                    <a:pt x="1939358" y="67617"/>
                  </a:lnTo>
                  <a:lnTo>
                    <a:pt x="1939601" y="60612"/>
                  </a:lnTo>
                  <a:lnTo>
                    <a:pt x="1942731" y="55913"/>
                  </a:lnTo>
                  <a:lnTo>
                    <a:pt x="1948463" y="52949"/>
                  </a:lnTo>
                  <a:lnTo>
                    <a:pt x="1951538" y="49874"/>
                  </a:lnTo>
                  <a:lnTo>
                    <a:pt x="1976944" y="66359"/>
                  </a:lnTo>
                  <a:lnTo>
                    <a:pt x="1975835" y="73646"/>
                  </a:lnTo>
                  <a:lnTo>
                    <a:pt x="1971834" y="79785"/>
                  </a:lnTo>
                  <a:lnTo>
                    <a:pt x="1966963" y="83624"/>
                  </a:lnTo>
                  <a:lnTo>
                    <a:pt x="1961371" y="85687"/>
                  </a:lnTo>
                  <a:lnTo>
                    <a:pt x="1954626" y="86309"/>
                  </a:lnTo>
                  <a:close/>
                </a:path>
                <a:path w="2486660" h="1062354">
                  <a:moveTo>
                    <a:pt x="1418082" y="80171"/>
                  </a:moveTo>
                  <a:lnTo>
                    <a:pt x="1411336" y="77918"/>
                  </a:lnTo>
                  <a:lnTo>
                    <a:pt x="1405747" y="71349"/>
                  </a:lnTo>
                  <a:lnTo>
                    <a:pt x="1402809" y="61470"/>
                  </a:lnTo>
                  <a:lnTo>
                    <a:pt x="1403050" y="54471"/>
                  </a:lnTo>
                  <a:lnTo>
                    <a:pt x="1406181" y="49774"/>
                  </a:lnTo>
                  <a:lnTo>
                    <a:pt x="1411914" y="46799"/>
                  </a:lnTo>
                  <a:lnTo>
                    <a:pt x="1414999" y="43724"/>
                  </a:lnTo>
                  <a:lnTo>
                    <a:pt x="1440824" y="59802"/>
                  </a:lnTo>
                  <a:lnTo>
                    <a:pt x="1440439" y="66368"/>
                  </a:lnTo>
                  <a:lnTo>
                    <a:pt x="1436584" y="72363"/>
                  </a:lnTo>
                  <a:lnTo>
                    <a:pt x="1430417" y="77499"/>
                  </a:lnTo>
                  <a:lnTo>
                    <a:pt x="1424827" y="79551"/>
                  </a:lnTo>
                  <a:lnTo>
                    <a:pt x="1418082" y="80171"/>
                  </a:lnTo>
                  <a:close/>
                </a:path>
                <a:path w="2486660" h="1062354">
                  <a:moveTo>
                    <a:pt x="1828204" y="52556"/>
                  </a:moveTo>
                  <a:lnTo>
                    <a:pt x="1821459" y="50296"/>
                  </a:lnTo>
                  <a:lnTo>
                    <a:pt x="1815871" y="43724"/>
                  </a:lnTo>
                  <a:lnTo>
                    <a:pt x="1812931" y="35575"/>
                  </a:lnTo>
                  <a:lnTo>
                    <a:pt x="1813172" y="29156"/>
                  </a:lnTo>
                  <a:lnTo>
                    <a:pt x="1816303" y="23889"/>
                  </a:lnTo>
                  <a:lnTo>
                    <a:pt x="1822036" y="19199"/>
                  </a:lnTo>
                  <a:lnTo>
                    <a:pt x="1825121" y="16124"/>
                  </a:lnTo>
                  <a:lnTo>
                    <a:pt x="1850519" y="32609"/>
                  </a:lnTo>
                  <a:lnTo>
                    <a:pt x="1849411" y="39896"/>
                  </a:lnTo>
                  <a:lnTo>
                    <a:pt x="1845410" y="46035"/>
                  </a:lnTo>
                  <a:lnTo>
                    <a:pt x="1840541" y="49874"/>
                  </a:lnTo>
                  <a:lnTo>
                    <a:pt x="1834950" y="51937"/>
                  </a:lnTo>
                  <a:lnTo>
                    <a:pt x="1828204" y="52556"/>
                  </a:lnTo>
                  <a:close/>
                </a:path>
                <a:path w="2486660" h="1062354">
                  <a:moveTo>
                    <a:pt x="1516758" y="49493"/>
                  </a:moveTo>
                  <a:lnTo>
                    <a:pt x="1510013" y="47242"/>
                  </a:lnTo>
                  <a:lnTo>
                    <a:pt x="1504424" y="40674"/>
                  </a:lnTo>
                  <a:lnTo>
                    <a:pt x="1501051" y="30747"/>
                  </a:lnTo>
                  <a:lnTo>
                    <a:pt x="1500569" y="23412"/>
                  </a:lnTo>
                  <a:lnTo>
                    <a:pt x="1503557" y="17802"/>
                  </a:lnTo>
                  <a:lnTo>
                    <a:pt x="1510591" y="13049"/>
                  </a:lnTo>
                  <a:lnTo>
                    <a:pt x="1513674" y="9974"/>
                  </a:lnTo>
                  <a:lnTo>
                    <a:pt x="1539067" y="26961"/>
                  </a:lnTo>
                  <a:lnTo>
                    <a:pt x="1537959" y="35296"/>
                  </a:lnTo>
                  <a:lnTo>
                    <a:pt x="1533960" y="42483"/>
                  </a:lnTo>
                  <a:lnTo>
                    <a:pt x="1529094" y="46799"/>
                  </a:lnTo>
                  <a:lnTo>
                    <a:pt x="1523504" y="48866"/>
                  </a:lnTo>
                  <a:lnTo>
                    <a:pt x="1516758" y="49493"/>
                  </a:lnTo>
                  <a:close/>
                </a:path>
                <a:path w="2486660" h="1062354">
                  <a:moveTo>
                    <a:pt x="1720278" y="40281"/>
                  </a:moveTo>
                  <a:lnTo>
                    <a:pt x="1713533" y="38021"/>
                  </a:lnTo>
                  <a:lnTo>
                    <a:pt x="1707944" y="31449"/>
                  </a:lnTo>
                  <a:lnTo>
                    <a:pt x="1705004" y="21581"/>
                  </a:lnTo>
                  <a:lnTo>
                    <a:pt x="1705245" y="14584"/>
                  </a:lnTo>
                  <a:lnTo>
                    <a:pt x="1708377" y="9888"/>
                  </a:lnTo>
                  <a:lnTo>
                    <a:pt x="1714111" y="6924"/>
                  </a:lnTo>
                  <a:lnTo>
                    <a:pt x="1717194" y="3849"/>
                  </a:lnTo>
                  <a:lnTo>
                    <a:pt x="1743020" y="19902"/>
                  </a:lnTo>
                  <a:lnTo>
                    <a:pt x="1742635" y="26468"/>
                  </a:lnTo>
                  <a:lnTo>
                    <a:pt x="1738780" y="32463"/>
                  </a:lnTo>
                  <a:lnTo>
                    <a:pt x="1732614" y="37599"/>
                  </a:lnTo>
                  <a:lnTo>
                    <a:pt x="1727023" y="39662"/>
                  </a:lnTo>
                  <a:lnTo>
                    <a:pt x="1720278" y="40281"/>
                  </a:lnTo>
                  <a:close/>
                </a:path>
                <a:path w="2486660" h="1062354">
                  <a:moveTo>
                    <a:pt x="1618518" y="37218"/>
                  </a:moveTo>
                  <a:lnTo>
                    <a:pt x="1611773" y="34967"/>
                  </a:lnTo>
                  <a:lnTo>
                    <a:pt x="1606184" y="28399"/>
                  </a:lnTo>
                  <a:lnTo>
                    <a:pt x="1604545" y="18520"/>
                  </a:lnTo>
                  <a:lnTo>
                    <a:pt x="1604641" y="11521"/>
                  </a:lnTo>
                  <a:lnTo>
                    <a:pt x="1607050" y="6824"/>
                  </a:lnTo>
                  <a:lnTo>
                    <a:pt x="1612351" y="3849"/>
                  </a:lnTo>
                  <a:lnTo>
                    <a:pt x="1615434" y="774"/>
                  </a:lnTo>
                  <a:lnTo>
                    <a:pt x="1641261" y="16830"/>
                  </a:lnTo>
                  <a:lnTo>
                    <a:pt x="1640875" y="23403"/>
                  </a:lnTo>
                  <a:lnTo>
                    <a:pt x="1637019" y="29398"/>
                  </a:lnTo>
                  <a:lnTo>
                    <a:pt x="1630851" y="34524"/>
                  </a:lnTo>
                  <a:lnTo>
                    <a:pt x="1625262" y="36591"/>
                  </a:lnTo>
                  <a:lnTo>
                    <a:pt x="1618518" y="37218"/>
                  </a:lnTo>
                  <a:close/>
                </a:path>
              </a:pathLst>
            </a:custGeom>
            <a:solidFill>
              <a:srgbClr val="FFFFFF">
                <a:alpha val="2862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476242" y="0"/>
              <a:ext cx="6179185" cy="1780539"/>
            </a:xfrm>
            <a:custGeom>
              <a:avLst/>
              <a:gdLst/>
              <a:ahLst/>
              <a:cxnLst/>
              <a:rect l="l" t="t" r="r" b="b"/>
              <a:pathLst>
                <a:path w="6179184" h="1780539">
                  <a:moveTo>
                    <a:pt x="4287891" y="1780068"/>
                  </a:moveTo>
                  <a:lnTo>
                    <a:pt x="4268616" y="1780068"/>
                  </a:lnTo>
                  <a:lnTo>
                    <a:pt x="4260816" y="1772301"/>
                  </a:lnTo>
                  <a:lnTo>
                    <a:pt x="4260816" y="1753139"/>
                  </a:lnTo>
                  <a:lnTo>
                    <a:pt x="4268616" y="1745371"/>
                  </a:lnTo>
                  <a:lnTo>
                    <a:pt x="4287891" y="1745371"/>
                  </a:lnTo>
                  <a:lnTo>
                    <a:pt x="4295691" y="1753139"/>
                  </a:lnTo>
                  <a:lnTo>
                    <a:pt x="4295691" y="1772301"/>
                  </a:lnTo>
                  <a:lnTo>
                    <a:pt x="4287891" y="1780068"/>
                  </a:lnTo>
                  <a:close/>
                </a:path>
                <a:path w="6179184" h="1780539">
                  <a:moveTo>
                    <a:pt x="4107691" y="1774286"/>
                  </a:moveTo>
                  <a:lnTo>
                    <a:pt x="4088416" y="1774286"/>
                  </a:lnTo>
                  <a:lnTo>
                    <a:pt x="4080616" y="1766518"/>
                  </a:lnTo>
                  <a:lnTo>
                    <a:pt x="4080616" y="1747356"/>
                  </a:lnTo>
                  <a:lnTo>
                    <a:pt x="4088416" y="1739589"/>
                  </a:lnTo>
                  <a:lnTo>
                    <a:pt x="4107691" y="1739589"/>
                  </a:lnTo>
                  <a:lnTo>
                    <a:pt x="4115491" y="1747356"/>
                  </a:lnTo>
                  <a:lnTo>
                    <a:pt x="4115491" y="1766518"/>
                  </a:lnTo>
                  <a:lnTo>
                    <a:pt x="4107691" y="1774286"/>
                  </a:lnTo>
                  <a:close/>
                </a:path>
                <a:path w="6179184" h="1780539">
                  <a:moveTo>
                    <a:pt x="4427391" y="1762721"/>
                  </a:moveTo>
                  <a:lnTo>
                    <a:pt x="4408141" y="1762721"/>
                  </a:lnTo>
                  <a:lnTo>
                    <a:pt x="4400316" y="1754954"/>
                  </a:lnTo>
                  <a:lnTo>
                    <a:pt x="4400316" y="1735791"/>
                  </a:lnTo>
                  <a:lnTo>
                    <a:pt x="4408141" y="1728024"/>
                  </a:lnTo>
                  <a:lnTo>
                    <a:pt x="4427391" y="1728024"/>
                  </a:lnTo>
                  <a:lnTo>
                    <a:pt x="4435216" y="1735791"/>
                  </a:lnTo>
                  <a:lnTo>
                    <a:pt x="4435216" y="1754954"/>
                  </a:lnTo>
                  <a:lnTo>
                    <a:pt x="4427391" y="1762721"/>
                  </a:lnTo>
                  <a:close/>
                </a:path>
                <a:path w="6179184" h="1780539">
                  <a:moveTo>
                    <a:pt x="4555290" y="1745374"/>
                  </a:moveTo>
                  <a:lnTo>
                    <a:pt x="4536015" y="1745374"/>
                  </a:lnTo>
                  <a:lnTo>
                    <a:pt x="4528216" y="1737606"/>
                  </a:lnTo>
                  <a:lnTo>
                    <a:pt x="4528216" y="1718444"/>
                  </a:lnTo>
                  <a:lnTo>
                    <a:pt x="4536015" y="1710676"/>
                  </a:lnTo>
                  <a:lnTo>
                    <a:pt x="4555290" y="1710676"/>
                  </a:lnTo>
                  <a:lnTo>
                    <a:pt x="4563090" y="1718444"/>
                  </a:lnTo>
                  <a:lnTo>
                    <a:pt x="4563090" y="1737606"/>
                  </a:lnTo>
                  <a:lnTo>
                    <a:pt x="4555290" y="1745374"/>
                  </a:lnTo>
                  <a:close/>
                </a:path>
                <a:path w="6179184" h="1780539">
                  <a:moveTo>
                    <a:pt x="3962367" y="1728024"/>
                  </a:moveTo>
                  <a:lnTo>
                    <a:pt x="3943117" y="1728024"/>
                  </a:lnTo>
                  <a:lnTo>
                    <a:pt x="3935292" y="1720256"/>
                  </a:lnTo>
                  <a:lnTo>
                    <a:pt x="3935292" y="1701094"/>
                  </a:lnTo>
                  <a:lnTo>
                    <a:pt x="3943117" y="1693326"/>
                  </a:lnTo>
                  <a:lnTo>
                    <a:pt x="3962367" y="1693326"/>
                  </a:lnTo>
                  <a:lnTo>
                    <a:pt x="3970167" y="1701094"/>
                  </a:lnTo>
                  <a:lnTo>
                    <a:pt x="3970167" y="1720256"/>
                  </a:lnTo>
                  <a:lnTo>
                    <a:pt x="3962367" y="1728024"/>
                  </a:lnTo>
                  <a:close/>
                </a:path>
                <a:path w="6179184" h="1780539">
                  <a:moveTo>
                    <a:pt x="4171641" y="1693326"/>
                  </a:moveTo>
                  <a:lnTo>
                    <a:pt x="4152366" y="1693326"/>
                  </a:lnTo>
                  <a:lnTo>
                    <a:pt x="4144566" y="1685559"/>
                  </a:lnTo>
                  <a:lnTo>
                    <a:pt x="4144566" y="1666396"/>
                  </a:lnTo>
                  <a:lnTo>
                    <a:pt x="4152366" y="1658629"/>
                  </a:lnTo>
                  <a:lnTo>
                    <a:pt x="4171641" y="1658629"/>
                  </a:lnTo>
                  <a:lnTo>
                    <a:pt x="4179441" y="1666396"/>
                  </a:lnTo>
                  <a:lnTo>
                    <a:pt x="4179441" y="1685559"/>
                  </a:lnTo>
                  <a:lnTo>
                    <a:pt x="4171641" y="1693326"/>
                  </a:lnTo>
                  <a:close/>
                </a:path>
                <a:path w="6179184" h="1780539">
                  <a:moveTo>
                    <a:pt x="4305316" y="1687544"/>
                  </a:moveTo>
                  <a:lnTo>
                    <a:pt x="4286066" y="1687544"/>
                  </a:lnTo>
                  <a:lnTo>
                    <a:pt x="4278266" y="1679776"/>
                  </a:lnTo>
                  <a:lnTo>
                    <a:pt x="4278266" y="1660614"/>
                  </a:lnTo>
                  <a:lnTo>
                    <a:pt x="4286066" y="1652846"/>
                  </a:lnTo>
                  <a:lnTo>
                    <a:pt x="4305316" y="1652846"/>
                  </a:lnTo>
                  <a:lnTo>
                    <a:pt x="4313141" y="1660614"/>
                  </a:lnTo>
                  <a:lnTo>
                    <a:pt x="4313141" y="1679776"/>
                  </a:lnTo>
                  <a:lnTo>
                    <a:pt x="4305316" y="1687544"/>
                  </a:lnTo>
                  <a:close/>
                </a:path>
                <a:path w="6179184" h="1780539">
                  <a:moveTo>
                    <a:pt x="3846117" y="1681761"/>
                  </a:moveTo>
                  <a:lnTo>
                    <a:pt x="3826842" y="1681761"/>
                  </a:lnTo>
                  <a:lnTo>
                    <a:pt x="3819042" y="1673994"/>
                  </a:lnTo>
                  <a:lnTo>
                    <a:pt x="3819042" y="1654831"/>
                  </a:lnTo>
                  <a:lnTo>
                    <a:pt x="3826842" y="1647064"/>
                  </a:lnTo>
                  <a:lnTo>
                    <a:pt x="3846117" y="1647064"/>
                  </a:lnTo>
                  <a:lnTo>
                    <a:pt x="3853917" y="1654831"/>
                  </a:lnTo>
                  <a:lnTo>
                    <a:pt x="3853917" y="1673994"/>
                  </a:lnTo>
                  <a:lnTo>
                    <a:pt x="3846117" y="1681761"/>
                  </a:lnTo>
                  <a:close/>
                </a:path>
                <a:path w="6179184" h="1780539">
                  <a:moveTo>
                    <a:pt x="4688965" y="1675979"/>
                  </a:moveTo>
                  <a:lnTo>
                    <a:pt x="4669715" y="1675979"/>
                  </a:lnTo>
                  <a:lnTo>
                    <a:pt x="4661915" y="1668211"/>
                  </a:lnTo>
                  <a:lnTo>
                    <a:pt x="4661915" y="1649049"/>
                  </a:lnTo>
                  <a:lnTo>
                    <a:pt x="4669715" y="1641281"/>
                  </a:lnTo>
                  <a:lnTo>
                    <a:pt x="4688965" y="1641281"/>
                  </a:lnTo>
                  <a:lnTo>
                    <a:pt x="4696790" y="1649049"/>
                  </a:lnTo>
                  <a:lnTo>
                    <a:pt x="4696790" y="1668211"/>
                  </a:lnTo>
                  <a:lnTo>
                    <a:pt x="4688965" y="1675979"/>
                  </a:lnTo>
                  <a:close/>
                </a:path>
                <a:path w="6179184" h="1780539">
                  <a:moveTo>
                    <a:pt x="4049566" y="1652846"/>
                  </a:moveTo>
                  <a:lnTo>
                    <a:pt x="4030291" y="1652846"/>
                  </a:lnTo>
                  <a:lnTo>
                    <a:pt x="4022492" y="1645079"/>
                  </a:lnTo>
                  <a:lnTo>
                    <a:pt x="4022492" y="1625916"/>
                  </a:lnTo>
                  <a:lnTo>
                    <a:pt x="4030291" y="1618149"/>
                  </a:lnTo>
                  <a:lnTo>
                    <a:pt x="4049566" y="1618149"/>
                  </a:lnTo>
                  <a:lnTo>
                    <a:pt x="4057366" y="1625916"/>
                  </a:lnTo>
                  <a:lnTo>
                    <a:pt x="4057366" y="1645079"/>
                  </a:lnTo>
                  <a:lnTo>
                    <a:pt x="4049566" y="1652846"/>
                  </a:lnTo>
                  <a:close/>
                </a:path>
                <a:path w="6179184" h="1780539">
                  <a:moveTo>
                    <a:pt x="4462266" y="1647064"/>
                  </a:moveTo>
                  <a:lnTo>
                    <a:pt x="4443016" y="1647064"/>
                  </a:lnTo>
                  <a:lnTo>
                    <a:pt x="4435216" y="1639296"/>
                  </a:lnTo>
                  <a:lnTo>
                    <a:pt x="4435216" y="1620134"/>
                  </a:lnTo>
                  <a:lnTo>
                    <a:pt x="4443016" y="1612366"/>
                  </a:lnTo>
                  <a:lnTo>
                    <a:pt x="4462266" y="1612366"/>
                  </a:lnTo>
                  <a:lnTo>
                    <a:pt x="4470091" y="1620134"/>
                  </a:lnTo>
                  <a:lnTo>
                    <a:pt x="4470091" y="1639296"/>
                  </a:lnTo>
                  <a:lnTo>
                    <a:pt x="4462266" y="1647064"/>
                  </a:lnTo>
                  <a:close/>
                </a:path>
                <a:path w="6179184" h="1780539">
                  <a:moveTo>
                    <a:pt x="4590165" y="1635499"/>
                  </a:moveTo>
                  <a:lnTo>
                    <a:pt x="4570890" y="1635499"/>
                  </a:lnTo>
                  <a:lnTo>
                    <a:pt x="4563090" y="1627731"/>
                  </a:lnTo>
                  <a:lnTo>
                    <a:pt x="4563090" y="1608569"/>
                  </a:lnTo>
                  <a:lnTo>
                    <a:pt x="4570890" y="1600801"/>
                  </a:lnTo>
                  <a:lnTo>
                    <a:pt x="4590165" y="1600801"/>
                  </a:lnTo>
                  <a:lnTo>
                    <a:pt x="4597965" y="1608569"/>
                  </a:lnTo>
                  <a:lnTo>
                    <a:pt x="4597965" y="1627731"/>
                  </a:lnTo>
                  <a:lnTo>
                    <a:pt x="4590165" y="1635499"/>
                  </a:lnTo>
                  <a:close/>
                </a:path>
                <a:path w="6179184" h="1780539">
                  <a:moveTo>
                    <a:pt x="3735667" y="1635499"/>
                  </a:moveTo>
                  <a:lnTo>
                    <a:pt x="3716392" y="1635499"/>
                  </a:lnTo>
                  <a:lnTo>
                    <a:pt x="3708592" y="1627731"/>
                  </a:lnTo>
                  <a:lnTo>
                    <a:pt x="3708592" y="1608569"/>
                  </a:lnTo>
                  <a:lnTo>
                    <a:pt x="3716392" y="1600801"/>
                  </a:lnTo>
                  <a:lnTo>
                    <a:pt x="3735667" y="1600801"/>
                  </a:lnTo>
                  <a:lnTo>
                    <a:pt x="3743467" y="1608569"/>
                  </a:lnTo>
                  <a:lnTo>
                    <a:pt x="3743467" y="1627731"/>
                  </a:lnTo>
                  <a:lnTo>
                    <a:pt x="3735667" y="1635499"/>
                  </a:lnTo>
                  <a:close/>
                </a:path>
                <a:path w="6179184" h="1780539">
                  <a:moveTo>
                    <a:pt x="3939117" y="1600801"/>
                  </a:moveTo>
                  <a:lnTo>
                    <a:pt x="3919867" y="1600801"/>
                  </a:lnTo>
                  <a:lnTo>
                    <a:pt x="3912042" y="1593034"/>
                  </a:lnTo>
                  <a:lnTo>
                    <a:pt x="3912042" y="1573871"/>
                  </a:lnTo>
                  <a:lnTo>
                    <a:pt x="3919867" y="1566104"/>
                  </a:lnTo>
                  <a:lnTo>
                    <a:pt x="3939117" y="1566104"/>
                  </a:lnTo>
                  <a:lnTo>
                    <a:pt x="3946917" y="1573871"/>
                  </a:lnTo>
                  <a:lnTo>
                    <a:pt x="3946917" y="1593034"/>
                  </a:lnTo>
                  <a:lnTo>
                    <a:pt x="3939117" y="1600801"/>
                  </a:lnTo>
                  <a:close/>
                </a:path>
                <a:path w="6179184" h="1780539">
                  <a:moveTo>
                    <a:pt x="4346016" y="1595019"/>
                  </a:moveTo>
                  <a:lnTo>
                    <a:pt x="4326766" y="1595019"/>
                  </a:lnTo>
                  <a:lnTo>
                    <a:pt x="4318941" y="1587251"/>
                  </a:lnTo>
                  <a:lnTo>
                    <a:pt x="4318941" y="1568089"/>
                  </a:lnTo>
                  <a:lnTo>
                    <a:pt x="4326766" y="1560321"/>
                  </a:lnTo>
                  <a:lnTo>
                    <a:pt x="4346016" y="1560321"/>
                  </a:lnTo>
                  <a:lnTo>
                    <a:pt x="4353816" y="1568089"/>
                  </a:lnTo>
                  <a:lnTo>
                    <a:pt x="4353816" y="1587251"/>
                  </a:lnTo>
                  <a:lnTo>
                    <a:pt x="4346016" y="1595019"/>
                  </a:lnTo>
                  <a:close/>
                </a:path>
                <a:path w="6179184" h="1780539">
                  <a:moveTo>
                    <a:pt x="4776165" y="1589236"/>
                  </a:moveTo>
                  <a:lnTo>
                    <a:pt x="4756915" y="1589236"/>
                  </a:lnTo>
                  <a:lnTo>
                    <a:pt x="4749090" y="1581469"/>
                  </a:lnTo>
                  <a:lnTo>
                    <a:pt x="4749090" y="1562306"/>
                  </a:lnTo>
                  <a:lnTo>
                    <a:pt x="4756915" y="1554539"/>
                  </a:lnTo>
                  <a:lnTo>
                    <a:pt x="4776165" y="1554539"/>
                  </a:lnTo>
                  <a:lnTo>
                    <a:pt x="4783965" y="1562306"/>
                  </a:lnTo>
                  <a:lnTo>
                    <a:pt x="4783965" y="1581469"/>
                  </a:lnTo>
                  <a:lnTo>
                    <a:pt x="4776165" y="1589236"/>
                  </a:lnTo>
                  <a:close/>
                </a:path>
                <a:path w="6179184" h="1780539">
                  <a:moveTo>
                    <a:pt x="3607792" y="1589236"/>
                  </a:moveTo>
                  <a:lnTo>
                    <a:pt x="3588517" y="1589236"/>
                  </a:lnTo>
                  <a:lnTo>
                    <a:pt x="3580717" y="1581469"/>
                  </a:lnTo>
                  <a:lnTo>
                    <a:pt x="3580717" y="1562306"/>
                  </a:lnTo>
                  <a:lnTo>
                    <a:pt x="3588517" y="1554539"/>
                  </a:lnTo>
                  <a:lnTo>
                    <a:pt x="3607792" y="1554539"/>
                  </a:lnTo>
                  <a:lnTo>
                    <a:pt x="3615592" y="1562306"/>
                  </a:lnTo>
                  <a:lnTo>
                    <a:pt x="3615592" y="1581469"/>
                  </a:lnTo>
                  <a:lnTo>
                    <a:pt x="3607792" y="1589236"/>
                  </a:lnTo>
                  <a:close/>
                </a:path>
                <a:path w="6179184" h="1780539">
                  <a:moveTo>
                    <a:pt x="4212316" y="1577671"/>
                  </a:moveTo>
                  <a:lnTo>
                    <a:pt x="4193066" y="1577671"/>
                  </a:lnTo>
                  <a:lnTo>
                    <a:pt x="4185241" y="1569904"/>
                  </a:lnTo>
                  <a:lnTo>
                    <a:pt x="4185241" y="1550739"/>
                  </a:lnTo>
                  <a:lnTo>
                    <a:pt x="4193066" y="1542974"/>
                  </a:lnTo>
                  <a:lnTo>
                    <a:pt x="4212316" y="1542974"/>
                  </a:lnTo>
                  <a:lnTo>
                    <a:pt x="4220141" y="1550739"/>
                  </a:lnTo>
                  <a:lnTo>
                    <a:pt x="4220141" y="1569904"/>
                  </a:lnTo>
                  <a:lnTo>
                    <a:pt x="4212316" y="1577671"/>
                  </a:lnTo>
                  <a:close/>
                </a:path>
                <a:path w="6179184" h="1780539">
                  <a:moveTo>
                    <a:pt x="4107691" y="1554539"/>
                  </a:moveTo>
                  <a:lnTo>
                    <a:pt x="4088416" y="1554539"/>
                  </a:lnTo>
                  <a:lnTo>
                    <a:pt x="4080616" y="1546771"/>
                  </a:lnTo>
                  <a:lnTo>
                    <a:pt x="4080616" y="1527609"/>
                  </a:lnTo>
                  <a:lnTo>
                    <a:pt x="4088416" y="1519841"/>
                  </a:lnTo>
                  <a:lnTo>
                    <a:pt x="4107691" y="1519841"/>
                  </a:lnTo>
                  <a:lnTo>
                    <a:pt x="4115491" y="1527609"/>
                  </a:lnTo>
                  <a:lnTo>
                    <a:pt x="4115491" y="1546771"/>
                  </a:lnTo>
                  <a:lnTo>
                    <a:pt x="4107691" y="1554539"/>
                  </a:lnTo>
                  <a:close/>
                </a:path>
                <a:path w="6179184" h="1780539">
                  <a:moveTo>
                    <a:pt x="3822867" y="1548756"/>
                  </a:moveTo>
                  <a:lnTo>
                    <a:pt x="3803592" y="1548756"/>
                  </a:lnTo>
                  <a:lnTo>
                    <a:pt x="3795792" y="1540989"/>
                  </a:lnTo>
                  <a:lnTo>
                    <a:pt x="3795792" y="1521826"/>
                  </a:lnTo>
                  <a:lnTo>
                    <a:pt x="3803592" y="1514059"/>
                  </a:lnTo>
                  <a:lnTo>
                    <a:pt x="3822867" y="1514059"/>
                  </a:lnTo>
                  <a:lnTo>
                    <a:pt x="3830667" y="1521826"/>
                  </a:lnTo>
                  <a:lnTo>
                    <a:pt x="3830667" y="1540989"/>
                  </a:lnTo>
                  <a:lnTo>
                    <a:pt x="3822867" y="1548756"/>
                  </a:lnTo>
                  <a:close/>
                </a:path>
                <a:path w="6179184" h="1780539">
                  <a:moveTo>
                    <a:pt x="1032697" y="1542974"/>
                  </a:moveTo>
                  <a:lnTo>
                    <a:pt x="1013422" y="1542974"/>
                  </a:lnTo>
                  <a:lnTo>
                    <a:pt x="1005623" y="1535206"/>
                  </a:lnTo>
                  <a:lnTo>
                    <a:pt x="1005623" y="1516044"/>
                  </a:lnTo>
                  <a:lnTo>
                    <a:pt x="1013422" y="1508277"/>
                  </a:lnTo>
                  <a:lnTo>
                    <a:pt x="1032697" y="1508277"/>
                  </a:lnTo>
                  <a:lnTo>
                    <a:pt x="1040497" y="1516044"/>
                  </a:lnTo>
                  <a:lnTo>
                    <a:pt x="1040497" y="1535206"/>
                  </a:lnTo>
                  <a:lnTo>
                    <a:pt x="1032697" y="1542974"/>
                  </a:lnTo>
                  <a:close/>
                </a:path>
                <a:path w="6179184" h="1780539">
                  <a:moveTo>
                    <a:pt x="1172197" y="1537191"/>
                  </a:moveTo>
                  <a:lnTo>
                    <a:pt x="1152922" y="1537191"/>
                  </a:lnTo>
                  <a:lnTo>
                    <a:pt x="1145122" y="1529424"/>
                  </a:lnTo>
                  <a:lnTo>
                    <a:pt x="1145122" y="1510262"/>
                  </a:lnTo>
                  <a:lnTo>
                    <a:pt x="1152922" y="1502494"/>
                  </a:lnTo>
                  <a:lnTo>
                    <a:pt x="1172197" y="1502494"/>
                  </a:lnTo>
                  <a:lnTo>
                    <a:pt x="1179997" y="1510262"/>
                  </a:lnTo>
                  <a:lnTo>
                    <a:pt x="1179997" y="1529424"/>
                  </a:lnTo>
                  <a:lnTo>
                    <a:pt x="1172197" y="1537191"/>
                  </a:lnTo>
                  <a:close/>
                </a:path>
                <a:path w="6179184" h="1780539">
                  <a:moveTo>
                    <a:pt x="4572715" y="1531409"/>
                  </a:moveTo>
                  <a:lnTo>
                    <a:pt x="4553465" y="1531409"/>
                  </a:lnTo>
                  <a:lnTo>
                    <a:pt x="4545640" y="1523641"/>
                  </a:lnTo>
                  <a:lnTo>
                    <a:pt x="4545640" y="1504479"/>
                  </a:lnTo>
                  <a:lnTo>
                    <a:pt x="4553465" y="1496712"/>
                  </a:lnTo>
                  <a:lnTo>
                    <a:pt x="4572715" y="1496712"/>
                  </a:lnTo>
                  <a:lnTo>
                    <a:pt x="4580515" y="1504479"/>
                  </a:lnTo>
                  <a:lnTo>
                    <a:pt x="4580515" y="1523641"/>
                  </a:lnTo>
                  <a:lnTo>
                    <a:pt x="4572715" y="1531409"/>
                  </a:lnTo>
                  <a:close/>
                </a:path>
                <a:path w="6179184" h="1780539">
                  <a:moveTo>
                    <a:pt x="4439016" y="1531409"/>
                  </a:moveTo>
                  <a:lnTo>
                    <a:pt x="4419766" y="1531409"/>
                  </a:lnTo>
                  <a:lnTo>
                    <a:pt x="4411941" y="1523641"/>
                  </a:lnTo>
                  <a:lnTo>
                    <a:pt x="4411941" y="1504479"/>
                  </a:lnTo>
                  <a:lnTo>
                    <a:pt x="4419766" y="1496712"/>
                  </a:lnTo>
                  <a:lnTo>
                    <a:pt x="4439016" y="1496712"/>
                  </a:lnTo>
                  <a:lnTo>
                    <a:pt x="4446841" y="1504479"/>
                  </a:lnTo>
                  <a:lnTo>
                    <a:pt x="4446841" y="1523641"/>
                  </a:lnTo>
                  <a:lnTo>
                    <a:pt x="4439016" y="1531409"/>
                  </a:lnTo>
                  <a:close/>
                </a:path>
                <a:path w="6179184" h="1780539">
                  <a:moveTo>
                    <a:pt x="1300072" y="1531409"/>
                  </a:moveTo>
                  <a:lnTo>
                    <a:pt x="1280822" y="1531409"/>
                  </a:lnTo>
                  <a:lnTo>
                    <a:pt x="1272997" y="1523641"/>
                  </a:lnTo>
                  <a:lnTo>
                    <a:pt x="1272997" y="1504479"/>
                  </a:lnTo>
                  <a:lnTo>
                    <a:pt x="1280822" y="1496712"/>
                  </a:lnTo>
                  <a:lnTo>
                    <a:pt x="1300072" y="1496712"/>
                  </a:lnTo>
                  <a:lnTo>
                    <a:pt x="1307897" y="1504479"/>
                  </a:lnTo>
                  <a:lnTo>
                    <a:pt x="1307897" y="1523641"/>
                  </a:lnTo>
                  <a:lnTo>
                    <a:pt x="1300072" y="1531409"/>
                  </a:lnTo>
                  <a:close/>
                </a:path>
                <a:path w="6179184" h="1780539">
                  <a:moveTo>
                    <a:pt x="4694790" y="1519841"/>
                  </a:moveTo>
                  <a:lnTo>
                    <a:pt x="4675515" y="1519841"/>
                  </a:lnTo>
                  <a:lnTo>
                    <a:pt x="4667715" y="1512074"/>
                  </a:lnTo>
                  <a:lnTo>
                    <a:pt x="4667715" y="1492912"/>
                  </a:lnTo>
                  <a:lnTo>
                    <a:pt x="4675515" y="1485144"/>
                  </a:lnTo>
                  <a:lnTo>
                    <a:pt x="4694790" y="1485144"/>
                  </a:lnTo>
                  <a:lnTo>
                    <a:pt x="4702590" y="1492912"/>
                  </a:lnTo>
                  <a:lnTo>
                    <a:pt x="4702590" y="1512074"/>
                  </a:lnTo>
                  <a:lnTo>
                    <a:pt x="4694790" y="1519841"/>
                  </a:lnTo>
                  <a:close/>
                </a:path>
                <a:path w="6179184" h="1780539">
                  <a:moveTo>
                    <a:pt x="3689167" y="1514059"/>
                  </a:moveTo>
                  <a:lnTo>
                    <a:pt x="3669892" y="1514059"/>
                  </a:lnTo>
                  <a:lnTo>
                    <a:pt x="3662092" y="1506292"/>
                  </a:lnTo>
                  <a:lnTo>
                    <a:pt x="3662092" y="1487129"/>
                  </a:lnTo>
                  <a:lnTo>
                    <a:pt x="3669892" y="1479362"/>
                  </a:lnTo>
                  <a:lnTo>
                    <a:pt x="3689167" y="1479362"/>
                  </a:lnTo>
                  <a:lnTo>
                    <a:pt x="3696967" y="1487129"/>
                  </a:lnTo>
                  <a:lnTo>
                    <a:pt x="3696967" y="1506292"/>
                  </a:lnTo>
                  <a:lnTo>
                    <a:pt x="3689167" y="1514059"/>
                  </a:lnTo>
                  <a:close/>
                </a:path>
                <a:path w="6179184" h="1780539">
                  <a:moveTo>
                    <a:pt x="4003067" y="1508277"/>
                  </a:moveTo>
                  <a:lnTo>
                    <a:pt x="3983792" y="1508277"/>
                  </a:lnTo>
                  <a:lnTo>
                    <a:pt x="3975992" y="1500509"/>
                  </a:lnTo>
                  <a:lnTo>
                    <a:pt x="3975992" y="1481347"/>
                  </a:lnTo>
                  <a:lnTo>
                    <a:pt x="3983792" y="1473579"/>
                  </a:lnTo>
                  <a:lnTo>
                    <a:pt x="4003067" y="1473579"/>
                  </a:lnTo>
                  <a:lnTo>
                    <a:pt x="4010867" y="1481347"/>
                  </a:lnTo>
                  <a:lnTo>
                    <a:pt x="4010867" y="1500509"/>
                  </a:lnTo>
                  <a:lnTo>
                    <a:pt x="4003067" y="1508277"/>
                  </a:lnTo>
                  <a:close/>
                </a:path>
                <a:path w="6179184" h="1780539">
                  <a:moveTo>
                    <a:pt x="3526392" y="1508277"/>
                  </a:moveTo>
                  <a:lnTo>
                    <a:pt x="3507143" y="1508277"/>
                  </a:lnTo>
                  <a:lnTo>
                    <a:pt x="3499343" y="1500509"/>
                  </a:lnTo>
                  <a:lnTo>
                    <a:pt x="3499343" y="1481347"/>
                  </a:lnTo>
                  <a:lnTo>
                    <a:pt x="3507143" y="1473579"/>
                  </a:lnTo>
                  <a:lnTo>
                    <a:pt x="3526392" y="1473579"/>
                  </a:lnTo>
                  <a:lnTo>
                    <a:pt x="3534217" y="1481347"/>
                  </a:lnTo>
                  <a:lnTo>
                    <a:pt x="3534217" y="1500509"/>
                  </a:lnTo>
                  <a:lnTo>
                    <a:pt x="3526392" y="1508277"/>
                  </a:lnTo>
                  <a:close/>
                </a:path>
                <a:path w="6179184" h="1780539">
                  <a:moveTo>
                    <a:pt x="3427593" y="1508277"/>
                  </a:moveTo>
                  <a:lnTo>
                    <a:pt x="3408318" y="1508277"/>
                  </a:lnTo>
                  <a:lnTo>
                    <a:pt x="3400518" y="1500509"/>
                  </a:lnTo>
                  <a:lnTo>
                    <a:pt x="3400518" y="1481347"/>
                  </a:lnTo>
                  <a:lnTo>
                    <a:pt x="3408318" y="1473579"/>
                  </a:lnTo>
                  <a:lnTo>
                    <a:pt x="3427593" y="1473579"/>
                  </a:lnTo>
                  <a:lnTo>
                    <a:pt x="3435393" y="1481347"/>
                  </a:lnTo>
                  <a:lnTo>
                    <a:pt x="3435393" y="1500509"/>
                  </a:lnTo>
                  <a:lnTo>
                    <a:pt x="3427593" y="1508277"/>
                  </a:lnTo>
                  <a:close/>
                </a:path>
                <a:path w="6179184" h="1780539">
                  <a:moveTo>
                    <a:pt x="1439597" y="1508277"/>
                  </a:moveTo>
                  <a:lnTo>
                    <a:pt x="1420322" y="1508277"/>
                  </a:lnTo>
                  <a:lnTo>
                    <a:pt x="1412522" y="1500509"/>
                  </a:lnTo>
                  <a:lnTo>
                    <a:pt x="1412522" y="1481347"/>
                  </a:lnTo>
                  <a:lnTo>
                    <a:pt x="1420322" y="1473579"/>
                  </a:lnTo>
                  <a:lnTo>
                    <a:pt x="1439597" y="1473579"/>
                  </a:lnTo>
                  <a:lnTo>
                    <a:pt x="1447397" y="1481347"/>
                  </a:lnTo>
                  <a:lnTo>
                    <a:pt x="1447397" y="1500509"/>
                  </a:lnTo>
                  <a:lnTo>
                    <a:pt x="1439597" y="1508277"/>
                  </a:lnTo>
                  <a:close/>
                </a:path>
                <a:path w="6179184" h="1780539">
                  <a:moveTo>
                    <a:pt x="4293691" y="1496712"/>
                  </a:moveTo>
                  <a:lnTo>
                    <a:pt x="4274441" y="1496712"/>
                  </a:lnTo>
                  <a:lnTo>
                    <a:pt x="4266641" y="1488944"/>
                  </a:lnTo>
                  <a:lnTo>
                    <a:pt x="4266641" y="1469782"/>
                  </a:lnTo>
                  <a:lnTo>
                    <a:pt x="4274441" y="1462014"/>
                  </a:lnTo>
                  <a:lnTo>
                    <a:pt x="4293691" y="1462014"/>
                  </a:lnTo>
                  <a:lnTo>
                    <a:pt x="4301516" y="1469782"/>
                  </a:lnTo>
                  <a:lnTo>
                    <a:pt x="4301516" y="1488944"/>
                  </a:lnTo>
                  <a:lnTo>
                    <a:pt x="4293691" y="1496712"/>
                  </a:lnTo>
                  <a:close/>
                </a:path>
                <a:path w="6179184" h="1780539">
                  <a:moveTo>
                    <a:pt x="4828490" y="1485144"/>
                  </a:moveTo>
                  <a:lnTo>
                    <a:pt x="4809215" y="1485144"/>
                  </a:lnTo>
                  <a:lnTo>
                    <a:pt x="4801415" y="1477377"/>
                  </a:lnTo>
                  <a:lnTo>
                    <a:pt x="4801415" y="1458214"/>
                  </a:lnTo>
                  <a:lnTo>
                    <a:pt x="4809215" y="1450447"/>
                  </a:lnTo>
                  <a:lnTo>
                    <a:pt x="4828490" y="1450447"/>
                  </a:lnTo>
                  <a:lnTo>
                    <a:pt x="4836290" y="1458214"/>
                  </a:lnTo>
                  <a:lnTo>
                    <a:pt x="4836290" y="1477377"/>
                  </a:lnTo>
                  <a:lnTo>
                    <a:pt x="4828490" y="1485144"/>
                  </a:lnTo>
                  <a:close/>
                </a:path>
                <a:path w="6179184" h="1780539">
                  <a:moveTo>
                    <a:pt x="939673" y="1485144"/>
                  </a:moveTo>
                  <a:lnTo>
                    <a:pt x="920423" y="1485144"/>
                  </a:lnTo>
                  <a:lnTo>
                    <a:pt x="912623" y="1477377"/>
                  </a:lnTo>
                  <a:lnTo>
                    <a:pt x="912623" y="1458214"/>
                  </a:lnTo>
                  <a:lnTo>
                    <a:pt x="920423" y="1450447"/>
                  </a:lnTo>
                  <a:lnTo>
                    <a:pt x="939673" y="1450447"/>
                  </a:lnTo>
                  <a:lnTo>
                    <a:pt x="947498" y="1458214"/>
                  </a:lnTo>
                  <a:lnTo>
                    <a:pt x="947498" y="1477377"/>
                  </a:lnTo>
                  <a:lnTo>
                    <a:pt x="939673" y="1485144"/>
                  </a:lnTo>
                  <a:close/>
                </a:path>
                <a:path w="6179184" h="1780539">
                  <a:moveTo>
                    <a:pt x="840873" y="1479362"/>
                  </a:moveTo>
                  <a:lnTo>
                    <a:pt x="821598" y="1479362"/>
                  </a:lnTo>
                  <a:lnTo>
                    <a:pt x="813798" y="1471594"/>
                  </a:lnTo>
                  <a:lnTo>
                    <a:pt x="813798" y="1452432"/>
                  </a:lnTo>
                  <a:lnTo>
                    <a:pt x="821598" y="1444664"/>
                  </a:lnTo>
                  <a:lnTo>
                    <a:pt x="840873" y="1444664"/>
                  </a:lnTo>
                  <a:lnTo>
                    <a:pt x="848673" y="1452432"/>
                  </a:lnTo>
                  <a:lnTo>
                    <a:pt x="848673" y="1471594"/>
                  </a:lnTo>
                  <a:lnTo>
                    <a:pt x="840873" y="1479362"/>
                  </a:lnTo>
                  <a:close/>
                </a:path>
                <a:path w="6179184" h="1780539">
                  <a:moveTo>
                    <a:pt x="3892617" y="1462014"/>
                  </a:moveTo>
                  <a:lnTo>
                    <a:pt x="3873342" y="1462014"/>
                  </a:lnTo>
                  <a:lnTo>
                    <a:pt x="3865542" y="1454247"/>
                  </a:lnTo>
                  <a:lnTo>
                    <a:pt x="3865542" y="1435084"/>
                  </a:lnTo>
                  <a:lnTo>
                    <a:pt x="3873342" y="1427317"/>
                  </a:lnTo>
                  <a:lnTo>
                    <a:pt x="3892617" y="1427317"/>
                  </a:lnTo>
                  <a:lnTo>
                    <a:pt x="3900417" y="1435084"/>
                  </a:lnTo>
                  <a:lnTo>
                    <a:pt x="3900417" y="1454247"/>
                  </a:lnTo>
                  <a:lnTo>
                    <a:pt x="3892617" y="1462014"/>
                  </a:lnTo>
                  <a:close/>
                </a:path>
                <a:path w="6179184" h="1780539">
                  <a:moveTo>
                    <a:pt x="3311318" y="1462014"/>
                  </a:moveTo>
                  <a:lnTo>
                    <a:pt x="3292068" y="1462014"/>
                  </a:lnTo>
                  <a:lnTo>
                    <a:pt x="3284268" y="1454247"/>
                  </a:lnTo>
                  <a:lnTo>
                    <a:pt x="3284268" y="1435084"/>
                  </a:lnTo>
                  <a:lnTo>
                    <a:pt x="3292068" y="1427317"/>
                  </a:lnTo>
                  <a:lnTo>
                    <a:pt x="3311318" y="1427317"/>
                  </a:lnTo>
                  <a:lnTo>
                    <a:pt x="3319143" y="1435084"/>
                  </a:lnTo>
                  <a:lnTo>
                    <a:pt x="3319143" y="1454247"/>
                  </a:lnTo>
                  <a:lnTo>
                    <a:pt x="3311318" y="1462014"/>
                  </a:lnTo>
                  <a:close/>
                </a:path>
                <a:path w="6179184" h="1780539">
                  <a:moveTo>
                    <a:pt x="1544221" y="1456232"/>
                  </a:moveTo>
                  <a:lnTo>
                    <a:pt x="1524946" y="1456232"/>
                  </a:lnTo>
                  <a:lnTo>
                    <a:pt x="1517146" y="1448464"/>
                  </a:lnTo>
                  <a:lnTo>
                    <a:pt x="1517146" y="1429302"/>
                  </a:lnTo>
                  <a:lnTo>
                    <a:pt x="1524946" y="1421534"/>
                  </a:lnTo>
                  <a:lnTo>
                    <a:pt x="1544221" y="1421534"/>
                  </a:lnTo>
                  <a:lnTo>
                    <a:pt x="1552021" y="1429302"/>
                  </a:lnTo>
                  <a:lnTo>
                    <a:pt x="1552021" y="1448464"/>
                  </a:lnTo>
                  <a:lnTo>
                    <a:pt x="1544221" y="1456232"/>
                  </a:lnTo>
                  <a:close/>
                </a:path>
                <a:path w="6179184" h="1780539">
                  <a:moveTo>
                    <a:pt x="4142566" y="1444667"/>
                  </a:moveTo>
                  <a:lnTo>
                    <a:pt x="4123291" y="1444667"/>
                  </a:lnTo>
                  <a:lnTo>
                    <a:pt x="4115491" y="1436899"/>
                  </a:lnTo>
                  <a:lnTo>
                    <a:pt x="4115491" y="1417737"/>
                  </a:lnTo>
                  <a:lnTo>
                    <a:pt x="4123291" y="1409969"/>
                  </a:lnTo>
                  <a:lnTo>
                    <a:pt x="4142566" y="1409969"/>
                  </a:lnTo>
                  <a:lnTo>
                    <a:pt x="4150366" y="1417737"/>
                  </a:lnTo>
                  <a:lnTo>
                    <a:pt x="4150366" y="1436899"/>
                  </a:lnTo>
                  <a:lnTo>
                    <a:pt x="4142566" y="1444667"/>
                  </a:lnTo>
                  <a:close/>
                </a:path>
                <a:path w="6179184" h="1780539">
                  <a:moveTo>
                    <a:pt x="1079197" y="1444667"/>
                  </a:moveTo>
                  <a:lnTo>
                    <a:pt x="1059922" y="1444667"/>
                  </a:lnTo>
                  <a:lnTo>
                    <a:pt x="1052122" y="1436899"/>
                  </a:lnTo>
                  <a:lnTo>
                    <a:pt x="1052122" y="1417737"/>
                  </a:lnTo>
                  <a:lnTo>
                    <a:pt x="1059922" y="1409969"/>
                  </a:lnTo>
                  <a:lnTo>
                    <a:pt x="1079197" y="1409969"/>
                  </a:lnTo>
                  <a:lnTo>
                    <a:pt x="1086997" y="1417737"/>
                  </a:lnTo>
                  <a:lnTo>
                    <a:pt x="1086997" y="1436899"/>
                  </a:lnTo>
                  <a:lnTo>
                    <a:pt x="1079197" y="1444667"/>
                  </a:lnTo>
                  <a:close/>
                </a:path>
                <a:path w="6179184" h="1780539">
                  <a:moveTo>
                    <a:pt x="4462266" y="1433099"/>
                  </a:moveTo>
                  <a:lnTo>
                    <a:pt x="4443016" y="1433099"/>
                  </a:lnTo>
                  <a:lnTo>
                    <a:pt x="4435216" y="1425332"/>
                  </a:lnTo>
                  <a:lnTo>
                    <a:pt x="4435216" y="1406169"/>
                  </a:lnTo>
                  <a:lnTo>
                    <a:pt x="4443016" y="1398402"/>
                  </a:lnTo>
                  <a:lnTo>
                    <a:pt x="4462266" y="1398402"/>
                  </a:lnTo>
                  <a:lnTo>
                    <a:pt x="4470091" y="1406169"/>
                  </a:lnTo>
                  <a:lnTo>
                    <a:pt x="4470091" y="1425332"/>
                  </a:lnTo>
                  <a:lnTo>
                    <a:pt x="4462266" y="1433099"/>
                  </a:lnTo>
                  <a:close/>
                </a:path>
                <a:path w="6179184" h="1780539">
                  <a:moveTo>
                    <a:pt x="3758917" y="1433099"/>
                  </a:moveTo>
                  <a:lnTo>
                    <a:pt x="3739667" y="1433099"/>
                  </a:lnTo>
                  <a:lnTo>
                    <a:pt x="3731842" y="1425332"/>
                  </a:lnTo>
                  <a:lnTo>
                    <a:pt x="3731842" y="1406169"/>
                  </a:lnTo>
                  <a:lnTo>
                    <a:pt x="3739667" y="1398402"/>
                  </a:lnTo>
                  <a:lnTo>
                    <a:pt x="3758917" y="1398402"/>
                  </a:lnTo>
                  <a:lnTo>
                    <a:pt x="3766717" y="1406169"/>
                  </a:lnTo>
                  <a:lnTo>
                    <a:pt x="3766717" y="1425332"/>
                  </a:lnTo>
                  <a:lnTo>
                    <a:pt x="3758917" y="1433099"/>
                  </a:lnTo>
                  <a:close/>
                </a:path>
                <a:path w="6179184" h="1780539">
                  <a:moveTo>
                    <a:pt x="1660471" y="1433099"/>
                  </a:moveTo>
                  <a:lnTo>
                    <a:pt x="1641221" y="1433099"/>
                  </a:lnTo>
                  <a:lnTo>
                    <a:pt x="1633396" y="1425332"/>
                  </a:lnTo>
                  <a:lnTo>
                    <a:pt x="1633396" y="1406169"/>
                  </a:lnTo>
                  <a:lnTo>
                    <a:pt x="1641221" y="1398402"/>
                  </a:lnTo>
                  <a:lnTo>
                    <a:pt x="1660471" y="1398402"/>
                  </a:lnTo>
                  <a:lnTo>
                    <a:pt x="1668296" y="1406169"/>
                  </a:lnTo>
                  <a:lnTo>
                    <a:pt x="1668296" y="1425332"/>
                  </a:lnTo>
                  <a:lnTo>
                    <a:pt x="1660471" y="1433099"/>
                  </a:lnTo>
                  <a:close/>
                </a:path>
                <a:path w="6179184" h="1780539">
                  <a:moveTo>
                    <a:pt x="1375647" y="1433099"/>
                  </a:moveTo>
                  <a:lnTo>
                    <a:pt x="1356397" y="1433099"/>
                  </a:lnTo>
                  <a:lnTo>
                    <a:pt x="1348572" y="1425332"/>
                  </a:lnTo>
                  <a:lnTo>
                    <a:pt x="1348572" y="1406169"/>
                  </a:lnTo>
                  <a:lnTo>
                    <a:pt x="1356397" y="1398402"/>
                  </a:lnTo>
                  <a:lnTo>
                    <a:pt x="1375647" y="1398402"/>
                  </a:lnTo>
                  <a:lnTo>
                    <a:pt x="1383447" y="1406169"/>
                  </a:lnTo>
                  <a:lnTo>
                    <a:pt x="1383447" y="1425332"/>
                  </a:lnTo>
                  <a:lnTo>
                    <a:pt x="1375647" y="1433099"/>
                  </a:lnTo>
                  <a:close/>
                </a:path>
                <a:path w="6179184" h="1780539">
                  <a:moveTo>
                    <a:pt x="1218697" y="1433099"/>
                  </a:moveTo>
                  <a:lnTo>
                    <a:pt x="1199447" y="1433099"/>
                  </a:lnTo>
                  <a:lnTo>
                    <a:pt x="1191622" y="1425332"/>
                  </a:lnTo>
                  <a:lnTo>
                    <a:pt x="1191622" y="1406169"/>
                  </a:lnTo>
                  <a:lnTo>
                    <a:pt x="1199447" y="1398402"/>
                  </a:lnTo>
                  <a:lnTo>
                    <a:pt x="1218697" y="1398402"/>
                  </a:lnTo>
                  <a:lnTo>
                    <a:pt x="1226497" y="1406169"/>
                  </a:lnTo>
                  <a:lnTo>
                    <a:pt x="1226497" y="1425332"/>
                  </a:lnTo>
                  <a:lnTo>
                    <a:pt x="1218697" y="1433099"/>
                  </a:lnTo>
                  <a:close/>
                </a:path>
                <a:path w="6179184" h="1780539">
                  <a:moveTo>
                    <a:pt x="4619215" y="1427317"/>
                  </a:moveTo>
                  <a:lnTo>
                    <a:pt x="4599965" y="1427317"/>
                  </a:lnTo>
                  <a:lnTo>
                    <a:pt x="4592140" y="1419549"/>
                  </a:lnTo>
                  <a:lnTo>
                    <a:pt x="4592140" y="1400387"/>
                  </a:lnTo>
                  <a:lnTo>
                    <a:pt x="4599965" y="1392619"/>
                  </a:lnTo>
                  <a:lnTo>
                    <a:pt x="4619215" y="1392619"/>
                  </a:lnTo>
                  <a:lnTo>
                    <a:pt x="4627040" y="1400387"/>
                  </a:lnTo>
                  <a:lnTo>
                    <a:pt x="4627040" y="1419549"/>
                  </a:lnTo>
                  <a:lnTo>
                    <a:pt x="4619215" y="1427317"/>
                  </a:lnTo>
                  <a:close/>
                </a:path>
                <a:path w="6179184" h="1780539">
                  <a:moveTo>
                    <a:pt x="747848" y="1427317"/>
                  </a:moveTo>
                  <a:lnTo>
                    <a:pt x="728598" y="1427317"/>
                  </a:lnTo>
                  <a:lnTo>
                    <a:pt x="720798" y="1419549"/>
                  </a:lnTo>
                  <a:lnTo>
                    <a:pt x="720798" y="1400387"/>
                  </a:lnTo>
                  <a:lnTo>
                    <a:pt x="728598" y="1392619"/>
                  </a:lnTo>
                  <a:lnTo>
                    <a:pt x="747848" y="1392619"/>
                  </a:lnTo>
                  <a:lnTo>
                    <a:pt x="755673" y="1400387"/>
                  </a:lnTo>
                  <a:lnTo>
                    <a:pt x="755673" y="1419549"/>
                  </a:lnTo>
                  <a:lnTo>
                    <a:pt x="747848" y="1427317"/>
                  </a:lnTo>
                  <a:close/>
                </a:path>
                <a:path w="6179184" h="1780539">
                  <a:moveTo>
                    <a:pt x="3619417" y="1415752"/>
                  </a:moveTo>
                  <a:lnTo>
                    <a:pt x="3600142" y="1415752"/>
                  </a:lnTo>
                  <a:lnTo>
                    <a:pt x="3592342" y="1407984"/>
                  </a:lnTo>
                  <a:lnTo>
                    <a:pt x="3592342" y="1388822"/>
                  </a:lnTo>
                  <a:lnTo>
                    <a:pt x="3600142" y="1381054"/>
                  </a:lnTo>
                  <a:lnTo>
                    <a:pt x="3619417" y="1381054"/>
                  </a:lnTo>
                  <a:lnTo>
                    <a:pt x="3627217" y="1388822"/>
                  </a:lnTo>
                  <a:lnTo>
                    <a:pt x="3627217" y="1407984"/>
                  </a:lnTo>
                  <a:lnTo>
                    <a:pt x="3619417" y="1415752"/>
                  </a:lnTo>
                  <a:close/>
                </a:path>
                <a:path w="6179184" h="1780539">
                  <a:moveTo>
                    <a:pt x="3206693" y="1404187"/>
                  </a:moveTo>
                  <a:lnTo>
                    <a:pt x="3187443" y="1404187"/>
                  </a:lnTo>
                  <a:lnTo>
                    <a:pt x="3179618" y="1396419"/>
                  </a:lnTo>
                  <a:lnTo>
                    <a:pt x="3179618" y="1377254"/>
                  </a:lnTo>
                  <a:lnTo>
                    <a:pt x="3187443" y="1369489"/>
                  </a:lnTo>
                  <a:lnTo>
                    <a:pt x="3206693" y="1369489"/>
                  </a:lnTo>
                  <a:lnTo>
                    <a:pt x="3214493" y="1377254"/>
                  </a:lnTo>
                  <a:lnTo>
                    <a:pt x="3214493" y="1396419"/>
                  </a:lnTo>
                  <a:lnTo>
                    <a:pt x="3206693" y="1404187"/>
                  </a:lnTo>
                  <a:close/>
                </a:path>
                <a:path w="6179184" h="1780539">
                  <a:moveTo>
                    <a:pt x="4741290" y="1398402"/>
                  </a:moveTo>
                  <a:lnTo>
                    <a:pt x="4722040" y="1398402"/>
                  </a:lnTo>
                  <a:lnTo>
                    <a:pt x="4714215" y="1390634"/>
                  </a:lnTo>
                  <a:lnTo>
                    <a:pt x="4714215" y="1371472"/>
                  </a:lnTo>
                  <a:lnTo>
                    <a:pt x="4722040" y="1363704"/>
                  </a:lnTo>
                  <a:lnTo>
                    <a:pt x="4741290" y="1363704"/>
                  </a:lnTo>
                  <a:lnTo>
                    <a:pt x="4749090" y="1371472"/>
                  </a:lnTo>
                  <a:lnTo>
                    <a:pt x="4749090" y="1390634"/>
                  </a:lnTo>
                  <a:lnTo>
                    <a:pt x="4741290" y="1398402"/>
                  </a:lnTo>
                  <a:close/>
                </a:path>
                <a:path w="6179184" h="1780539">
                  <a:moveTo>
                    <a:pt x="3439218" y="1392619"/>
                  </a:moveTo>
                  <a:lnTo>
                    <a:pt x="3419943" y="1392619"/>
                  </a:lnTo>
                  <a:lnTo>
                    <a:pt x="3412143" y="1384852"/>
                  </a:lnTo>
                  <a:lnTo>
                    <a:pt x="3412143" y="1365689"/>
                  </a:lnTo>
                  <a:lnTo>
                    <a:pt x="3419943" y="1357922"/>
                  </a:lnTo>
                  <a:lnTo>
                    <a:pt x="3439218" y="1357922"/>
                  </a:lnTo>
                  <a:lnTo>
                    <a:pt x="3447018" y="1365689"/>
                  </a:lnTo>
                  <a:lnTo>
                    <a:pt x="3447018" y="1384852"/>
                  </a:lnTo>
                  <a:lnTo>
                    <a:pt x="3439218" y="1392619"/>
                  </a:lnTo>
                  <a:close/>
                </a:path>
                <a:path w="6179184" h="1780539">
                  <a:moveTo>
                    <a:pt x="4351841" y="1386837"/>
                  </a:moveTo>
                  <a:lnTo>
                    <a:pt x="4332566" y="1386837"/>
                  </a:lnTo>
                  <a:lnTo>
                    <a:pt x="4324766" y="1379069"/>
                  </a:lnTo>
                  <a:lnTo>
                    <a:pt x="4324766" y="1359907"/>
                  </a:lnTo>
                  <a:lnTo>
                    <a:pt x="4332566" y="1352139"/>
                  </a:lnTo>
                  <a:lnTo>
                    <a:pt x="4351841" y="1352139"/>
                  </a:lnTo>
                  <a:lnTo>
                    <a:pt x="4359641" y="1359907"/>
                  </a:lnTo>
                  <a:lnTo>
                    <a:pt x="4359641" y="1379069"/>
                  </a:lnTo>
                  <a:lnTo>
                    <a:pt x="4351841" y="1386837"/>
                  </a:lnTo>
                  <a:close/>
                </a:path>
                <a:path w="6179184" h="1780539">
                  <a:moveTo>
                    <a:pt x="4874990" y="1381054"/>
                  </a:moveTo>
                  <a:lnTo>
                    <a:pt x="4855715" y="1381054"/>
                  </a:lnTo>
                  <a:lnTo>
                    <a:pt x="4847915" y="1373287"/>
                  </a:lnTo>
                  <a:lnTo>
                    <a:pt x="4847915" y="1354124"/>
                  </a:lnTo>
                  <a:lnTo>
                    <a:pt x="4855715" y="1346357"/>
                  </a:lnTo>
                  <a:lnTo>
                    <a:pt x="4874990" y="1346357"/>
                  </a:lnTo>
                  <a:lnTo>
                    <a:pt x="4882790" y="1354124"/>
                  </a:lnTo>
                  <a:lnTo>
                    <a:pt x="4882790" y="1373287"/>
                  </a:lnTo>
                  <a:lnTo>
                    <a:pt x="4874990" y="1381054"/>
                  </a:lnTo>
                  <a:close/>
                </a:path>
                <a:path w="6179184" h="1780539">
                  <a:moveTo>
                    <a:pt x="4235566" y="1381054"/>
                  </a:moveTo>
                  <a:lnTo>
                    <a:pt x="4216316" y="1381054"/>
                  </a:lnTo>
                  <a:lnTo>
                    <a:pt x="4208491" y="1373287"/>
                  </a:lnTo>
                  <a:lnTo>
                    <a:pt x="4208491" y="1354124"/>
                  </a:lnTo>
                  <a:lnTo>
                    <a:pt x="4216316" y="1346357"/>
                  </a:lnTo>
                  <a:lnTo>
                    <a:pt x="4235566" y="1346357"/>
                  </a:lnTo>
                  <a:lnTo>
                    <a:pt x="4243391" y="1354124"/>
                  </a:lnTo>
                  <a:lnTo>
                    <a:pt x="4243391" y="1373287"/>
                  </a:lnTo>
                  <a:lnTo>
                    <a:pt x="4235566" y="1381054"/>
                  </a:lnTo>
                  <a:close/>
                </a:path>
                <a:path w="6179184" h="1780539">
                  <a:moveTo>
                    <a:pt x="4037941" y="1381054"/>
                  </a:moveTo>
                  <a:lnTo>
                    <a:pt x="4018667" y="1381054"/>
                  </a:lnTo>
                  <a:lnTo>
                    <a:pt x="4010867" y="1373287"/>
                  </a:lnTo>
                  <a:lnTo>
                    <a:pt x="4010867" y="1354124"/>
                  </a:lnTo>
                  <a:lnTo>
                    <a:pt x="4018667" y="1346357"/>
                  </a:lnTo>
                  <a:lnTo>
                    <a:pt x="4037941" y="1346357"/>
                  </a:lnTo>
                  <a:lnTo>
                    <a:pt x="4045741" y="1354124"/>
                  </a:lnTo>
                  <a:lnTo>
                    <a:pt x="4045741" y="1373287"/>
                  </a:lnTo>
                  <a:lnTo>
                    <a:pt x="4037941" y="1381054"/>
                  </a:lnTo>
                  <a:close/>
                </a:path>
                <a:path w="6179184" h="1780539">
                  <a:moveTo>
                    <a:pt x="660673" y="1381054"/>
                  </a:moveTo>
                  <a:lnTo>
                    <a:pt x="641398" y="1381054"/>
                  </a:lnTo>
                  <a:lnTo>
                    <a:pt x="633598" y="1373287"/>
                  </a:lnTo>
                  <a:lnTo>
                    <a:pt x="633598" y="1354124"/>
                  </a:lnTo>
                  <a:lnTo>
                    <a:pt x="641398" y="1346357"/>
                  </a:lnTo>
                  <a:lnTo>
                    <a:pt x="660673" y="1346357"/>
                  </a:lnTo>
                  <a:lnTo>
                    <a:pt x="668473" y="1354124"/>
                  </a:lnTo>
                  <a:lnTo>
                    <a:pt x="668473" y="1373287"/>
                  </a:lnTo>
                  <a:lnTo>
                    <a:pt x="660673" y="1381054"/>
                  </a:lnTo>
                  <a:close/>
                </a:path>
                <a:path w="6179184" h="1780539">
                  <a:moveTo>
                    <a:pt x="3096243" y="1375272"/>
                  </a:moveTo>
                  <a:lnTo>
                    <a:pt x="3076993" y="1375272"/>
                  </a:lnTo>
                  <a:lnTo>
                    <a:pt x="3069193" y="1367504"/>
                  </a:lnTo>
                  <a:lnTo>
                    <a:pt x="3069193" y="1348342"/>
                  </a:lnTo>
                  <a:lnTo>
                    <a:pt x="3076993" y="1340574"/>
                  </a:lnTo>
                  <a:lnTo>
                    <a:pt x="3096243" y="1340574"/>
                  </a:lnTo>
                  <a:lnTo>
                    <a:pt x="3104068" y="1348342"/>
                  </a:lnTo>
                  <a:lnTo>
                    <a:pt x="3104068" y="1367504"/>
                  </a:lnTo>
                  <a:lnTo>
                    <a:pt x="3096243" y="1375272"/>
                  </a:lnTo>
                  <a:close/>
                </a:path>
                <a:path w="6179184" h="1780539">
                  <a:moveTo>
                    <a:pt x="1765096" y="1375272"/>
                  </a:moveTo>
                  <a:lnTo>
                    <a:pt x="1745846" y="1375272"/>
                  </a:lnTo>
                  <a:lnTo>
                    <a:pt x="1738046" y="1367504"/>
                  </a:lnTo>
                  <a:lnTo>
                    <a:pt x="1738046" y="1348342"/>
                  </a:lnTo>
                  <a:lnTo>
                    <a:pt x="1745846" y="1340574"/>
                  </a:lnTo>
                  <a:lnTo>
                    <a:pt x="1765096" y="1340574"/>
                  </a:lnTo>
                  <a:lnTo>
                    <a:pt x="1772921" y="1348342"/>
                  </a:lnTo>
                  <a:lnTo>
                    <a:pt x="1772921" y="1367504"/>
                  </a:lnTo>
                  <a:lnTo>
                    <a:pt x="1765096" y="1375272"/>
                  </a:lnTo>
                  <a:close/>
                </a:path>
                <a:path w="6179184" h="1780539">
                  <a:moveTo>
                    <a:pt x="945498" y="1369489"/>
                  </a:moveTo>
                  <a:lnTo>
                    <a:pt x="926223" y="1369489"/>
                  </a:lnTo>
                  <a:lnTo>
                    <a:pt x="918423" y="1361722"/>
                  </a:lnTo>
                  <a:lnTo>
                    <a:pt x="918423" y="1342559"/>
                  </a:lnTo>
                  <a:lnTo>
                    <a:pt x="926223" y="1334792"/>
                  </a:lnTo>
                  <a:lnTo>
                    <a:pt x="945498" y="1334792"/>
                  </a:lnTo>
                  <a:lnTo>
                    <a:pt x="953298" y="1342559"/>
                  </a:lnTo>
                  <a:lnTo>
                    <a:pt x="953298" y="1361722"/>
                  </a:lnTo>
                  <a:lnTo>
                    <a:pt x="945498" y="1369489"/>
                  </a:lnTo>
                  <a:close/>
                </a:path>
                <a:path w="6179184" h="1780539">
                  <a:moveTo>
                    <a:pt x="3927492" y="1357924"/>
                  </a:moveTo>
                  <a:lnTo>
                    <a:pt x="3908217" y="1357924"/>
                  </a:lnTo>
                  <a:lnTo>
                    <a:pt x="3900417" y="1350157"/>
                  </a:lnTo>
                  <a:lnTo>
                    <a:pt x="3900417" y="1330994"/>
                  </a:lnTo>
                  <a:lnTo>
                    <a:pt x="3908217" y="1323227"/>
                  </a:lnTo>
                  <a:lnTo>
                    <a:pt x="3927492" y="1323227"/>
                  </a:lnTo>
                  <a:lnTo>
                    <a:pt x="3935292" y="1330994"/>
                  </a:lnTo>
                  <a:lnTo>
                    <a:pt x="3935292" y="1350157"/>
                  </a:lnTo>
                  <a:lnTo>
                    <a:pt x="3927492" y="1357924"/>
                  </a:lnTo>
                  <a:close/>
                </a:path>
                <a:path w="6179184" h="1780539">
                  <a:moveTo>
                    <a:pt x="4532040" y="1352139"/>
                  </a:moveTo>
                  <a:lnTo>
                    <a:pt x="4512766" y="1352139"/>
                  </a:lnTo>
                  <a:lnTo>
                    <a:pt x="4504966" y="1344372"/>
                  </a:lnTo>
                  <a:lnTo>
                    <a:pt x="4504966" y="1325209"/>
                  </a:lnTo>
                  <a:lnTo>
                    <a:pt x="4512766" y="1317442"/>
                  </a:lnTo>
                  <a:lnTo>
                    <a:pt x="4532040" y="1317442"/>
                  </a:lnTo>
                  <a:lnTo>
                    <a:pt x="4539840" y="1325209"/>
                  </a:lnTo>
                  <a:lnTo>
                    <a:pt x="4539840" y="1344372"/>
                  </a:lnTo>
                  <a:lnTo>
                    <a:pt x="4532040" y="1352139"/>
                  </a:lnTo>
                  <a:close/>
                </a:path>
                <a:path w="6179184" h="1780539">
                  <a:moveTo>
                    <a:pt x="1486097" y="1352139"/>
                  </a:moveTo>
                  <a:lnTo>
                    <a:pt x="1466822" y="1352139"/>
                  </a:lnTo>
                  <a:lnTo>
                    <a:pt x="1459022" y="1344372"/>
                  </a:lnTo>
                  <a:lnTo>
                    <a:pt x="1459022" y="1325209"/>
                  </a:lnTo>
                  <a:lnTo>
                    <a:pt x="1466822" y="1317442"/>
                  </a:lnTo>
                  <a:lnTo>
                    <a:pt x="1486097" y="1317442"/>
                  </a:lnTo>
                  <a:lnTo>
                    <a:pt x="1493897" y="1325209"/>
                  </a:lnTo>
                  <a:lnTo>
                    <a:pt x="1493897" y="1344372"/>
                  </a:lnTo>
                  <a:lnTo>
                    <a:pt x="1486097" y="1352139"/>
                  </a:lnTo>
                  <a:close/>
                </a:path>
                <a:path w="6179184" h="1780539">
                  <a:moveTo>
                    <a:pt x="1334947" y="1352139"/>
                  </a:moveTo>
                  <a:lnTo>
                    <a:pt x="1315697" y="1352139"/>
                  </a:lnTo>
                  <a:lnTo>
                    <a:pt x="1307897" y="1344372"/>
                  </a:lnTo>
                  <a:lnTo>
                    <a:pt x="1307897" y="1325209"/>
                  </a:lnTo>
                  <a:lnTo>
                    <a:pt x="1315697" y="1317442"/>
                  </a:lnTo>
                  <a:lnTo>
                    <a:pt x="1334947" y="1317442"/>
                  </a:lnTo>
                  <a:lnTo>
                    <a:pt x="1342772" y="1325209"/>
                  </a:lnTo>
                  <a:lnTo>
                    <a:pt x="1342772" y="1344372"/>
                  </a:lnTo>
                  <a:lnTo>
                    <a:pt x="1334947" y="1352139"/>
                  </a:lnTo>
                  <a:close/>
                </a:path>
                <a:path w="6179184" h="1780539">
                  <a:moveTo>
                    <a:pt x="3317143" y="1346357"/>
                  </a:moveTo>
                  <a:lnTo>
                    <a:pt x="3297868" y="1346357"/>
                  </a:lnTo>
                  <a:lnTo>
                    <a:pt x="3290068" y="1338589"/>
                  </a:lnTo>
                  <a:lnTo>
                    <a:pt x="3290068" y="1319427"/>
                  </a:lnTo>
                  <a:lnTo>
                    <a:pt x="3297868" y="1311659"/>
                  </a:lnTo>
                  <a:lnTo>
                    <a:pt x="3317143" y="1311659"/>
                  </a:lnTo>
                  <a:lnTo>
                    <a:pt x="3324943" y="1319427"/>
                  </a:lnTo>
                  <a:lnTo>
                    <a:pt x="3324943" y="1338589"/>
                  </a:lnTo>
                  <a:lnTo>
                    <a:pt x="3317143" y="1346357"/>
                  </a:lnTo>
                  <a:close/>
                </a:path>
                <a:path w="6179184" h="1780539">
                  <a:moveTo>
                    <a:pt x="1119872" y="1346357"/>
                  </a:moveTo>
                  <a:lnTo>
                    <a:pt x="1100622" y="1346357"/>
                  </a:lnTo>
                  <a:lnTo>
                    <a:pt x="1092822" y="1338589"/>
                  </a:lnTo>
                  <a:lnTo>
                    <a:pt x="1092822" y="1319427"/>
                  </a:lnTo>
                  <a:lnTo>
                    <a:pt x="1100622" y="1311659"/>
                  </a:lnTo>
                  <a:lnTo>
                    <a:pt x="1119872" y="1311659"/>
                  </a:lnTo>
                  <a:lnTo>
                    <a:pt x="1127697" y="1319427"/>
                  </a:lnTo>
                  <a:lnTo>
                    <a:pt x="1127697" y="1338589"/>
                  </a:lnTo>
                  <a:lnTo>
                    <a:pt x="1119872" y="1346357"/>
                  </a:lnTo>
                  <a:close/>
                </a:path>
                <a:path w="6179184" h="1780539">
                  <a:moveTo>
                    <a:pt x="3538017" y="1340574"/>
                  </a:moveTo>
                  <a:lnTo>
                    <a:pt x="3518768" y="1340574"/>
                  </a:lnTo>
                  <a:lnTo>
                    <a:pt x="3510968" y="1332807"/>
                  </a:lnTo>
                  <a:lnTo>
                    <a:pt x="3510968" y="1313644"/>
                  </a:lnTo>
                  <a:lnTo>
                    <a:pt x="3518768" y="1305877"/>
                  </a:lnTo>
                  <a:lnTo>
                    <a:pt x="3538017" y="1305877"/>
                  </a:lnTo>
                  <a:lnTo>
                    <a:pt x="3545842" y="1313644"/>
                  </a:lnTo>
                  <a:lnTo>
                    <a:pt x="3545842" y="1332807"/>
                  </a:lnTo>
                  <a:lnTo>
                    <a:pt x="3538017" y="1340574"/>
                  </a:lnTo>
                  <a:close/>
                </a:path>
                <a:path w="6179184" h="1780539">
                  <a:moveTo>
                    <a:pt x="1892996" y="1340574"/>
                  </a:moveTo>
                  <a:lnTo>
                    <a:pt x="1873721" y="1340574"/>
                  </a:lnTo>
                  <a:lnTo>
                    <a:pt x="1865921" y="1332807"/>
                  </a:lnTo>
                  <a:lnTo>
                    <a:pt x="1865921" y="1313644"/>
                  </a:lnTo>
                  <a:lnTo>
                    <a:pt x="1873721" y="1305877"/>
                  </a:lnTo>
                  <a:lnTo>
                    <a:pt x="1892996" y="1305877"/>
                  </a:lnTo>
                  <a:lnTo>
                    <a:pt x="1900796" y="1313644"/>
                  </a:lnTo>
                  <a:lnTo>
                    <a:pt x="1900796" y="1332807"/>
                  </a:lnTo>
                  <a:lnTo>
                    <a:pt x="1892996" y="1340574"/>
                  </a:lnTo>
                  <a:close/>
                </a:path>
                <a:path w="6179184" h="1780539">
                  <a:moveTo>
                    <a:pt x="1613971" y="1334792"/>
                  </a:moveTo>
                  <a:lnTo>
                    <a:pt x="1594721" y="1334792"/>
                  </a:lnTo>
                  <a:lnTo>
                    <a:pt x="1586896" y="1327024"/>
                  </a:lnTo>
                  <a:lnTo>
                    <a:pt x="1586896" y="1307862"/>
                  </a:lnTo>
                  <a:lnTo>
                    <a:pt x="1594721" y="1300094"/>
                  </a:lnTo>
                  <a:lnTo>
                    <a:pt x="1613971" y="1300094"/>
                  </a:lnTo>
                  <a:lnTo>
                    <a:pt x="1621771" y="1307862"/>
                  </a:lnTo>
                  <a:lnTo>
                    <a:pt x="1621771" y="1327024"/>
                  </a:lnTo>
                  <a:lnTo>
                    <a:pt x="1613971" y="1334792"/>
                  </a:lnTo>
                  <a:close/>
                </a:path>
                <a:path w="6179184" h="1780539">
                  <a:moveTo>
                    <a:pt x="3811242" y="1329009"/>
                  </a:moveTo>
                  <a:lnTo>
                    <a:pt x="3791967" y="1329009"/>
                  </a:lnTo>
                  <a:lnTo>
                    <a:pt x="3784167" y="1321242"/>
                  </a:lnTo>
                  <a:lnTo>
                    <a:pt x="3784167" y="1302079"/>
                  </a:lnTo>
                  <a:lnTo>
                    <a:pt x="3791967" y="1294312"/>
                  </a:lnTo>
                  <a:lnTo>
                    <a:pt x="3811242" y="1294312"/>
                  </a:lnTo>
                  <a:lnTo>
                    <a:pt x="3819042" y="1302079"/>
                  </a:lnTo>
                  <a:lnTo>
                    <a:pt x="3819042" y="1321242"/>
                  </a:lnTo>
                  <a:lnTo>
                    <a:pt x="3811242" y="1329009"/>
                  </a:lnTo>
                  <a:close/>
                </a:path>
                <a:path w="6179184" h="1780539">
                  <a:moveTo>
                    <a:pt x="2997444" y="1329009"/>
                  </a:moveTo>
                  <a:lnTo>
                    <a:pt x="2978169" y="1329009"/>
                  </a:lnTo>
                  <a:lnTo>
                    <a:pt x="2970369" y="1321242"/>
                  </a:lnTo>
                  <a:lnTo>
                    <a:pt x="2970369" y="1302079"/>
                  </a:lnTo>
                  <a:lnTo>
                    <a:pt x="2978169" y="1294312"/>
                  </a:lnTo>
                  <a:lnTo>
                    <a:pt x="2997444" y="1294312"/>
                  </a:lnTo>
                  <a:lnTo>
                    <a:pt x="3005244" y="1302079"/>
                  </a:lnTo>
                  <a:lnTo>
                    <a:pt x="3005244" y="1321242"/>
                  </a:lnTo>
                  <a:lnTo>
                    <a:pt x="2997444" y="1329009"/>
                  </a:lnTo>
                  <a:close/>
                </a:path>
                <a:path w="6179184" h="1780539">
                  <a:moveTo>
                    <a:pt x="835048" y="1329009"/>
                  </a:moveTo>
                  <a:lnTo>
                    <a:pt x="815798" y="1329009"/>
                  </a:lnTo>
                  <a:lnTo>
                    <a:pt x="807973" y="1321242"/>
                  </a:lnTo>
                  <a:lnTo>
                    <a:pt x="807973" y="1302079"/>
                  </a:lnTo>
                  <a:lnTo>
                    <a:pt x="815798" y="1294312"/>
                  </a:lnTo>
                  <a:lnTo>
                    <a:pt x="835048" y="1294312"/>
                  </a:lnTo>
                  <a:lnTo>
                    <a:pt x="842848" y="1302079"/>
                  </a:lnTo>
                  <a:lnTo>
                    <a:pt x="842848" y="1321242"/>
                  </a:lnTo>
                  <a:lnTo>
                    <a:pt x="835048" y="1329009"/>
                  </a:lnTo>
                  <a:close/>
                </a:path>
                <a:path w="6179184" h="1780539">
                  <a:moveTo>
                    <a:pt x="4154191" y="1311659"/>
                  </a:moveTo>
                  <a:lnTo>
                    <a:pt x="4134941" y="1311659"/>
                  </a:lnTo>
                  <a:lnTo>
                    <a:pt x="4127116" y="1303892"/>
                  </a:lnTo>
                  <a:lnTo>
                    <a:pt x="4127116" y="1284729"/>
                  </a:lnTo>
                  <a:lnTo>
                    <a:pt x="4134941" y="1276962"/>
                  </a:lnTo>
                  <a:lnTo>
                    <a:pt x="4154191" y="1276962"/>
                  </a:lnTo>
                  <a:lnTo>
                    <a:pt x="4161991" y="1284729"/>
                  </a:lnTo>
                  <a:lnTo>
                    <a:pt x="4161991" y="1303892"/>
                  </a:lnTo>
                  <a:lnTo>
                    <a:pt x="4154191" y="1311659"/>
                  </a:lnTo>
                  <a:close/>
                </a:path>
                <a:path w="6179184" h="1780539">
                  <a:moveTo>
                    <a:pt x="3700792" y="1311659"/>
                  </a:moveTo>
                  <a:lnTo>
                    <a:pt x="3681517" y="1311659"/>
                  </a:lnTo>
                  <a:lnTo>
                    <a:pt x="3673717" y="1303892"/>
                  </a:lnTo>
                  <a:lnTo>
                    <a:pt x="3673717" y="1284729"/>
                  </a:lnTo>
                  <a:lnTo>
                    <a:pt x="3681517" y="1276962"/>
                  </a:lnTo>
                  <a:lnTo>
                    <a:pt x="3700792" y="1276962"/>
                  </a:lnTo>
                  <a:lnTo>
                    <a:pt x="3708592" y="1284729"/>
                  </a:lnTo>
                  <a:lnTo>
                    <a:pt x="3708592" y="1303892"/>
                  </a:lnTo>
                  <a:lnTo>
                    <a:pt x="3700792" y="1311659"/>
                  </a:lnTo>
                  <a:close/>
                </a:path>
                <a:path w="6179184" h="1780539">
                  <a:moveTo>
                    <a:pt x="2892794" y="1311659"/>
                  </a:moveTo>
                  <a:lnTo>
                    <a:pt x="2873544" y="1311659"/>
                  </a:lnTo>
                  <a:lnTo>
                    <a:pt x="2865744" y="1303892"/>
                  </a:lnTo>
                  <a:lnTo>
                    <a:pt x="2865744" y="1284729"/>
                  </a:lnTo>
                  <a:lnTo>
                    <a:pt x="2873544" y="1276962"/>
                  </a:lnTo>
                  <a:lnTo>
                    <a:pt x="2892794" y="1276962"/>
                  </a:lnTo>
                  <a:lnTo>
                    <a:pt x="2900619" y="1284729"/>
                  </a:lnTo>
                  <a:lnTo>
                    <a:pt x="2900619" y="1303892"/>
                  </a:lnTo>
                  <a:lnTo>
                    <a:pt x="2892794" y="1311659"/>
                  </a:lnTo>
                  <a:close/>
                </a:path>
                <a:path w="6179184" h="1780539">
                  <a:moveTo>
                    <a:pt x="585098" y="1311659"/>
                  </a:moveTo>
                  <a:lnTo>
                    <a:pt x="565823" y="1311659"/>
                  </a:lnTo>
                  <a:lnTo>
                    <a:pt x="558023" y="1303892"/>
                  </a:lnTo>
                  <a:lnTo>
                    <a:pt x="558023" y="1284729"/>
                  </a:lnTo>
                  <a:lnTo>
                    <a:pt x="565823" y="1276962"/>
                  </a:lnTo>
                  <a:lnTo>
                    <a:pt x="585098" y="1276962"/>
                  </a:lnTo>
                  <a:lnTo>
                    <a:pt x="592898" y="1284729"/>
                  </a:lnTo>
                  <a:lnTo>
                    <a:pt x="592898" y="1303892"/>
                  </a:lnTo>
                  <a:lnTo>
                    <a:pt x="585098" y="1311659"/>
                  </a:lnTo>
                  <a:close/>
                </a:path>
                <a:path w="6179184" h="1780539">
                  <a:moveTo>
                    <a:pt x="4688965" y="1300094"/>
                  </a:moveTo>
                  <a:lnTo>
                    <a:pt x="4669715" y="1300094"/>
                  </a:lnTo>
                  <a:lnTo>
                    <a:pt x="4661915" y="1292327"/>
                  </a:lnTo>
                  <a:lnTo>
                    <a:pt x="4661915" y="1273164"/>
                  </a:lnTo>
                  <a:lnTo>
                    <a:pt x="4669715" y="1265397"/>
                  </a:lnTo>
                  <a:lnTo>
                    <a:pt x="4688965" y="1265397"/>
                  </a:lnTo>
                  <a:lnTo>
                    <a:pt x="4696790" y="1273164"/>
                  </a:lnTo>
                  <a:lnTo>
                    <a:pt x="4696790" y="1292327"/>
                  </a:lnTo>
                  <a:lnTo>
                    <a:pt x="4688965" y="1300094"/>
                  </a:lnTo>
                  <a:close/>
                </a:path>
                <a:path w="6179184" h="1780539">
                  <a:moveTo>
                    <a:pt x="4828490" y="1294312"/>
                  </a:moveTo>
                  <a:lnTo>
                    <a:pt x="4809215" y="1294312"/>
                  </a:lnTo>
                  <a:lnTo>
                    <a:pt x="4801415" y="1286544"/>
                  </a:lnTo>
                  <a:lnTo>
                    <a:pt x="4801415" y="1267382"/>
                  </a:lnTo>
                  <a:lnTo>
                    <a:pt x="4809215" y="1259614"/>
                  </a:lnTo>
                  <a:lnTo>
                    <a:pt x="4828490" y="1259614"/>
                  </a:lnTo>
                  <a:lnTo>
                    <a:pt x="4836290" y="1267382"/>
                  </a:lnTo>
                  <a:lnTo>
                    <a:pt x="4836290" y="1286544"/>
                  </a:lnTo>
                  <a:lnTo>
                    <a:pt x="4828490" y="1294312"/>
                  </a:lnTo>
                  <a:close/>
                </a:path>
                <a:path w="6179184" h="1780539">
                  <a:moveTo>
                    <a:pt x="2788169" y="1288529"/>
                  </a:moveTo>
                  <a:lnTo>
                    <a:pt x="2768919" y="1288529"/>
                  </a:lnTo>
                  <a:lnTo>
                    <a:pt x="2761094" y="1280762"/>
                  </a:lnTo>
                  <a:lnTo>
                    <a:pt x="2761094" y="1261599"/>
                  </a:lnTo>
                  <a:lnTo>
                    <a:pt x="2768919" y="1253832"/>
                  </a:lnTo>
                  <a:lnTo>
                    <a:pt x="2788169" y="1253832"/>
                  </a:lnTo>
                  <a:lnTo>
                    <a:pt x="2795969" y="1261599"/>
                  </a:lnTo>
                  <a:lnTo>
                    <a:pt x="2795969" y="1280762"/>
                  </a:lnTo>
                  <a:lnTo>
                    <a:pt x="2788169" y="1288529"/>
                  </a:lnTo>
                  <a:close/>
                </a:path>
                <a:path w="6179184" h="1780539">
                  <a:moveTo>
                    <a:pt x="2044120" y="1288529"/>
                  </a:moveTo>
                  <a:lnTo>
                    <a:pt x="2024870" y="1288529"/>
                  </a:lnTo>
                  <a:lnTo>
                    <a:pt x="2017045" y="1280762"/>
                  </a:lnTo>
                  <a:lnTo>
                    <a:pt x="2017045" y="1261599"/>
                  </a:lnTo>
                  <a:lnTo>
                    <a:pt x="2024870" y="1253832"/>
                  </a:lnTo>
                  <a:lnTo>
                    <a:pt x="2044120" y="1253832"/>
                  </a:lnTo>
                  <a:lnTo>
                    <a:pt x="2051920" y="1261599"/>
                  </a:lnTo>
                  <a:lnTo>
                    <a:pt x="2051920" y="1280762"/>
                  </a:lnTo>
                  <a:lnTo>
                    <a:pt x="2044120" y="1288529"/>
                  </a:lnTo>
                  <a:close/>
                </a:path>
                <a:path w="6179184" h="1780539">
                  <a:moveTo>
                    <a:pt x="1241947" y="1288529"/>
                  </a:moveTo>
                  <a:lnTo>
                    <a:pt x="1222697" y="1288529"/>
                  </a:lnTo>
                  <a:lnTo>
                    <a:pt x="1214872" y="1280762"/>
                  </a:lnTo>
                  <a:lnTo>
                    <a:pt x="1214872" y="1261599"/>
                  </a:lnTo>
                  <a:lnTo>
                    <a:pt x="1222697" y="1253832"/>
                  </a:lnTo>
                  <a:lnTo>
                    <a:pt x="1241947" y="1253832"/>
                  </a:lnTo>
                  <a:lnTo>
                    <a:pt x="1249747" y="1261599"/>
                  </a:lnTo>
                  <a:lnTo>
                    <a:pt x="1249747" y="1280762"/>
                  </a:lnTo>
                  <a:lnTo>
                    <a:pt x="1241947" y="1288529"/>
                  </a:lnTo>
                  <a:close/>
                </a:path>
                <a:path w="6179184" h="1780539">
                  <a:moveTo>
                    <a:pt x="1009447" y="1288529"/>
                  </a:moveTo>
                  <a:lnTo>
                    <a:pt x="990173" y="1288529"/>
                  </a:lnTo>
                  <a:lnTo>
                    <a:pt x="982373" y="1280762"/>
                  </a:lnTo>
                  <a:lnTo>
                    <a:pt x="982373" y="1261599"/>
                  </a:lnTo>
                  <a:lnTo>
                    <a:pt x="990173" y="1253832"/>
                  </a:lnTo>
                  <a:lnTo>
                    <a:pt x="1009447" y="1253832"/>
                  </a:lnTo>
                  <a:lnTo>
                    <a:pt x="1017247" y="1261599"/>
                  </a:lnTo>
                  <a:lnTo>
                    <a:pt x="1017247" y="1280762"/>
                  </a:lnTo>
                  <a:lnTo>
                    <a:pt x="1009447" y="1288529"/>
                  </a:lnTo>
                  <a:close/>
                </a:path>
                <a:path w="6179184" h="1780539">
                  <a:moveTo>
                    <a:pt x="4409966" y="1282747"/>
                  </a:moveTo>
                  <a:lnTo>
                    <a:pt x="4390691" y="1282747"/>
                  </a:lnTo>
                  <a:lnTo>
                    <a:pt x="4382891" y="1274979"/>
                  </a:lnTo>
                  <a:lnTo>
                    <a:pt x="4382891" y="1255817"/>
                  </a:lnTo>
                  <a:lnTo>
                    <a:pt x="4390691" y="1248050"/>
                  </a:lnTo>
                  <a:lnTo>
                    <a:pt x="4409966" y="1248050"/>
                  </a:lnTo>
                  <a:lnTo>
                    <a:pt x="4417766" y="1255817"/>
                  </a:lnTo>
                  <a:lnTo>
                    <a:pt x="4417766" y="1274979"/>
                  </a:lnTo>
                  <a:lnTo>
                    <a:pt x="4409966" y="1282747"/>
                  </a:lnTo>
                  <a:close/>
                </a:path>
                <a:path w="6179184" h="1780539">
                  <a:moveTo>
                    <a:pt x="3415968" y="1276964"/>
                  </a:moveTo>
                  <a:lnTo>
                    <a:pt x="3396693" y="1276964"/>
                  </a:lnTo>
                  <a:lnTo>
                    <a:pt x="3388893" y="1269197"/>
                  </a:lnTo>
                  <a:lnTo>
                    <a:pt x="3388893" y="1250035"/>
                  </a:lnTo>
                  <a:lnTo>
                    <a:pt x="3396693" y="1242267"/>
                  </a:lnTo>
                  <a:lnTo>
                    <a:pt x="3415968" y="1242267"/>
                  </a:lnTo>
                  <a:lnTo>
                    <a:pt x="3423768" y="1250035"/>
                  </a:lnTo>
                  <a:lnTo>
                    <a:pt x="3423768" y="1269197"/>
                  </a:lnTo>
                  <a:lnTo>
                    <a:pt x="3415968" y="1276964"/>
                  </a:lnTo>
                  <a:close/>
                </a:path>
                <a:path w="6179184" h="1780539">
                  <a:moveTo>
                    <a:pt x="3148568" y="1276964"/>
                  </a:moveTo>
                  <a:lnTo>
                    <a:pt x="3129293" y="1276964"/>
                  </a:lnTo>
                  <a:lnTo>
                    <a:pt x="3121493" y="1269197"/>
                  </a:lnTo>
                  <a:lnTo>
                    <a:pt x="3121493" y="1250035"/>
                  </a:lnTo>
                  <a:lnTo>
                    <a:pt x="3129293" y="1242267"/>
                  </a:lnTo>
                  <a:lnTo>
                    <a:pt x="3148568" y="1242267"/>
                  </a:lnTo>
                  <a:lnTo>
                    <a:pt x="3156368" y="1250035"/>
                  </a:lnTo>
                  <a:lnTo>
                    <a:pt x="3156368" y="1269197"/>
                  </a:lnTo>
                  <a:lnTo>
                    <a:pt x="3148568" y="1276964"/>
                  </a:lnTo>
                  <a:close/>
                </a:path>
                <a:path w="6179184" h="1780539">
                  <a:moveTo>
                    <a:pt x="742048" y="1276964"/>
                  </a:moveTo>
                  <a:lnTo>
                    <a:pt x="722773" y="1276964"/>
                  </a:lnTo>
                  <a:lnTo>
                    <a:pt x="714973" y="1269197"/>
                  </a:lnTo>
                  <a:lnTo>
                    <a:pt x="714973" y="1250035"/>
                  </a:lnTo>
                  <a:lnTo>
                    <a:pt x="722773" y="1242267"/>
                  </a:lnTo>
                  <a:lnTo>
                    <a:pt x="742048" y="1242267"/>
                  </a:lnTo>
                  <a:lnTo>
                    <a:pt x="749848" y="1250035"/>
                  </a:lnTo>
                  <a:lnTo>
                    <a:pt x="749848" y="1269197"/>
                  </a:lnTo>
                  <a:lnTo>
                    <a:pt x="742048" y="1276964"/>
                  </a:lnTo>
                  <a:close/>
                </a:path>
                <a:path w="6179184" h="1780539">
                  <a:moveTo>
                    <a:pt x="4293691" y="1271179"/>
                  </a:moveTo>
                  <a:lnTo>
                    <a:pt x="4274441" y="1271179"/>
                  </a:lnTo>
                  <a:lnTo>
                    <a:pt x="4266641" y="1263412"/>
                  </a:lnTo>
                  <a:lnTo>
                    <a:pt x="4266641" y="1244250"/>
                  </a:lnTo>
                  <a:lnTo>
                    <a:pt x="4274441" y="1236482"/>
                  </a:lnTo>
                  <a:lnTo>
                    <a:pt x="4293691" y="1236482"/>
                  </a:lnTo>
                  <a:lnTo>
                    <a:pt x="4301516" y="1244250"/>
                  </a:lnTo>
                  <a:lnTo>
                    <a:pt x="4301516" y="1263412"/>
                  </a:lnTo>
                  <a:lnTo>
                    <a:pt x="4293691" y="1271179"/>
                  </a:lnTo>
                  <a:close/>
                </a:path>
                <a:path w="6179184" h="1780539">
                  <a:moveTo>
                    <a:pt x="2683544" y="1265397"/>
                  </a:moveTo>
                  <a:lnTo>
                    <a:pt x="2664269" y="1265397"/>
                  </a:lnTo>
                  <a:lnTo>
                    <a:pt x="2656469" y="1257630"/>
                  </a:lnTo>
                  <a:lnTo>
                    <a:pt x="2656469" y="1238467"/>
                  </a:lnTo>
                  <a:lnTo>
                    <a:pt x="2664269" y="1230700"/>
                  </a:lnTo>
                  <a:lnTo>
                    <a:pt x="2683544" y="1230700"/>
                  </a:lnTo>
                  <a:lnTo>
                    <a:pt x="2691344" y="1238467"/>
                  </a:lnTo>
                  <a:lnTo>
                    <a:pt x="2691344" y="1257630"/>
                  </a:lnTo>
                  <a:lnTo>
                    <a:pt x="2683544" y="1265397"/>
                  </a:lnTo>
                  <a:close/>
                </a:path>
                <a:path w="6179184" h="1780539">
                  <a:moveTo>
                    <a:pt x="2154570" y="1259614"/>
                  </a:moveTo>
                  <a:lnTo>
                    <a:pt x="2135295" y="1259614"/>
                  </a:lnTo>
                  <a:lnTo>
                    <a:pt x="2127495" y="1251847"/>
                  </a:lnTo>
                  <a:lnTo>
                    <a:pt x="2127495" y="1232685"/>
                  </a:lnTo>
                  <a:lnTo>
                    <a:pt x="2135295" y="1224917"/>
                  </a:lnTo>
                  <a:lnTo>
                    <a:pt x="2154570" y="1224917"/>
                  </a:lnTo>
                  <a:lnTo>
                    <a:pt x="2162370" y="1232685"/>
                  </a:lnTo>
                  <a:lnTo>
                    <a:pt x="2162370" y="1251847"/>
                  </a:lnTo>
                  <a:lnTo>
                    <a:pt x="2154570" y="1259614"/>
                  </a:lnTo>
                  <a:close/>
                </a:path>
                <a:path w="6179184" h="1780539">
                  <a:moveTo>
                    <a:pt x="1823246" y="1259614"/>
                  </a:moveTo>
                  <a:lnTo>
                    <a:pt x="1803971" y="1259614"/>
                  </a:lnTo>
                  <a:lnTo>
                    <a:pt x="1796171" y="1251847"/>
                  </a:lnTo>
                  <a:lnTo>
                    <a:pt x="1796171" y="1232685"/>
                  </a:lnTo>
                  <a:lnTo>
                    <a:pt x="1803971" y="1224917"/>
                  </a:lnTo>
                  <a:lnTo>
                    <a:pt x="1823246" y="1224917"/>
                  </a:lnTo>
                  <a:lnTo>
                    <a:pt x="1831046" y="1232685"/>
                  </a:lnTo>
                  <a:lnTo>
                    <a:pt x="1831046" y="1251847"/>
                  </a:lnTo>
                  <a:lnTo>
                    <a:pt x="1823246" y="1259614"/>
                  </a:lnTo>
                  <a:close/>
                </a:path>
                <a:path w="6179184" h="1780539">
                  <a:moveTo>
                    <a:pt x="3276443" y="1253832"/>
                  </a:moveTo>
                  <a:lnTo>
                    <a:pt x="3257193" y="1253832"/>
                  </a:lnTo>
                  <a:lnTo>
                    <a:pt x="3249368" y="1246065"/>
                  </a:lnTo>
                  <a:lnTo>
                    <a:pt x="3249368" y="1226902"/>
                  </a:lnTo>
                  <a:lnTo>
                    <a:pt x="3257193" y="1219135"/>
                  </a:lnTo>
                  <a:lnTo>
                    <a:pt x="3276443" y="1219135"/>
                  </a:lnTo>
                  <a:lnTo>
                    <a:pt x="3284268" y="1226902"/>
                  </a:lnTo>
                  <a:lnTo>
                    <a:pt x="3284268" y="1246065"/>
                  </a:lnTo>
                  <a:lnTo>
                    <a:pt x="3276443" y="1253832"/>
                  </a:lnTo>
                  <a:close/>
                </a:path>
                <a:path w="6179184" h="1780539">
                  <a:moveTo>
                    <a:pt x="2567294" y="1253832"/>
                  </a:moveTo>
                  <a:lnTo>
                    <a:pt x="2548019" y="1253832"/>
                  </a:lnTo>
                  <a:lnTo>
                    <a:pt x="2540219" y="1246065"/>
                  </a:lnTo>
                  <a:lnTo>
                    <a:pt x="2540219" y="1226902"/>
                  </a:lnTo>
                  <a:lnTo>
                    <a:pt x="2548019" y="1219135"/>
                  </a:lnTo>
                  <a:lnTo>
                    <a:pt x="2567294" y="1219135"/>
                  </a:lnTo>
                  <a:lnTo>
                    <a:pt x="2575094" y="1226902"/>
                  </a:lnTo>
                  <a:lnTo>
                    <a:pt x="2575094" y="1246065"/>
                  </a:lnTo>
                  <a:lnTo>
                    <a:pt x="2567294" y="1253832"/>
                  </a:lnTo>
                  <a:close/>
                </a:path>
                <a:path w="6179184" h="1780539">
                  <a:moveTo>
                    <a:pt x="1706971" y="1253832"/>
                  </a:moveTo>
                  <a:lnTo>
                    <a:pt x="1687721" y="1253832"/>
                  </a:lnTo>
                  <a:lnTo>
                    <a:pt x="1679921" y="1246065"/>
                  </a:lnTo>
                  <a:lnTo>
                    <a:pt x="1679921" y="1226902"/>
                  </a:lnTo>
                  <a:lnTo>
                    <a:pt x="1687721" y="1219135"/>
                  </a:lnTo>
                  <a:lnTo>
                    <a:pt x="1706971" y="1219135"/>
                  </a:lnTo>
                  <a:lnTo>
                    <a:pt x="1714796" y="1226902"/>
                  </a:lnTo>
                  <a:lnTo>
                    <a:pt x="1714796" y="1246065"/>
                  </a:lnTo>
                  <a:lnTo>
                    <a:pt x="1706971" y="1253832"/>
                  </a:lnTo>
                  <a:close/>
                </a:path>
                <a:path w="6179184" h="1780539">
                  <a:moveTo>
                    <a:pt x="4595965" y="1248050"/>
                  </a:moveTo>
                  <a:lnTo>
                    <a:pt x="4576715" y="1248050"/>
                  </a:lnTo>
                  <a:lnTo>
                    <a:pt x="4568890" y="1240282"/>
                  </a:lnTo>
                  <a:lnTo>
                    <a:pt x="4568890" y="1221120"/>
                  </a:lnTo>
                  <a:lnTo>
                    <a:pt x="4576715" y="1213352"/>
                  </a:lnTo>
                  <a:lnTo>
                    <a:pt x="4595965" y="1213352"/>
                  </a:lnTo>
                  <a:lnTo>
                    <a:pt x="4603765" y="1221120"/>
                  </a:lnTo>
                  <a:lnTo>
                    <a:pt x="4603765" y="1240282"/>
                  </a:lnTo>
                  <a:lnTo>
                    <a:pt x="4595965" y="1248050"/>
                  </a:lnTo>
                  <a:close/>
                </a:path>
                <a:path w="6179184" h="1780539">
                  <a:moveTo>
                    <a:pt x="3979817" y="1248050"/>
                  </a:moveTo>
                  <a:lnTo>
                    <a:pt x="3960542" y="1248050"/>
                  </a:lnTo>
                  <a:lnTo>
                    <a:pt x="3952742" y="1240282"/>
                  </a:lnTo>
                  <a:lnTo>
                    <a:pt x="3952742" y="1221120"/>
                  </a:lnTo>
                  <a:lnTo>
                    <a:pt x="3960542" y="1213352"/>
                  </a:lnTo>
                  <a:lnTo>
                    <a:pt x="3979817" y="1213352"/>
                  </a:lnTo>
                  <a:lnTo>
                    <a:pt x="3987617" y="1221120"/>
                  </a:lnTo>
                  <a:lnTo>
                    <a:pt x="3987617" y="1240282"/>
                  </a:lnTo>
                  <a:lnTo>
                    <a:pt x="3979817" y="1248050"/>
                  </a:lnTo>
                  <a:close/>
                </a:path>
                <a:path w="6179184" h="1780539">
                  <a:moveTo>
                    <a:pt x="3613592" y="1248050"/>
                  </a:moveTo>
                  <a:lnTo>
                    <a:pt x="3594342" y="1248050"/>
                  </a:lnTo>
                  <a:lnTo>
                    <a:pt x="3586517" y="1240282"/>
                  </a:lnTo>
                  <a:lnTo>
                    <a:pt x="3586517" y="1221120"/>
                  </a:lnTo>
                  <a:lnTo>
                    <a:pt x="3594342" y="1213352"/>
                  </a:lnTo>
                  <a:lnTo>
                    <a:pt x="3613592" y="1213352"/>
                  </a:lnTo>
                  <a:lnTo>
                    <a:pt x="3621392" y="1221120"/>
                  </a:lnTo>
                  <a:lnTo>
                    <a:pt x="3621392" y="1240282"/>
                  </a:lnTo>
                  <a:lnTo>
                    <a:pt x="3613592" y="1248050"/>
                  </a:lnTo>
                  <a:close/>
                </a:path>
                <a:path w="6179184" h="1780539">
                  <a:moveTo>
                    <a:pt x="1369822" y="1248050"/>
                  </a:moveTo>
                  <a:lnTo>
                    <a:pt x="1350572" y="1248050"/>
                  </a:lnTo>
                  <a:lnTo>
                    <a:pt x="1342772" y="1240282"/>
                  </a:lnTo>
                  <a:lnTo>
                    <a:pt x="1342772" y="1221120"/>
                  </a:lnTo>
                  <a:lnTo>
                    <a:pt x="1350572" y="1213352"/>
                  </a:lnTo>
                  <a:lnTo>
                    <a:pt x="1369822" y="1213352"/>
                  </a:lnTo>
                  <a:lnTo>
                    <a:pt x="1377647" y="1221120"/>
                  </a:lnTo>
                  <a:lnTo>
                    <a:pt x="1377647" y="1240282"/>
                  </a:lnTo>
                  <a:lnTo>
                    <a:pt x="1369822" y="1248050"/>
                  </a:lnTo>
                  <a:close/>
                </a:path>
                <a:path w="6179184" h="1780539">
                  <a:moveTo>
                    <a:pt x="486274" y="1248050"/>
                  </a:moveTo>
                  <a:lnTo>
                    <a:pt x="467024" y="1248050"/>
                  </a:lnTo>
                  <a:lnTo>
                    <a:pt x="459199" y="1240282"/>
                  </a:lnTo>
                  <a:lnTo>
                    <a:pt x="459199" y="1221120"/>
                  </a:lnTo>
                  <a:lnTo>
                    <a:pt x="467024" y="1213352"/>
                  </a:lnTo>
                  <a:lnTo>
                    <a:pt x="486274" y="1213352"/>
                  </a:lnTo>
                  <a:lnTo>
                    <a:pt x="494099" y="1221120"/>
                  </a:lnTo>
                  <a:lnTo>
                    <a:pt x="494099" y="1240282"/>
                  </a:lnTo>
                  <a:lnTo>
                    <a:pt x="486274" y="1248050"/>
                  </a:lnTo>
                  <a:close/>
                </a:path>
                <a:path w="6179184" h="1780539">
                  <a:moveTo>
                    <a:pt x="4101866" y="1236485"/>
                  </a:moveTo>
                  <a:lnTo>
                    <a:pt x="4082616" y="1236485"/>
                  </a:lnTo>
                  <a:lnTo>
                    <a:pt x="4074816" y="1228717"/>
                  </a:lnTo>
                  <a:lnTo>
                    <a:pt x="4074816" y="1209555"/>
                  </a:lnTo>
                  <a:lnTo>
                    <a:pt x="4082616" y="1201787"/>
                  </a:lnTo>
                  <a:lnTo>
                    <a:pt x="4101866" y="1201787"/>
                  </a:lnTo>
                  <a:lnTo>
                    <a:pt x="4109691" y="1209555"/>
                  </a:lnTo>
                  <a:lnTo>
                    <a:pt x="4109691" y="1228717"/>
                  </a:lnTo>
                  <a:lnTo>
                    <a:pt x="4101866" y="1236485"/>
                  </a:lnTo>
                  <a:close/>
                </a:path>
                <a:path w="6179184" h="1780539">
                  <a:moveTo>
                    <a:pt x="2369645" y="1236485"/>
                  </a:moveTo>
                  <a:lnTo>
                    <a:pt x="2350370" y="1236485"/>
                  </a:lnTo>
                  <a:lnTo>
                    <a:pt x="2342570" y="1228717"/>
                  </a:lnTo>
                  <a:lnTo>
                    <a:pt x="2342570" y="1209555"/>
                  </a:lnTo>
                  <a:lnTo>
                    <a:pt x="2350370" y="1201787"/>
                  </a:lnTo>
                  <a:lnTo>
                    <a:pt x="2369645" y="1201787"/>
                  </a:lnTo>
                  <a:lnTo>
                    <a:pt x="2377445" y="1209555"/>
                  </a:lnTo>
                  <a:lnTo>
                    <a:pt x="2377445" y="1228717"/>
                  </a:lnTo>
                  <a:lnTo>
                    <a:pt x="2369645" y="1236485"/>
                  </a:lnTo>
                  <a:close/>
                </a:path>
                <a:path w="6179184" h="1780539">
                  <a:moveTo>
                    <a:pt x="2270820" y="1236485"/>
                  </a:moveTo>
                  <a:lnTo>
                    <a:pt x="2251570" y="1236485"/>
                  </a:lnTo>
                  <a:lnTo>
                    <a:pt x="2243745" y="1228717"/>
                  </a:lnTo>
                  <a:lnTo>
                    <a:pt x="2243745" y="1209555"/>
                  </a:lnTo>
                  <a:lnTo>
                    <a:pt x="2251570" y="1201787"/>
                  </a:lnTo>
                  <a:lnTo>
                    <a:pt x="2270820" y="1201787"/>
                  </a:lnTo>
                  <a:lnTo>
                    <a:pt x="2278645" y="1209555"/>
                  </a:lnTo>
                  <a:lnTo>
                    <a:pt x="2278645" y="1228717"/>
                  </a:lnTo>
                  <a:lnTo>
                    <a:pt x="2270820" y="1236485"/>
                  </a:lnTo>
                  <a:close/>
                </a:path>
                <a:path w="6179184" h="1780539">
                  <a:moveTo>
                    <a:pt x="1956921" y="1236485"/>
                  </a:moveTo>
                  <a:lnTo>
                    <a:pt x="1937671" y="1236485"/>
                  </a:lnTo>
                  <a:lnTo>
                    <a:pt x="1929871" y="1228717"/>
                  </a:lnTo>
                  <a:lnTo>
                    <a:pt x="1929871" y="1209555"/>
                  </a:lnTo>
                  <a:lnTo>
                    <a:pt x="1937671" y="1201787"/>
                  </a:lnTo>
                  <a:lnTo>
                    <a:pt x="1956921" y="1201787"/>
                  </a:lnTo>
                  <a:lnTo>
                    <a:pt x="1964746" y="1209555"/>
                  </a:lnTo>
                  <a:lnTo>
                    <a:pt x="1964746" y="1228717"/>
                  </a:lnTo>
                  <a:lnTo>
                    <a:pt x="1956921" y="1236485"/>
                  </a:lnTo>
                  <a:close/>
                </a:path>
                <a:path w="6179184" h="1780539">
                  <a:moveTo>
                    <a:pt x="1137322" y="1236485"/>
                  </a:moveTo>
                  <a:lnTo>
                    <a:pt x="1118047" y="1236485"/>
                  </a:lnTo>
                  <a:lnTo>
                    <a:pt x="1110247" y="1228717"/>
                  </a:lnTo>
                  <a:lnTo>
                    <a:pt x="1110247" y="1209555"/>
                  </a:lnTo>
                  <a:lnTo>
                    <a:pt x="1118047" y="1201787"/>
                  </a:lnTo>
                  <a:lnTo>
                    <a:pt x="1137322" y="1201787"/>
                  </a:lnTo>
                  <a:lnTo>
                    <a:pt x="1145122" y="1209555"/>
                  </a:lnTo>
                  <a:lnTo>
                    <a:pt x="1145122" y="1228717"/>
                  </a:lnTo>
                  <a:lnTo>
                    <a:pt x="1137322" y="1236485"/>
                  </a:lnTo>
                  <a:close/>
                </a:path>
                <a:path w="6179184" h="1780539">
                  <a:moveTo>
                    <a:pt x="3869367" y="1230702"/>
                  </a:moveTo>
                  <a:lnTo>
                    <a:pt x="3850092" y="1230702"/>
                  </a:lnTo>
                  <a:lnTo>
                    <a:pt x="3842292" y="1222935"/>
                  </a:lnTo>
                  <a:lnTo>
                    <a:pt x="3842292" y="1203772"/>
                  </a:lnTo>
                  <a:lnTo>
                    <a:pt x="3850092" y="1196005"/>
                  </a:lnTo>
                  <a:lnTo>
                    <a:pt x="3869367" y="1196005"/>
                  </a:lnTo>
                  <a:lnTo>
                    <a:pt x="3877167" y="1203772"/>
                  </a:lnTo>
                  <a:lnTo>
                    <a:pt x="3877167" y="1222935"/>
                  </a:lnTo>
                  <a:lnTo>
                    <a:pt x="3869367" y="1230702"/>
                  </a:lnTo>
                  <a:close/>
                </a:path>
                <a:path w="6179184" h="1780539">
                  <a:moveTo>
                    <a:pt x="1474472" y="1230702"/>
                  </a:moveTo>
                  <a:lnTo>
                    <a:pt x="1455197" y="1230702"/>
                  </a:lnTo>
                  <a:lnTo>
                    <a:pt x="1447397" y="1222935"/>
                  </a:lnTo>
                  <a:lnTo>
                    <a:pt x="1447397" y="1203772"/>
                  </a:lnTo>
                  <a:lnTo>
                    <a:pt x="1455197" y="1196005"/>
                  </a:lnTo>
                  <a:lnTo>
                    <a:pt x="1474472" y="1196005"/>
                  </a:lnTo>
                  <a:lnTo>
                    <a:pt x="1482272" y="1203772"/>
                  </a:lnTo>
                  <a:lnTo>
                    <a:pt x="1482272" y="1222935"/>
                  </a:lnTo>
                  <a:lnTo>
                    <a:pt x="1474472" y="1230702"/>
                  </a:lnTo>
                  <a:close/>
                </a:path>
                <a:path w="6179184" h="1780539">
                  <a:moveTo>
                    <a:pt x="2997444" y="1219135"/>
                  </a:moveTo>
                  <a:lnTo>
                    <a:pt x="2978169" y="1219135"/>
                  </a:lnTo>
                  <a:lnTo>
                    <a:pt x="2970369" y="1211367"/>
                  </a:lnTo>
                  <a:lnTo>
                    <a:pt x="2970369" y="1192205"/>
                  </a:lnTo>
                  <a:lnTo>
                    <a:pt x="2978169" y="1184437"/>
                  </a:lnTo>
                  <a:lnTo>
                    <a:pt x="2997444" y="1184437"/>
                  </a:lnTo>
                  <a:lnTo>
                    <a:pt x="3005244" y="1192205"/>
                  </a:lnTo>
                  <a:lnTo>
                    <a:pt x="3005244" y="1211367"/>
                  </a:lnTo>
                  <a:lnTo>
                    <a:pt x="2997444" y="1219135"/>
                  </a:lnTo>
                  <a:close/>
                </a:path>
                <a:path w="6179184" h="1780539">
                  <a:moveTo>
                    <a:pt x="875748" y="1219135"/>
                  </a:moveTo>
                  <a:lnTo>
                    <a:pt x="856473" y="1219135"/>
                  </a:lnTo>
                  <a:lnTo>
                    <a:pt x="848673" y="1211367"/>
                  </a:lnTo>
                  <a:lnTo>
                    <a:pt x="848673" y="1192205"/>
                  </a:lnTo>
                  <a:lnTo>
                    <a:pt x="856473" y="1184437"/>
                  </a:lnTo>
                  <a:lnTo>
                    <a:pt x="875748" y="1184437"/>
                  </a:lnTo>
                  <a:lnTo>
                    <a:pt x="883548" y="1192205"/>
                  </a:lnTo>
                  <a:lnTo>
                    <a:pt x="883548" y="1211367"/>
                  </a:lnTo>
                  <a:lnTo>
                    <a:pt x="875748" y="1219135"/>
                  </a:lnTo>
                  <a:close/>
                </a:path>
                <a:path w="6179184" h="1780539">
                  <a:moveTo>
                    <a:pt x="4485516" y="1213352"/>
                  </a:moveTo>
                  <a:lnTo>
                    <a:pt x="4466266" y="1213352"/>
                  </a:lnTo>
                  <a:lnTo>
                    <a:pt x="4458466" y="1205585"/>
                  </a:lnTo>
                  <a:lnTo>
                    <a:pt x="4458466" y="1186422"/>
                  </a:lnTo>
                  <a:lnTo>
                    <a:pt x="4466266" y="1178655"/>
                  </a:lnTo>
                  <a:lnTo>
                    <a:pt x="4485516" y="1178655"/>
                  </a:lnTo>
                  <a:lnTo>
                    <a:pt x="4493341" y="1186422"/>
                  </a:lnTo>
                  <a:lnTo>
                    <a:pt x="4493341" y="1205585"/>
                  </a:lnTo>
                  <a:lnTo>
                    <a:pt x="4485516" y="1213352"/>
                  </a:lnTo>
                  <a:close/>
                </a:path>
                <a:path w="6179184" h="1780539">
                  <a:moveTo>
                    <a:pt x="2474270" y="1213352"/>
                  </a:moveTo>
                  <a:lnTo>
                    <a:pt x="2455020" y="1213352"/>
                  </a:lnTo>
                  <a:lnTo>
                    <a:pt x="2447195" y="1205585"/>
                  </a:lnTo>
                  <a:lnTo>
                    <a:pt x="2447195" y="1186422"/>
                  </a:lnTo>
                  <a:lnTo>
                    <a:pt x="2455020" y="1178655"/>
                  </a:lnTo>
                  <a:lnTo>
                    <a:pt x="2474270" y="1178655"/>
                  </a:lnTo>
                  <a:lnTo>
                    <a:pt x="2482095" y="1186422"/>
                  </a:lnTo>
                  <a:lnTo>
                    <a:pt x="2482095" y="1205585"/>
                  </a:lnTo>
                  <a:lnTo>
                    <a:pt x="2474270" y="1213352"/>
                  </a:lnTo>
                  <a:close/>
                </a:path>
                <a:path w="6179184" h="1780539">
                  <a:moveTo>
                    <a:pt x="1584921" y="1213352"/>
                  </a:moveTo>
                  <a:lnTo>
                    <a:pt x="1565646" y="1213352"/>
                  </a:lnTo>
                  <a:lnTo>
                    <a:pt x="1557846" y="1205585"/>
                  </a:lnTo>
                  <a:lnTo>
                    <a:pt x="1557846" y="1186422"/>
                  </a:lnTo>
                  <a:lnTo>
                    <a:pt x="1565646" y="1178655"/>
                  </a:lnTo>
                  <a:lnTo>
                    <a:pt x="1584921" y="1178655"/>
                  </a:lnTo>
                  <a:lnTo>
                    <a:pt x="1592721" y="1186422"/>
                  </a:lnTo>
                  <a:lnTo>
                    <a:pt x="1592721" y="1205585"/>
                  </a:lnTo>
                  <a:lnTo>
                    <a:pt x="1584921" y="1213352"/>
                  </a:lnTo>
                  <a:close/>
                </a:path>
                <a:path w="6179184" h="1780539">
                  <a:moveTo>
                    <a:pt x="4898240" y="1201787"/>
                  </a:moveTo>
                  <a:lnTo>
                    <a:pt x="4878965" y="1201787"/>
                  </a:lnTo>
                  <a:lnTo>
                    <a:pt x="4871165" y="1194020"/>
                  </a:lnTo>
                  <a:lnTo>
                    <a:pt x="4871165" y="1174857"/>
                  </a:lnTo>
                  <a:lnTo>
                    <a:pt x="4878965" y="1167090"/>
                  </a:lnTo>
                  <a:lnTo>
                    <a:pt x="4898240" y="1167090"/>
                  </a:lnTo>
                  <a:lnTo>
                    <a:pt x="4906040" y="1174857"/>
                  </a:lnTo>
                  <a:lnTo>
                    <a:pt x="4906040" y="1194020"/>
                  </a:lnTo>
                  <a:lnTo>
                    <a:pt x="4898240" y="1201787"/>
                  </a:lnTo>
                  <a:close/>
                </a:path>
                <a:path w="6179184" h="1780539">
                  <a:moveTo>
                    <a:pt x="3729867" y="1196005"/>
                  </a:moveTo>
                  <a:lnTo>
                    <a:pt x="3710592" y="1196005"/>
                  </a:lnTo>
                  <a:lnTo>
                    <a:pt x="3702792" y="1188237"/>
                  </a:lnTo>
                  <a:lnTo>
                    <a:pt x="3702792" y="1169075"/>
                  </a:lnTo>
                  <a:lnTo>
                    <a:pt x="3710592" y="1161307"/>
                  </a:lnTo>
                  <a:lnTo>
                    <a:pt x="3729867" y="1161307"/>
                  </a:lnTo>
                  <a:lnTo>
                    <a:pt x="3737667" y="1169075"/>
                  </a:lnTo>
                  <a:lnTo>
                    <a:pt x="3737667" y="1188237"/>
                  </a:lnTo>
                  <a:lnTo>
                    <a:pt x="3729867" y="1196005"/>
                  </a:lnTo>
                  <a:close/>
                </a:path>
                <a:path w="6179184" h="1780539">
                  <a:moveTo>
                    <a:pt x="3497343" y="1196005"/>
                  </a:moveTo>
                  <a:lnTo>
                    <a:pt x="3478068" y="1196005"/>
                  </a:lnTo>
                  <a:lnTo>
                    <a:pt x="3470268" y="1188237"/>
                  </a:lnTo>
                  <a:lnTo>
                    <a:pt x="3470268" y="1169075"/>
                  </a:lnTo>
                  <a:lnTo>
                    <a:pt x="3478068" y="1161307"/>
                  </a:lnTo>
                  <a:lnTo>
                    <a:pt x="3497343" y="1161307"/>
                  </a:lnTo>
                  <a:lnTo>
                    <a:pt x="3505143" y="1169075"/>
                  </a:lnTo>
                  <a:lnTo>
                    <a:pt x="3505143" y="1188237"/>
                  </a:lnTo>
                  <a:lnTo>
                    <a:pt x="3497343" y="1196005"/>
                  </a:lnTo>
                  <a:close/>
                </a:path>
                <a:path w="6179184" h="1780539">
                  <a:moveTo>
                    <a:pt x="590898" y="1190222"/>
                  </a:moveTo>
                  <a:lnTo>
                    <a:pt x="571648" y="1190222"/>
                  </a:lnTo>
                  <a:lnTo>
                    <a:pt x="563848" y="1182455"/>
                  </a:lnTo>
                  <a:lnTo>
                    <a:pt x="563848" y="1163292"/>
                  </a:lnTo>
                  <a:lnTo>
                    <a:pt x="571648" y="1155525"/>
                  </a:lnTo>
                  <a:lnTo>
                    <a:pt x="590898" y="1155525"/>
                  </a:lnTo>
                  <a:lnTo>
                    <a:pt x="598723" y="1163292"/>
                  </a:lnTo>
                  <a:lnTo>
                    <a:pt x="598723" y="1182455"/>
                  </a:lnTo>
                  <a:lnTo>
                    <a:pt x="590898" y="1190222"/>
                  </a:lnTo>
                  <a:close/>
                </a:path>
                <a:path w="6179184" h="1780539">
                  <a:moveTo>
                    <a:pt x="2863744" y="1184437"/>
                  </a:moveTo>
                  <a:lnTo>
                    <a:pt x="2844469" y="1184437"/>
                  </a:lnTo>
                  <a:lnTo>
                    <a:pt x="2836669" y="1176670"/>
                  </a:lnTo>
                  <a:lnTo>
                    <a:pt x="2836669" y="1157507"/>
                  </a:lnTo>
                  <a:lnTo>
                    <a:pt x="2844469" y="1149742"/>
                  </a:lnTo>
                  <a:lnTo>
                    <a:pt x="2863744" y="1149742"/>
                  </a:lnTo>
                  <a:lnTo>
                    <a:pt x="2871544" y="1157507"/>
                  </a:lnTo>
                  <a:lnTo>
                    <a:pt x="2871544" y="1176670"/>
                  </a:lnTo>
                  <a:lnTo>
                    <a:pt x="2863744" y="1184437"/>
                  </a:lnTo>
                  <a:close/>
                </a:path>
                <a:path w="6179184" h="1780539">
                  <a:moveTo>
                    <a:pt x="986173" y="1184437"/>
                  </a:moveTo>
                  <a:lnTo>
                    <a:pt x="966923" y="1184437"/>
                  </a:lnTo>
                  <a:lnTo>
                    <a:pt x="959123" y="1176670"/>
                  </a:lnTo>
                  <a:lnTo>
                    <a:pt x="959123" y="1157507"/>
                  </a:lnTo>
                  <a:lnTo>
                    <a:pt x="966923" y="1149742"/>
                  </a:lnTo>
                  <a:lnTo>
                    <a:pt x="986173" y="1149742"/>
                  </a:lnTo>
                  <a:lnTo>
                    <a:pt x="993998" y="1157507"/>
                  </a:lnTo>
                  <a:lnTo>
                    <a:pt x="993998" y="1176670"/>
                  </a:lnTo>
                  <a:lnTo>
                    <a:pt x="986173" y="1184437"/>
                  </a:lnTo>
                  <a:close/>
                </a:path>
                <a:path w="6179184" h="1780539">
                  <a:moveTo>
                    <a:pt x="4781990" y="1178655"/>
                  </a:moveTo>
                  <a:lnTo>
                    <a:pt x="4762715" y="1178655"/>
                  </a:lnTo>
                  <a:lnTo>
                    <a:pt x="4754915" y="1170887"/>
                  </a:lnTo>
                  <a:lnTo>
                    <a:pt x="4754915" y="1151725"/>
                  </a:lnTo>
                  <a:lnTo>
                    <a:pt x="4762715" y="1143957"/>
                  </a:lnTo>
                  <a:lnTo>
                    <a:pt x="4781990" y="1143957"/>
                  </a:lnTo>
                  <a:lnTo>
                    <a:pt x="4789790" y="1151725"/>
                  </a:lnTo>
                  <a:lnTo>
                    <a:pt x="4789790" y="1170887"/>
                  </a:lnTo>
                  <a:lnTo>
                    <a:pt x="4781990" y="1178655"/>
                  </a:lnTo>
                  <a:close/>
                </a:path>
                <a:path w="6179184" h="1780539">
                  <a:moveTo>
                    <a:pt x="4229766" y="1178655"/>
                  </a:moveTo>
                  <a:lnTo>
                    <a:pt x="4210491" y="1178655"/>
                  </a:lnTo>
                  <a:lnTo>
                    <a:pt x="4202691" y="1170887"/>
                  </a:lnTo>
                  <a:lnTo>
                    <a:pt x="4202691" y="1151725"/>
                  </a:lnTo>
                  <a:lnTo>
                    <a:pt x="4210491" y="1143957"/>
                  </a:lnTo>
                  <a:lnTo>
                    <a:pt x="4229766" y="1143957"/>
                  </a:lnTo>
                  <a:lnTo>
                    <a:pt x="4237566" y="1151725"/>
                  </a:lnTo>
                  <a:lnTo>
                    <a:pt x="4237566" y="1170887"/>
                  </a:lnTo>
                  <a:lnTo>
                    <a:pt x="4229766" y="1178655"/>
                  </a:lnTo>
                  <a:close/>
                </a:path>
                <a:path w="6179184" h="1780539">
                  <a:moveTo>
                    <a:pt x="3125318" y="1178655"/>
                  </a:moveTo>
                  <a:lnTo>
                    <a:pt x="3106043" y="1178655"/>
                  </a:lnTo>
                  <a:lnTo>
                    <a:pt x="3098243" y="1170887"/>
                  </a:lnTo>
                  <a:lnTo>
                    <a:pt x="3098243" y="1151725"/>
                  </a:lnTo>
                  <a:lnTo>
                    <a:pt x="3106043" y="1143957"/>
                  </a:lnTo>
                  <a:lnTo>
                    <a:pt x="3125318" y="1143957"/>
                  </a:lnTo>
                  <a:lnTo>
                    <a:pt x="3133118" y="1151725"/>
                  </a:lnTo>
                  <a:lnTo>
                    <a:pt x="3133118" y="1170887"/>
                  </a:lnTo>
                  <a:lnTo>
                    <a:pt x="3125318" y="1178655"/>
                  </a:lnTo>
                  <a:close/>
                </a:path>
                <a:path w="6179184" h="1780539">
                  <a:moveTo>
                    <a:pt x="695548" y="1178655"/>
                  </a:moveTo>
                  <a:lnTo>
                    <a:pt x="676273" y="1178655"/>
                  </a:lnTo>
                  <a:lnTo>
                    <a:pt x="668473" y="1170887"/>
                  </a:lnTo>
                  <a:lnTo>
                    <a:pt x="668473" y="1151725"/>
                  </a:lnTo>
                  <a:lnTo>
                    <a:pt x="676273" y="1143957"/>
                  </a:lnTo>
                  <a:lnTo>
                    <a:pt x="695548" y="1143957"/>
                  </a:lnTo>
                  <a:lnTo>
                    <a:pt x="703348" y="1151725"/>
                  </a:lnTo>
                  <a:lnTo>
                    <a:pt x="703348" y="1170887"/>
                  </a:lnTo>
                  <a:lnTo>
                    <a:pt x="695548" y="1178655"/>
                  </a:lnTo>
                  <a:close/>
                </a:path>
                <a:path w="6179184" h="1780539">
                  <a:moveTo>
                    <a:pt x="4677340" y="1172872"/>
                  </a:moveTo>
                  <a:lnTo>
                    <a:pt x="4658090" y="1172872"/>
                  </a:lnTo>
                  <a:lnTo>
                    <a:pt x="4650290" y="1165105"/>
                  </a:lnTo>
                  <a:lnTo>
                    <a:pt x="4650290" y="1145942"/>
                  </a:lnTo>
                  <a:lnTo>
                    <a:pt x="4658090" y="1138175"/>
                  </a:lnTo>
                  <a:lnTo>
                    <a:pt x="4677340" y="1138175"/>
                  </a:lnTo>
                  <a:lnTo>
                    <a:pt x="4685165" y="1145942"/>
                  </a:lnTo>
                  <a:lnTo>
                    <a:pt x="4685165" y="1165105"/>
                  </a:lnTo>
                  <a:lnTo>
                    <a:pt x="4677340" y="1172872"/>
                  </a:lnTo>
                  <a:close/>
                </a:path>
                <a:path w="6179184" h="1780539">
                  <a:moveTo>
                    <a:pt x="1247772" y="1161307"/>
                  </a:moveTo>
                  <a:lnTo>
                    <a:pt x="1228497" y="1161307"/>
                  </a:lnTo>
                  <a:lnTo>
                    <a:pt x="1220697" y="1153540"/>
                  </a:lnTo>
                  <a:lnTo>
                    <a:pt x="1220697" y="1134377"/>
                  </a:lnTo>
                  <a:lnTo>
                    <a:pt x="1228497" y="1126610"/>
                  </a:lnTo>
                  <a:lnTo>
                    <a:pt x="1247772" y="1126610"/>
                  </a:lnTo>
                  <a:lnTo>
                    <a:pt x="1255572" y="1134377"/>
                  </a:lnTo>
                  <a:lnTo>
                    <a:pt x="1255572" y="1153540"/>
                  </a:lnTo>
                  <a:lnTo>
                    <a:pt x="1247772" y="1161307"/>
                  </a:lnTo>
                  <a:close/>
                </a:path>
                <a:path w="6179184" h="1780539">
                  <a:moveTo>
                    <a:pt x="3375268" y="1155525"/>
                  </a:moveTo>
                  <a:lnTo>
                    <a:pt x="3356018" y="1155525"/>
                  </a:lnTo>
                  <a:lnTo>
                    <a:pt x="3348193" y="1147757"/>
                  </a:lnTo>
                  <a:lnTo>
                    <a:pt x="3348193" y="1128595"/>
                  </a:lnTo>
                  <a:lnTo>
                    <a:pt x="3356018" y="1120827"/>
                  </a:lnTo>
                  <a:lnTo>
                    <a:pt x="3375268" y="1120827"/>
                  </a:lnTo>
                  <a:lnTo>
                    <a:pt x="3383068" y="1128595"/>
                  </a:lnTo>
                  <a:lnTo>
                    <a:pt x="3383068" y="1147757"/>
                  </a:lnTo>
                  <a:lnTo>
                    <a:pt x="3375268" y="1155525"/>
                  </a:lnTo>
                  <a:close/>
                </a:path>
                <a:path w="6179184" h="1780539">
                  <a:moveTo>
                    <a:pt x="2625419" y="1155525"/>
                  </a:moveTo>
                  <a:lnTo>
                    <a:pt x="2606144" y="1155525"/>
                  </a:lnTo>
                  <a:lnTo>
                    <a:pt x="2598344" y="1147757"/>
                  </a:lnTo>
                  <a:lnTo>
                    <a:pt x="2598344" y="1128595"/>
                  </a:lnTo>
                  <a:lnTo>
                    <a:pt x="2606144" y="1120827"/>
                  </a:lnTo>
                  <a:lnTo>
                    <a:pt x="2625419" y="1120827"/>
                  </a:lnTo>
                  <a:lnTo>
                    <a:pt x="2633219" y="1128595"/>
                  </a:lnTo>
                  <a:lnTo>
                    <a:pt x="2633219" y="1147757"/>
                  </a:lnTo>
                  <a:lnTo>
                    <a:pt x="2625419" y="1155525"/>
                  </a:lnTo>
                  <a:close/>
                </a:path>
                <a:path w="6179184" h="1780539">
                  <a:moveTo>
                    <a:pt x="4363466" y="1149742"/>
                  </a:moveTo>
                  <a:lnTo>
                    <a:pt x="4344191" y="1149742"/>
                  </a:lnTo>
                  <a:lnTo>
                    <a:pt x="4336391" y="1141975"/>
                  </a:lnTo>
                  <a:lnTo>
                    <a:pt x="4336391" y="1122812"/>
                  </a:lnTo>
                  <a:lnTo>
                    <a:pt x="4344191" y="1115045"/>
                  </a:lnTo>
                  <a:lnTo>
                    <a:pt x="4363466" y="1115045"/>
                  </a:lnTo>
                  <a:lnTo>
                    <a:pt x="4371266" y="1122812"/>
                  </a:lnTo>
                  <a:lnTo>
                    <a:pt x="4371266" y="1141975"/>
                  </a:lnTo>
                  <a:lnTo>
                    <a:pt x="4363466" y="1149742"/>
                  </a:lnTo>
                  <a:close/>
                </a:path>
                <a:path w="6179184" h="1780539">
                  <a:moveTo>
                    <a:pt x="4072816" y="1149742"/>
                  </a:moveTo>
                  <a:lnTo>
                    <a:pt x="4053541" y="1149742"/>
                  </a:lnTo>
                  <a:lnTo>
                    <a:pt x="4045741" y="1141975"/>
                  </a:lnTo>
                  <a:lnTo>
                    <a:pt x="4045741" y="1122812"/>
                  </a:lnTo>
                  <a:lnTo>
                    <a:pt x="4053541" y="1115045"/>
                  </a:lnTo>
                  <a:lnTo>
                    <a:pt x="4072816" y="1115045"/>
                  </a:lnTo>
                  <a:lnTo>
                    <a:pt x="4080616" y="1122812"/>
                  </a:lnTo>
                  <a:lnTo>
                    <a:pt x="4080616" y="1141975"/>
                  </a:lnTo>
                  <a:lnTo>
                    <a:pt x="4072816" y="1149742"/>
                  </a:lnTo>
                  <a:close/>
                </a:path>
                <a:path w="6179184" h="1780539">
                  <a:moveTo>
                    <a:pt x="2073195" y="1149742"/>
                  </a:moveTo>
                  <a:lnTo>
                    <a:pt x="2053920" y="1149742"/>
                  </a:lnTo>
                  <a:lnTo>
                    <a:pt x="2046120" y="1141975"/>
                  </a:lnTo>
                  <a:lnTo>
                    <a:pt x="2046120" y="1122812"/>
                  </a:lnTo>
                  <a:lnTo>
                    <a:pt x="2053920" y="1115045"/>
                  </a:lnTo>
                  <a:lnTo>
                    <a:pt x="2073195" y="1115045"/>
                  </a:lnTo>
                  <a:lnTo>
                    <a:pt x="2080995" y="1122812"/>
                  </a:lnTo>
                  <a:lnTo>
                    <a:pt x="2080995" y="1141975"/>
                  </a:lnTo>
                  <a:lnTo>
                    <a:pt x="2073195" y="1149742"/>
                  </a:lnTo>
                  <a:close/>
                </a:path>
                <a:path w="6179184" h="1780539">
                  <a:moveTo>
                    <a:pt x="1799996" y="1149742"/>
                  </a:moveTo>
                  <a:lnTo>
                    <a:pt x="1780721" y="1149742"/>
                  </a:lnTo>
                  <a:lnTo>
                    <a:pt x="1772921" y="1141975"/>
                  </a:lnTo>
                  <a:lnTo>
                    <a:pt x="1772921" y="1122812"/>
                  </a:lnTo>
                  <a:lnTo>
                    <a:pt x="1780721" y="1115045"/>
                  </a:lnTo>
                  <a:lnTo>
                    <a:pt x="1799996" y="1115045"/>
                  </a:lnTo>
                  <a:lnTo>
                    <a:pt x="1807796" y="1122812"/>
                  </a:lnTo>
                  <a:lnTo>
                    <a:pt x="1807796" y="1141975"/>
                  </a:lnTo>
                  <a:lnTo>
                    <a:pt x="1799996" y="1149742"/>
                  </a:lnTo>
                  <a:close/>
                </a:path>
                <a:path w="6179184" h="1780539">
                  <a:moveTo>
                    <a:pt x="3241568" y="1143960"/>
                  </a:moveTo>
                  <a:lnTo>
                    <a:pt x="3222318" y="1143960"/>
                  </a:lnTo>
                  <a:lnTo>
                    <a:pt x="3214493" y="1136192"/>
                  </a:lnTo>
                  <a:lnTo>
                    <a:pt x="3214493" y="1117030"/>
                  </a:lnTo>
                  <a:lnTo>
                    <a:pt x="3222318" y="1109262"/>
                  </a:lnTo>
                  <a:lnTo>
                    <a:pt x="3241568" y="1109262"/>
                  </a:lnTo>
                  <a:lnTo>
                    <a:pt x="3249393" y="1117030"/>
                  </a:lnTo>
                  <a:lnTo>
                    <a:pt x="3249393" y="1136192"/>
                  </a:lnTo>
                  <a:lnTo>
                    <a:pt x="3241568" y="1143960"/>
                  </a:lnTo>
                  <a:close/>
                </a:path>
                <a:path w="6179184" h="1780539">
                  <a:moveTo>
                    <a:pt x="2747469" y="1143960"/>
                  </a:moveTo>
                  <a:lnTo>
                    <a:pt x="2728219" y="1143960"/>
                  </a:lnTo>
                  <a:lnTo>
                    <a:pt x="2720419" y="1136192"/>
                  </a:lnTo>
                  <a:lnTo>
                    <a:pt x="2720419" y="1117030"/>
                  </a:lnTo>
                  <a:lnTo>
                    <a:pt x="2728219" y="1109262"/>
                  </a:lnTo>
                  <a:lnTo>
                    <a:pt x="2747469" y="1109262"/>
                  </a:lnTo>
                  <a:lnTo>
                    <a:pt x="2755294" y="1117030"/>
                  </a:lnTo>
                  <a:lnTo>
                    <a:pt x="2755294" y="1136192"/>
                  </a:lnTo>
                  <a:lnTo>
                    <a:pt x="2747469" y="1143960"/>
                  </a:lnTo>
                  <a:close/>
                </a:path>
                <a:path w="6179184" h="1780539">
                  <a:moveTo>
                    <a:pt x="2189445" y="1143960"/>
                  </a:moveTo>
                  <a:lnTo>
                    <a:pt x="2170195" y="1143960"/>
                  </a:lnTo>
                  <a:lnTo>
                    <a:pt x="2162370" y="1136192"/>
                  </a:lnTo>
                  <a:lnTo>
                    <a:pt x="2162370" y="1117030"/>
                  </a:lnTo>
                  <a:lnTo>
                    <a:pt x="2170195" y="1109262"/>
                  </a:lnTo>
                  <a:lnTo>
                    <a:pt x="2189445" y="1109262"/>
                  </a:lnTo>
                  <a:lnTo>
                    <a:pt x="2197245" y="1117030"/>
                  </a:lnTo>
                  <a:lnTo>
                    <a:pt x="2197245" y="1136192"/>
                  </a:lnTo>
                  <a:lnTo>
                    <a:pt x="2189445" y="1143960"/>
                  </a:lnTo>
                  <a:close/>
                </a:path>
                <a:path w="6179184" h="1780539">
                  <a:moveTo>
                    <a:pt x="1939496" y="1138175"/>
                  </a:moveTo>
                  <a:lnTo>
                    <a:pt x="1920221" y="1138175"/>
                  </a:lnTo>
                  <a:lnTo>
                    <a:pt x="1912421" y="1130407"/>
                  </a:lnTo>
                  <a:lnTo>
                    <a:pt x="1912421" y="1111245"/>
                  </a:lnTo>
                  <a:lnTo>
                    <a:pt x="1920221" y="1103477"/>
                  </a:lnTo>
                  <a:lnTo>
                    <a:pt x="1939496" y="1103477"/>
                  </a:lnTo>
                  <a:lnTo>
                    <a:pt x="1947296" y="1111245"/>
                  </a:lnTo>
                  <a:lnTo>
                    <a:pt x="1947296" y="1130407"/>
                  </a:lnTo>
                  <a:lnTo>
                    <a:pt x="1939496" y="1138175"/>
                  </a:lnTo>
                  <a:close/>
                </a:path>
                <a:path w="6179184" h="1780539">
                  <a:moveTo>
                    <a:pt x="1672096" y="1138175"/>
                  </a:moveTo>
                  <a:lnTo>
                    <a:pt x="1652846" y="1138175"/>
                  </a:lnTo>
                  <a:lnTo>
                    <a:pt x="1645021" y="1130407"/>
                  </a:lnTo>
                  <a:lnTo>
                    <a:pt x="1645021" y="1111245"/>
                  </a:lnTo>
                  <a:lnTo>
                    <a:pt x="1652846" y="1103477"/>
                  </a:lnTo>
                  <a:lnTo>
                    <a:pt x="1672096" y="1103477"/>
                  </a:lnTo>
                  <a:lnTo>
                    <a:pt x="1679921" y="1111245"/>
                  </a:lnTo>
                  <a:lnTo>
                    <a:pt x="1679921" y="1130407"/>
                  </a:lnTo>
                  <a:lnTo>
                    <a:pt x="1672096" y="1138175"/>
                  </a:lnTo>
                  <a:close/>
                </a:path>
                <a:path w="6179184" h="1780539">
                  <a:moveTo>
                    <a:pt x="1102447" y="1138175"/>
                  </a:moveTo>
                  <a:lnTo>
                    <a:pt x="1083172" y="1138175"/>
                  </a:lnTo>
                  <a:lnTo>
                    <a:pt x="1075372" y="1130407"/>
                  </a:lnTo>
                  <a:lnTo>
                    <a:pt x="1075372" y="1111245"/>
                  </a:lnTo>
                  <a:lnTo>
                    <a:pt x="1083172" y="1103477"/>
                  </a:lnTo>
                  <a:lnTo>
                    <a:pt x="1102447" y="1103477"/>
                  </a:lnTo>
                  <a:lnTo>
                    <a:pt x="1110247" y="1111245"/>
                  </a:lnTo>
                  <a:lnTo>
                    <a:pt x="1110247" y="1130407"/>
                  </a:lnTo>
                  <a:lnTo>
                    <a:pt x="1102447" y="1138175"/>
                  </a:lnTo>
                  <a:close/>
                </a:path>
                <a:path w="6179184" h="1780539">
                  <a:moveTo>
                    <a:pt x="492099" y="1132392"/>
                  </a:moveTo>
                  <a:lnTo>
                    <a:pt x="472824" y="1132392"/>
                  </a:lnTo>
                  <a:lnTo>
                    <a:pt x="465024" y="1124625"/>
                  </a:lnTo>
                  <a:lnTo>
                    <a:pt x="465024" y="1105462"/>
                  </a:lnTo>
                  <a:lnTo>
                    <a:pt x="472824" y="1097695"/>
                  </a:lnTo>
                  <a:lnTo>
                    <a:pt x="492099" y="1097695"/>
                  </a:lnTo>
                  <a:lnTo>
                    <a:pt x="499899" y="1105462"/>
                  </a:lnTo>
                  <a:lnTo>
                    <a:pt x="499899" y="1124625"/>
                  </a:lnTo>
                  <a:lnTo>
                    <a:pt x="492099" y="1132392"/>
                  </a:lnTo>
                  <a:close/>
                </a:path>
                <a:path w="6179184" h="1780539">
                  <a:moveTo>
                    <a:pt x="3596167" y="1126610"/>
                  </a:moveTo>
                  <a:lnTo>
                    <a:pt x="3576892" y="1126610"/>
                  </a:lnTo>
                  <a:lnTo>
                    <a:pt x="3569092" y="1118842"/>
                  </a:lnTo>
                  <a:lnTo>
                    <a:pt x="3569092" y="1099680"/>
                  </a:lnTo>
                  <a:lnTo>
                    <a:pt x="3576892" y="1091912"/>
                  </a:lnTo>
                  <a:lnTo>
                    <a:pt x="3596167" y="1091912"/>
                  </a:lnTo>
                  <a:lnTo>
                    <a:pt x="3603967" y="1099680"/>
                  </a:lnTo>
                  <a:lnTo>
                    <a:pt x="3603967" y="1118842"/>
                  </a:lnTo>
                  <a:lnTo>
                    <a:pt x="3596167" y="1126610"/>
                  </a:lnTo>
                  <a:close/>
                </a:path>
                <a:path w="6179184" h="1780539">
                  <a:moveTo>
                    <a:pt x="782723" y="1126610"/>
                  </a:moveTo>
                  <a:lnTo>
                    <a:pt x="763473" y="1126610"/>
                  </a:lnTo>
                  <a:lnTo>
                    <a:pt x="755673" y="1118842"/>
                  </a:lnTo>
                  <a:lnTo>
                    <a:pt x="755673" y="1099680"/>
                  </a:lnTo>
                  <a:lnTo>
                    <a:pt x="763473" y="1091912"/>
                  </a:lnTo>
                  <a:lnTo>
                    <a:pt x="782723" y="1091912"/>
                  </a:lnTo>
                  <a:lnTo>
                    <a:pt x="790548" y="1099680"/>
                  </a:lnTo>
                  <a:lnTo>
                    <a:pt x="790548" y="1118842"/>
                  </a:lnTo>
                  <a:lnTo>
                    <a:pt x="782723" y="1126610"/>
                  </a:lnTo>
                  <a:close/>
                </a:path>
                <a:path w="6179184" h="1780539">
                  <a:moveTo>
                    <a:pt x="381649" y="1126610"/>
                  </a:moveTo>
                  <a:lnTo>
                    <a:pt x="362374" y="1126610"/>
                  </a:lnTo>
                  <a:lnTo>
                    <a:pt x="354574" y="1118842"/>
                  </a:lnTo>
                  <a:lnTo>
                    <a:pt x="354574" y="1099680"/>
                  </a:lnTo>
                  <a:lnTo>
                    <a:pt x="362374" y="1091912"/>
                  </a:lnTo>
                  <a:lnTo>
                    <a:pt x="381649" y="1091912"/>
                  </a:lnTo>
                  <a:lnTo>
                    <a:pt x="389449" y="1099680"/>
                  </a:lnTo>
                  <a:lnTo>
                    <a:pt x="389449" y="1118842"/>
                  </a:lnTo>
                  <a:lnTo>
                    <a:pt x="381649" y="1126610"/>
                  </a:lnTo>
                  <a:close/>
                </a:path>
                <a:path w="6179184" h="1780539">
                  <a:moveTo>
                    <a:pt x="3817042" y="1120827"/>
                  </a:moveTo>
                  <a:lnTo>
                    <a:pt x="3797792" y="1120827"/>
                  </a:lnTo>
                  <a:lnTo>
                    <a:pt x="3789967" y="1113060"/>
                  </a:lnTo>
                  <a:lnTo>
                    <a:pt x="3789967" y="1093897"/>
                  </a:lnTo>
                  <a:lnTo>
                    <a:pt x="3797792" y="1086130"/>
                  </a:lnTo>
                  <a:lnTo>
                    <a:pt x="3817042" y="1086130"/>
                  </a:lnTo>
                  <a:lnTo>
                    <a:pt x="3824867" y="1093897"/>
                  </a:lnTo>
                  <a:lnTo>
                    <a:pt x="3824867" y="1113060"/>
                  </a:lnTo>
                  <a:lnTo>
                    <a:pt x="3817042" y="1120827"/>
                  </a:lnTo>
                  <a:close/>
                </a:path>
                <a:path w="6179184" h="1780539">
                  <a:moveTo>
                    <a:pt x="1474472" y="1120827"/>
                  </a:moveTo>
                  <a:lnTo>
                    <a:pt x="1455197" y="1120827"/>
                  </a:lnTo>
                  <a:lnTo>
                    <a:pt x="1447397" y="1113060"/>
                  </a:lnTo>
                  <a:lnTo>
                    <a:pt x="1447397" y="1093897"/>
                  </a:lnTo>
                  <a:lnTo>
                    <a:pt x="1455197" y="1086130"/>
                  </a:lnTo>
                  <a:lnTo>
                    <a:pt x="1474472" y="1086130"/>
                  </a:lnTo>
                  <a:lnTo>
                    <a:pt x="1482272" y="1093897"/>
                  </a:lnTo>
                  <a:lnTo>
                    <a:pt x="1482272" y="1113060"/>
                  </a:lnTo>
                  <a:lnTo>
                    <a:pt x="1474472" y="1120827"/>
                  </a:lnTo>
                  <a:close/>
                </a:path>
                <a:path w="6179184" h="1780539">
                  <a:moveTo>
                    <a:pt x="4508766" y="1115045"/>
                  </a:moveTo>
                  <a:lnTo>
                    <a:pt x="4489516" y="1115045"/>
                  </a:lnTo>
                  <a:lnTo>
                    <a:pt x="4481716" y="1107277"/>
                  </a:lnTo>
                  <a:lnTo>
                    <a:pt x="4481716" y="1088115"/>
                  </a:lnTo>
                  <a:lnTo>
                    <a:pt x="4489516" y="1080347"/>
                  </a:lnTo>
                  <a:lnTo>
                    <a:pt x="4508766" y="1080347"/>
                  </a:lnTo>
                  <a:lnTo>
                    <a:pt x="4516591" y="1088115"/>
                  </a:lnTo>
                  <a:lnTo>
                    <a:pt x="4516591" y="1107277"/>
                  </a:lnTo>
                  <a:lnTo>
                    <a:pt x="4508766" y="1115045"/>
                  </a:lnTo>
                  <a:close/>
                </a:path>
                <a:path w="6179184" h="1780539">
                  <a:moveTo>
                    <a:pt x="3950742" y="1115045"/>
                  </a:moveTo>
                  <a:lnTo>
                    <a:pt x="3931492" y="1115045"/>
                  </a:lnTo>
                  <a:lnTo>
                    <a:pt x="3923667" y="1107277"/>
                  </a:lnTo>
                  <a:lnTo>
                    <a:pt x="3923667" y="1088115"/>
                  </a:lnTo>
                  <a:lnTo>
                    <a:pt x="3931492" y="1080347"/>
                  </a:lnTo>
                  <a:lnTo>
                    <a:pt x="3950742" y="1080347"/>
                  </a:lnTo>
                  <a:lnTo>
                    <a:pt x="3958542" y="1088115"/>
                  </a:lnTo>
                  <a:lnTo>
                    <a:pt x="3958542" y="1107277"/>
                  </a:lnTo>
                  <a:lnTo>
                    <a:pt x="3950742" y="1115045"/>
                  </a:lnTo>
                  <a:close/>
                </a:path>
                <a:path w="6179184" h="1780539">
                  <a:moveTo>
                    <a:pt x="2404520" y="1115045"/>
                  </a:moveTo>
                  <a:lnTo>
                    <a:pt x="2385270" y="1115045"/>
                  </a:lnTo>
                  <a:lnTo>
                    <a:pt x="2377445" y="1107277"/>
                  </a:lnTo>
                  <a:lnTo>
                    <a:pt x="2377445" y="1088115"/>
                  </a:lnTo>
                  <a:lnTo>
                    <a:pt x="2385270" y="1080347"/>
                  </a:lnTo>
                  <a:lnTo>
                    <a:pt x="2404520" y="1080347"/>
                  </a:lnTo>
                  <a:lnTo>
                    <a:pt x="2412320" y="1088115"/>
                  </a:lnTo>
                  <a:lnTo>
                    <a:pt x="2412320" y="1107277"/>
                  </a:lnTo>
                  <a:lnTo>
                    <a:pt x="2404520" y="1115045"/>
                  </a:lnTo>
                  <a:close/>
                </a:path>
                <a:path w="6179184" h="1780539">
                  <a:moveTo>
                    <a:pt x="1358197" y="1115045"/>
                  </a:moveTo>
                  <a:lnTo>
                    <a:pt x="1338947" y="1115045"/>
                  </a:lnTo>
                  <a:lnTo>
                    <a:pt x="1331147" y="1107277"/>
                  </a:lnTo>
                  <a:lnTo>
                    <a:pt x="1331147" y="1088115"/>
                  </a:lnTo>
                  <a:lnTo>
                    <a:pt x="1338947" y="1080347"/>
                  </a:lnTo>
                  <a:lnTo>
                    <a:pt x="1358197" y="1080347"/>
                  </a:lnTo>
                  <a:lnTo>
                    <a:pt x="1366022" y="1088115"/>
                  </a:lnTo>
                  <a:lnTo>
                    <a:pt x="1366022" y="1107277"/>
                  </a:lnTo>
                  <a:lnTo>
                    <a:pt x="1358197" y="1115045"/>
                  </a:lnTo>
                  <a:close/>
                </a:path>
                <a:path w="6179184" h="1780539">
                  <a:moveTo>
                    <a:pt x="2968369" y="1109262"/>
                  </a:moveTo>
                  <a:lnTo>
                    <a:pt x="2949119" y="1109262"/>
                  </a:lnTo>
                  <a:lnTo>
                    <a:pt x="2941294" y="1101495"/>
                  </a:lnTo>
                  <a:lnTo>
                    <a:pt x="2941294" y="1082332"/>
                  </a:lnTo>
                  <a:lnTo>
                    <a:pt x="2949119" y="1074565"/>
                  </a:lnTo>
                  <a:lnTo>
                    <a:pt x="2968369" y="1074565"/>
                  </a:lnTo>
                  <a:lnTo>
                    <a:pt x="2976169" y="1082332"/>
                  </a:lnTo>
                  <a:lnTo>
                    <a:pt x="2976169" y="1101495"/>
                  </a:lnTo>
                  <a:lnTo>
                    <a:pt x="2968369" y="1109262"/>
                  </a:lnTo>
                  <a:close/>
                </a:path>
                <a:path w="6179184" h="1780539">
                  <a:moveTo>
                    <a:pt x="4654090" y="1086130"/>
                  </a:moveTo>
                  <a:lnTo>
                    <a:pt x="4634840" y="1086130"/>
                  </a:lnTo>
                  <a:lnTo>
                    <a:pt x="4627040" y="1078362"/>
                  </a:lnTo>
                  <a:lnTo>
                    <a:pt x="4627040" y="1059200"/>
                  </a:lnTo>
                  <a:lnTo>
                    <a:pt x="4634840" y="1051432"/>
                  </a:lnTo>
                  <a:lnTo>
                    <a:pt x="4654090" y="1051432"/>
                  </a:lnTo>
                  <a:lnTo>
                    <a:pt x="4661915" y="1059200"/>
                  </a:lnTo>
                  <a:lnTo>
                    <a:pt x="4661915" y="1078362"/>
                  </a:lnTo>
                  <a:lnTo>
                    <a:pt x="4654090" y="1086130"/>
                  </a:lnTo>
                  <a:close/>
                </a:path>
                <a:path w="6179184" h="1780539">
                  <a:moveTo>
                    <a:pt x="2282445" y="1086130"/>
                  </a:moveTo>
                  <a:lnTo>
                    <a:pt x="2263195" y="1086130"/>
                  </a:lnTo>
                  <a:lnTo>
                    <a:pt x="2255370" y="1078362"/>
                  </a:lnTo>
                  <a:lnTo>
                    <a:pt x="2255370" y="1059200"/>
                  </a:lnTo>
                  <a:lnTo>
                    <a:pt x="2263195" y="1051432"/>
                  </a:lnTo>
                  <a:lnTo>
                    <a:pt x="2282445" y="1051432"/>
                  </a:lnTo>
                  <a:lnTo>
                    <a:pt x="2290270" y="1059200"/>
                  </a:lnTo>
                  <a:lnTo>
                    <a:pt x="2290270" y="1078362"/>
                  </a:lnTo>
                  <a:lnTo>
                    <a:pt x="2282445" y="1086130"/>
                  </a:lnTo>
                  <a:close/>
                </a:path>
                <a:path w="6179184" h="1780539">
                  <a:moveTo>
                    <a:pt x="910623" y="1086130"/>
                  </a:moveTo>
                  <a:lnTo>
                    <a:pt x="891348" y="1086130"/>
                  </a:lnTo>
                  <a:lnTo>
                    <a:pt x="883548" y="1078362"/>
                  </a:lnTo>
                  <a:lnTo>
                    <a:pt x="883548" y="1059200"/>
                  </a:lnTo>
                  <a:lnTo>
                    <a:pt x="891348" y="1051432"/>
                  </a:lnTo>
                  <a:lnTo>
                    <a:pt x="910623" y="1051432"/>
                  </a:lnTo>
                  <a:lnTo>
                    <a:pt x="918423" y="1059200"/>
                  </a:lnTo>
                  <a:lnTo>
                    <a:pt x="918423" y="1078362"/>
                  </a:lnTo>
                  <a:lnTo>
                    <a:pt x="910623" y="1086130"/>
                  </a:lnTo>
                  <a:close/>
                </a:path>
                <a:path w="6179184" h="1780539">
                  <a:moveTo>
                    <a:pt x="4834290" y="1080347"/>
                  </a:moveTo>
                  <a:lnTo>
                    <a:pt x="4815040" y="1080347"/>
                  </a:lnTo>
                  <a:lnTo>
                    <a:pt x="4807240" y="1072580"/>
                  </a:lnTo>
                  <a:lnTo>
                    <a:pt x="4807240" y="1053417"/>
                  </a:lnTo>
                  <a:lnTo>
                    <a:pt x="4815040" y="1045650"/>
                  </a:lnTo>
                  <a:lnTo>
                    <a:pt x="4834290" y="1045650"/>
                  </a:lnTo>
                  <a:lnTo>
                    <a:pt x="4842115" y="1053417"/>
                  </a:lnTo>
                  <a:lnTo>
                    <a:pt x="4842115" y="1072580"/>
                  </a:lnTo>
                  <a:lnTo>
                    <a:pt x="4834290" y="1080347"/>
                  </a:lnTo>
                  <a:close/>
                </a:path>
                <a:path w="6179184" h="1780539">
                  <a:moveTo>
                    <a:pt x="3700792" y="1080347"/>
                  </a:moveTo>
                  <a:lnTo>
                    <a:pt x="3681517" y="1080347"/>
                  </a:lnTo>
                  <a:lnTo>
                    <a:pt x="3673717" y="1072580"/>
                  </a:lnTo>
                  <a:lnTo>
                    <a:pt x="3673717" y="1053417"/>
                  </a:lnTo>
                  <a:lnTo>
                    <a:pt x="3681517" y="1045650"/>
                  </a:lnTo>
                  <a:lnTo>
                    <a:pt x="3700792" y="1045650"/>
                  </a:lnTo>
                  <a:lnTo>
                    <a:pt x="3708592" y="1053417"/>
                  </a:lnTo>
                  <a:lnTo>
                    <a:pt x="3708592" y="1072580"/>
                  </a:lnTo>
                  <a:lnTo>
                    <a:pt x="3700792" y="1080347"/>
                  </a:lnTo>
                  <a:close/>
                </a:path>
                <a:path w="6179184" h="1780539">
                  <a:moveTo>
                    <a:pt x="3479893" y="1080347"/>
                  </a:moveTo>
                  <a:lnTo>
                    <a:pt x="3460643" y="1080347"/>
                  </a:lnTo>
                  <a:lnTo>
                    <a:pt x="3452843" y="1072580"/>
                  </a:lnTo>
                  <a:lnTo>
                    <a:pt x="3452843" y="1053417"/>
                  </a:lnTo>
                  <a:lnTo>
                    <a:pt x="3460643" y="1045650"/>
                  </a:lnTo>
                  <a:lnTo>
                    <a:pt x="3479893" y="1045650"/>
                  </a:lnTo>
                  <a:lnTo>
                    <a:pt x="3487718" y="1053417"/>
                  </a:lnTo>
                  <a:lnTo>
                    <a:pt x="3487718" y="1072580"/>
                  </a:lnTo>
                  <a:lnTo>
                    <a:pt x="3479893" y="1080347"/>
                  </a:lnTo>
                  <a:close/>
                </a:path>
                <a:path w="6179184" h="1780539">
                  <a:moveTo>
                    <a:pt x="3072993" y="1080347"/>
                  </a:moveTo>
                  <a:lnTo>
                    <a:pt x="3053743" y="1080347"/>
                  </a:lnTo>
                  <a:lnTo>
                    <a:pt x="3045918" y="1072580"/>
                  </a:lnTo>
                  <a:lnTo>
                    <a:pt x="3045918" y="1053417"/>
                  </a:lnTo>
                  <a:lnTo>
                    <a:pt x="3053743" y="1045650"/>
                  </a:lnTo>
                  <a:lnTo>
                    <a:pt x="3072993" y="1045650"/>
                  </a:lnTo>
                  <a:lnTo>
                    <a:pt x="3080818" y="1053417"/>
                  </a:lnTo>
                  <a:lnTo>
                    <a:pt x="3080818" y="1072580"/>
                  </a:lnTo>
                  <a:lnTo>
                    <a:pt x="3072993" y="1080347"/>
                  </a:lnTo>
                  <a:close/>
                </a:path>
                <a:path w="6179184" h="1780539">
                  <a:moveTo>
                    <a:pt x="2520769" y="1080347"/>
                  </a:moveTo>
                  <a:lnTo>
                    <a:pt x="2501520" y="1080347"/>
                  </a:lnTo>
                  <a:lnTo>
                    <a:pt x="2493720" y="1072580"/>
                  </a:lnTo>
                  <a:lnTo>
                    <a:pt x="2493720" y="1053417"/>
                  </a:lnTo>
                  <a:lnTo>
                    <a:pt x="2501520" y="1045650"/>
                  </a:lnTo>
                  <a:lnTo>
                    <a:pt x="2520769" y="1045650"/>
                  </a:lnTo>
                  <a:lnTo>
                    <a:pt x="2528594" y="1053417"/>
                  </a:lnTo>
                  <a:lnTo>
                    <a:pt x="2528594" y="1072580"/>
                  </a:lnTo>
                  <a:lnTo>
                    <a:pt x="2520769" y="1080347"/>
                  </a:lnTo>
                  <a:close/>
                </a:path>
                <a:path w="6179184" h="1780539">
                  <a:moveTo>
                    <a:pt x="1584921" y="1068782"/>
                  </a:moveTo>
                  <a:lnTo>
                    <a:pt x="1565646" y="1068782"/>
                  </a:lnTo>
                  <a:lnTo>
                    <a:pt x="1557846" y="1061015"/>
                  </a:lnTo>
                  <a:lnTo>
                    <a:pt x="1557846" y="1041852"/>
                  </a:lnTo>
                  <a:lnTo>
                    <a:pt x="1565646" y="1034085"/>
                  </a:lnTo>
                  <a:lnTo>
                    <a:pt x="1584921" y="1034085"/>
                  </a:lnTo>
                  <a:lnTo>
                    <a:pt x="1592721" y="1041852"/>
                  </a:lnTo>
                  <a:lnTo>
                    <a:pt x="1592721" y="1061015"/>
                  </a:lnTo>
                  <a:lnTo>
                    <a:pt x="1584921" y="1068782"/>
                  </a:lnTo>
                  <a:close/>
                </a:path>
                <a:path w="6179184" h="1780539">
                  <a:moveTo>
                    <a:pt x="631598" y="1068782"/>
                  </a:moveTo>
                  <a:lnTo>
                    <a:pt x="612348" y="1068782"/>
                  </a:lnTo>
                  <a:lnTo>
                    <a:pt x="604523" y="1061015"/>
                  </a:lnTo>
                  <a:lnTo>
                    <a:pt x="604523" y="1041852"/>
                  </a:lnTo>
                  <a:lnTo>
                    <a:pt x="612348" y="1034085"/>
                  </a:lnTo>
                  <a:lnTo>
                    <a:pt x="631598" y="1034085"/>
                  </a:lnTo>
                  <a:lnTo>
                    <a:pt x="639398" y="1041852"/>
                  </a:lnTo>
                  <a:lnTo>
                    <a:pt x="639398" y="1061015"/>
                  </a:lnTo>
                  <a:lnTo>
                    <a:pt x="631598" y="1068782"/>
                  </a:lnTo>
                  <a:close/>
                </a:path>
                <a:path w="6179184" h="1780539">
                  <a:moveTo>
                    <a:pt x="2840494" y="1063000"/>
                  </a:moveTo>
                  <a:lnTo>
                    <a:pt x="2821219" y="1063000"/>
                  </a:lnTo>
                  <a:lnTo>
                    <a:pt x="2813419" y="1055232"/>
                  </a:lnTo>
                  <a:lnTo>
                    <a:pt x="2813419" y="1036070"/>
                  </a:lnTo>
                  <a:lnTo>
                    <a:pt x="2821219" y="1028302"/>
                  </a:lnTo>
                  <a:lnTo>
                    <a:pt x="2840494" y="1028302"/>
                  </a:lnTo>
                  <a:lnTo>
                    <a:pt x="2848294" y="1036070"/>
                  </a:lnTo>
                  <a:lnTo>
                    <a:pt x="2848294" y="1055232"/>
                  </a:lnTo>
                  <a:lnTo>
                    <a:pt x="2840494" y="1063000"/>
                  </a:lnTo>
                  <a:close/>
                </a:path>
                <a:path w="6179184" h="1780539">
                  <a:moveTo>
                    <a:pt x="3322943" y="1057215"/>
                  </a:moveTo>
                  <a:lnTo>
                    <a:pt x="3303693" y="1057215"/>
                  </a:lnTo>
                  <a:lnTo>
                    <a:pt x="3295893" y="1049450"/>
                  </a:lnTo>
                  <a:lnTo>
                    <a:pt x="3295893" y="1030285"/>
                  </a:lnTo>
                  <a:lnTo>
                    <a:pt x="3303693" y="1022520"/>
                  </a:lnTo>
                  <a:lnTo>
                    <a:pt x="3322943" y="1022520"/>
                  </a:lnTo>
                  <a:lnTo>
                    <a:pt x="3330768" y="1030285"/>
                  </a:lnTo>
                  <a:lnTo>
                    <a:pt x="3330768" y="1049450"/>
                  </a:lnTo>
                  <a:lnTo>
                    <a:pt x="3322943" y="1057215"/>
                  </a:lnTo>
                  <a:close/>
                </a:path>
                <a:path w="6179184" h="1780539">
                  <a:moveTo>
                    <a:pt x="1218697" y="1057215"/>
                  </a:moveTo>
                  <a:lnTo>
                    <a:pt x="1199447" y="1057215"/>
                  </a:lnTo>
                  <a:lnTo>
                    <a:pt x="1191622" y="1049450"/>
                  </a:lnTo>
                  <a:lnTo>
                    <a:pt x="1191622" y="1030285"/>
                  </a:lnTo>
                  <a:lnTo>
                    <a:pt x="1199447" y="1022520"/>
                  </a:lnTo>
                  <a:lnTo>
                    <a:pt x="1218697" y="1022520"/>
                  </a:lnTo>
                  <a:lnTo>
                    <a:pt x="1226497" y="1030285"/>
                  </a:lnTo>
                  <a:lnTo>
                    <a:pt x="1226497" y="1049450"/>
                  </a:lnTo>
                  <a:lnTo>
                    <a:pt x="1218697" y="1057215"/>
                  </a:lnTo>
                  <a:close/>
                </a:path>
                <a:path w="6179184" h="1780539">
                  <a:moveTo>
                    <a:pt x="1050122" y="1057215"/>
                  </a:moveTo>
                  <a:lnTo>
                    <a:pt x="1030872" y="1057215"/>
                  </a:lnTo>
                  <a:lnTo>
                    <a:pt x="1023047" y="1049450"/>
                  </a:lnTo>
                  <a:lnTo>
                    <a:pt x="1023047" y="1030285"/>
                  </a:lnTo>
                  <a:lnTo>
                    <a:pt x="1030872" y="1022520"/>
                  </a:lnTo>
                  <a:lnTo>
                    <a:pt x="1050122" y="1022520"/>
                  </a:lnTo>
                  <a:lnTo>
                    <a:pt x="1057922" y="1030285"/>
                  </a:lnTo>
                  <a:lnTo>
                    <a:pt x="1057922" y="1049450"/>
                  </a:lnTo>
                  <a:lnTo>
                    <a:pt x="1050122" y="1057215"/>
                  </a:lnTo>
                  <a:close/>
                </a:path>
                <a:path w="6179184" h="1780539">
                  <a:moveTo>
                    <a:pt x="1875546" y="1051432"/>
                  </a:moveTo>
                  <a:lnTo>
                    <a:pt x="1856296" y="1051432"/>
                  </a:lnTo>
                  <a:lnTo>
                    <a:pt x="1848471" y="1043665"/>
                  </a:lnTo>
                  <a:lnTo>
                    <a:pt x="1848471" y="1024502"/>
                  </a:lnTo>
                  <a:lnTo>
                    <a:pt x="1856296" y="1016735"/>
                  </a:lnTo>
                  <a:lnTo>
                    <a:pt x="1875546" y="1016735"/>
                  </a:lnTo>
                  <a:lnTo>
                    <a:pt x="1883371" y="1024502"/>
                  </a:lnTo>
                  <a:lnTo>
                    <a:pt x="1883371" y="1043665"/>
                  </a:lnTo>
                  <a:lnTo>
                    <a:pt x="1875546" y="1051432"/>
                  </a:lnTo>
                  <a:close/>
                </a:path>
                <a:path w="6179184" h="1780539">
                  <a:moveTo>
                    <a:pt x="2631219" y="1039867"/>
                  </a:moveTo>
                  <a:lnTo>
                    <a:pt x="2611969" y="1039867"/>
                  </a:lnTo>
                  <a:lnTo>
                    <a:pt x="2604144" y="1032100"/>
                  </a:lnTo>
                  <a:lnTo>
                    <a:pt x="2604144" y="1012937"/>
                  </a:lnTo>
                  <a:lnTo>
                    <a:pt x="2611969" y="1005170"/>
                  </a:lnTo>
                  <a:lnTo>
                    <a:pt x="2631219" y="1005170"/>
                  </a:lnTo>
                  <a:lnTo>
                    <a:pt x="2639019" y="1012937"/>
                  </a:lnTo>
                  <a:lnTo>
                    <a:pt x="2639019" y="1032100"/>
                  </a:lnTo>
                  <a:lnTo>
                    <a:pt x="2631219" y="1039867"/>
                  </a:lnTo>
                  <a:close/>
                </a:path>
                <a:path w="6179184" h="1780539">
                  <a:moveTo>
                    <a:pt x="1736046" y="1039867"/>
                  </a:moveTo>
                  <a:lnTo>
                    <a:pt x="1716771" y="1039867"/>
                  </a:lnTo>
                  <a:lnTo>
                    <a:pt x="1708971" y="1032100"/>
                  </a:lnTo>
                  <a:lnTo>
                    <a:pt x="1708971" y="1012937"/>
                  </a:lnTo>
                  <a:lnTo>
                    <a:pt x="1716771" y="1005170"/>
                  </a:lnTo>
                  <a:lnTo>
                    <a:pt x="1736046" y="1005170"/>
                  </a:lnTo>
                  <a:lnTo>
                    <a:pt x="1743846" y="1012937"/>
                  </a:lnTo>
                  <a:lnTo>
                    <a:pt x="1743846" y="1032100"/>
                  </a:lnTo>
                  <a:lnTo>
                    <a:pt x="1736046" y="1039867"/>
                  </a:lnTo>
                  <a:close/>
                </a:path>
                <a:path w="6179184" h="1780539">
                  <a:moveTo>
                    <a:pt x="3195068" y="1034085"/>
                  </a:moveTo>
                  <a:lnTo>
                    <a:pt x="3175818" y="1034085"/>
                  </a:lnTo>
                  <a:lnTo>
                    <a:pt x="3167993" y="1026317"/>
                  </a:lnTo>
                  <a:lnTo>
                    <a:pt x="3167993" y="1007155"/>
                  </a:lnTo>
                  <a:lnTo>
                    <a:pt x="3175818" y="999388"/>
                  </a:lnTo>
                  <a:lnTo>
                    <a:pt x="3195068" y="999388"/>
                  </a:lnTo>
                  <a:lnTo>
                    <a:pt x="3202868" y="1007155"/>
                  </a:lnTo>
                  <a:lnTo>
                    <a:pt x="3202868" y="1026317"/>
                  </a:lnTo>
                  <a:lnTo>
                    <a:pt x="3195068" y="1034085"/>
                  </a:lnTo>
                  <a:close/>
                </a:path>
                <a:path w="6179184" h="1780539">
                  <a:moveTo>
                    <a:pt x="2137120" y="1034085"/>
                  </a:moveTo>
                  <a:lnTo>
                    <a:pt x="2117870" y="1034085"/>
                  </a:lnTo>
                  <a:lnTo>
                    <a:pt x="2110070" y="1026317"/>
                  </a:lnTo>
                  <a:lnTo>
                    <a:pt x="2110070" y="1007155"/>
                  </a:lnTo>
                  <a:lnTo>
                    <a:pt x="2117870" y="999388"/>
                  </a:lnTo>
                  <a:lnTo>
                    <a:pt x="2137120" y="999388"/>
                  </a:lnTo>
                  <a:lnTo>
                    <a:pt x="2144945" y="1007155"/>
                  </a:lnTo>
                  <a:lnTo>
                    <a:pt x="2144945" y="1026317"/>
                  </a:lnTo>
                  <a:lnTo>
                    <a:pt x="2137120" y="1034085"/>
                  </a:lnTo>
                  <a:close/>
                </a:path>
                <a:path w="6179184" h="1780539">
                  <a:moveTo>
                    <a:pt x="2020870" y="1028302"/>
                  </a:moveTo>
                  <a:lnTo>
                    <a:pt x="2001621" y="1028302"/>
                  </a:lnTo>
                  <a:lnTo>
                    <a:pt x="1993796" y="1020535"/>
                  </a:lnTo>
                  <a:lnTo>
                    <a:pt x="1993796" y="1001373"/>
                  </a:lnTo>
                  <a:lnTo>
                    <a:pt x="2001621" y="993605"/>
                  </a:lnTo>
                  <a:lnTo>
                    <a:pt x="2020870" y="993605"/>
                  </a:lnTo>
                  <a:lnTo>
                    <a:pt x="2028670" y="1001373"/>
                  </a:lnTo>
                  <a:lnTo>
                    <a:pt x="2028670" y="1020535"/>
                  </a:lnTo>
                  <a:lnTo>
                    <a:pt x="2020870" y="1028302"/>
                  </a:lnTo>
                  <a:close/>
                </a:path>
                <a:path w="6179184" h="1780539">
                  <a:moveTo>
                    <a:pt x="3863542" y="1022520"/>
                  </a:moveTo>
                  <a:lnTo>
                    <a:pt x="3844292" y="1022520"/>
                  </a:lnTo>
                  <a:lnTo>
                    <a:pt x="3836492" y="1014752"/>
                  </a:lnTo>
                  <a:lnTo>
                    <a:pt x="3836492" y="995590"/>
                  </a:lnTo>
                  <a:lnTo>
                    <a:pt x="3844292" y="987823"/>
                  </a:lnTo>
                  <a:lnTo>
                    <a:pt x="3863542" y="987823"/>
                  </a:lnTo>
                  <a:lnTo>
                    <a:pt x="3871367" y="995590"/>
                  </a:lnTo>
                  <a:lnTo>
                    <a:pt x="3871367" y="1014752"/>
                  </a:lnTo>
                  <a:lnTo>
                    <a:pt x="3863542" y="1022520"/>
                  </a:lnTo>
                  <a:close/>
                </a:path>
                <a:path w="6179184" h="1780539">
                  <a:moveTo>
                    <a:pt x="796973" y="1005170"/>
                  </a:moveTo>
                  <a:lnTo>
                    <a:pt x="784123" y="1005170"/>
                  </a:lnTo>
                  <a:lnTo>
                    <a:pt x="778923" y="999993"/>
                  </a:lnTo>
                  <a:lnTo>
                    <a:pt x="778923" y="987218"/>
                  </a:lnTo>
                  <a:lnTo>
                    <a:pt x="784123" y="982040"/>
                  </a:lnTo>
                  <a:lnTo>
                    <a:pt x="796973" y="982040"/>
                  </a:lnTo>
                  <a:lnTo>
                    <a:pt x="802173" y="987218"/>
                  </a:lnTo>
                  <a:lnTo>
                    <a:pt x="802173" y="999993"/>
                  </a:lnTo>
                  <a:lnTo>
                    <a:pt x="796973" y="1005170"/>
                  </a:lnTo>
                  <a:close/>
                </a:path>
                <a:path w="6179184" h="1780539">
                  <a:moveTo>
                    <a:pt x="2735844" y="1010952"/>
                  </a:moveTo>
                  <a:lnTo>
                    <a:pt x="2716594" y="1010952"/>
                  </a:lnTo>
                  <a:lnTo>
                    <a:pt x="2708794" y="1003188"/>
                  </a:lnTo>
                  <a:lnTo>
                    <a:pt x="2708794" y="984025"/>
                  </a:lnTo>
                  <a:lnTo>
                    <a:pt x="2716594" y="976258"/>
                  </a:lnTo>
                  <a:lnTo>
                    <a:pt x="2735844" y="976258"/>
                  </a:lnTo>
                  <a:lnTo>
                    <a:pt x="2743669" y="984025"/>
                  </a:lnTo>
                  <a:lnTo>
                    <a:pt x="2743669" y="1003188"/>
                  </a:lnTo>
                  <a:lnTo>
                    <a:pt x="2735844" y="1010952"/>
                  </a:lnTo>
                  <a:close/>
                </a:path>
                <a:path w="6179184" h="1780539">
                  <a:moveTo>
                    <a:pt x="2375470" y="1010952"/>
                  </a:moveTo>
                  <a:lnTo>
                    <a:pt x="2356195" y="1010952"/>
                  </a:lnTo>
                  <a:lnTo>
                    <a:pt x="2348395" y="1003188"/>
                  </a:lnTo>
                  <a:lnTo>
                    <a:pt x="2348395" y="984025"/>
                  </a:lnTo>
                  <a:lnTo>
                    <a:pt x="2356195" y="976258"/>
                  </a:lnTo>
                  <a:lnTo>
                    <a:pt x="2375470" y="976258"/>
                  </a:lnTo>
                  <a:lnTo>
                    <a:pt x="2383270" y="984025"/>
                  </a:lnTo>
                  <a:lnTo>
                    <a:pt x="2383270" y="1003188"/>
                  </a:lnTo>
                  <a:lnTo>
                    <a:pt x="2375470" y="1010952"/>
                  </a:lnTo>
                  <a:close/>
                </a:path>
                <a:path w="6179184" h="1780539">
                  <a:moveTo>
                    <a:pt x="416524" y="1010952"/>
                  </a:moveTo>
                  <a:lnTo>
                    <a:pt x="397274" y="1010952"/>
                  </a:lnTo>
                  <a:lnTo>
                    <a:pt x="389449" y="1003188"/>
                  </a:lnTo>
                  <a:lnTo>
                    <a:pt x="389449" y="984025"/>
                  </a:lnTo>
                  <a:lnTo>
                    <a:pt x="397274" y="976258"/>
                  </a:lnTo>
                  <a:lnTo>
                    <a:pt x="416524" y="976258"/>
                  </a:lnTo>
                  <a:lnTo>
                    <a:pt x="424324" y="984025"/>
                  </a:lnTo>
                  <a:lnTo>
                    <a:pt x="424324" y="1003188"/>
                  </a:lnTo>
                  <a:lnTo>
                    <a:pt x="416524" y="1010952"/>
                  </a:lnTo>
                  <a:close/>
                </a:path>
                <a:path w="6179184" h="1780539">
                  <a:moveTo>
                    <a:pt x="1480272" y="1005170"/>
                  </a:moveTo>
                  <a:lnTo>
                    <a:pt x="1461022" y="1005170"/>
                  </a:lnTo>
                  <a:lnTo>
                    <a:pt x="1453197" y="997403"/>
                  </a:lnTo>
                  <a:lnTo>
                    <a:pt x="1453197" y="978240"/>
                  </a:lnTo>
                  <a:lnTo>
                    <a:pt x="1461022" y="970473"/>
                  </a:lnTo>
                  <a:lnTo>
                    <a:pt x="1480272" y="970473"/>
                  </a:lnTo>
                  <a:lnTo>
                    <a:pt x="1488097" y="978240"/>
                  </a:lnTo>
                  <a:lnTo>
                    <a:pt x="1488097" y="997403"/>
                  </a:lnTo>
                  <a:lnTo>
                    <a:pt x="1480272" y="1005170"/>
                  </a:lnTo>
                  <a:close/>
                </a:path>
                <a:path w="6179184" h="1780539">
                  <a:moveTo>
                    <a:pt x="1352397" y="1005170"/>
                  </a:moveTo>
                  <a:lnTo>
                    <a:pt x="1333122" y="1005170"/>
                  </a:lnTo>
                  <a:lnTo>
                    <a:pt x="1325322" y="997403"/>
                  </a:lnTo>
                  <a:lnTo>
                    <a:pt x="1325322" y="978240"/>
                  </a:lnTo>
                  <a:lnTo>
                    <a:pt x="1333122" y="970473"/>
                  </a:lnTo>
                  <a:lnTo>
                    <a:pt x="1352397" y="970473"/>
                  </a:lnTo>
                  <a:lnTo>
                    <a:pt x="1360197" y="978240"/>
                  </a:lnTo>
                  <a:lnTo>
                    <a:pt x="1360197" y="997403"/>
                  </a:lnTo>
                  <a:lnTo>
                    <a:pt x="1352397" y="1005170"/>
                  </a:lnTo>
                  <a:close/>
                </a:path>
                <a:path w="6179184" h="1780539">
                  <a:moveTo>
                    <a:pt x="526973" y="1005170"/>
                  </a:moveTo>
                  <a:lnTo>
                    <a:pt x="507698" y="1005170"/>
                  </a:lnTo>
                  <a:lnTo>
                    <a:pt x="499899" y="997403"/>
                  </a:lnTo>
                  <a:lnTo>
                    <a:pt x="499899" y="978240"/>
                  </a:lnTo>
                  <a:lnTo>
                    <a:pt x="507698" y="970473"/>
                  </a:lnTo>
                  <a:lnTo>
                    <a:pt x="526973" y="970473"/>
                  </a:lnTo>
                  <a:lnTo>
                    <a:pt x="534773" y="978240"/>
                  </a:lnTo>
                  <a:lnTo>
                    <a:pt x="534773" y="997403"/>
                  </a:lnTo>
                  <a:lnTo>
                    <a:pt x="526973" y="1005170"/>
                  </a:lnTo>
                  <a:close/>
                </a:path>
                <a:path w="6179184" h="1780539">
                  <a:moveTo>
                    <a:pt x="2927669" y="999388"/>
                  </a:moveTo>
                  <a:lnTo>
                    <a:pt x="2908419" y="999388"/>
                  </a:lnTo>
                  <a:lnTo>
                    <a:pt x="2900619" y="991620"/>
                  </a:lnTo>
                  <a:lnTo>
                    <a:pt x="2900619" y="972458"/>
                  </a:lnTo>
                  <a:lnTo>
                    <a:pt x="2908419" y="964690"/>
                  </a:lnTo>
                  <a:lnTo>
                    <a:pt x="2927669" y="964690"/>
                  </a:lnTo>
                  <a:lnTo>
                    <a:pt x="2935494" y="972458"/>
                  </a:lnTo>
                  <a:lnTo>
                    <a:pt x="2935494" y="991620"/>
                  </a:lnTo>
                  <a:lnTo>
                    <a:pt x="2927669" y="999388"/>
                  </a:lnTo>
                  <a:close/>
                </a:path>
                <a:path w="6179184" h="1780539">
                  <a:moveTo>
                    <a:pt x="294449" y="993605"/>
                  </a:moveTo>
                  <a:lnTo>
                    <a:pt x="275199" y="993605"/>
                  </a:lnTo>
                  <a:lnTo>
                    <a:pt x="267374" y="985838"/>
                  </a:lnTo>
                  <a:lnTo>
                    <a:pt x="267374" y="966675"/>
                  </a:lnTo>
                  <a:lnTo>
                    <a:pt x="275199" y="958908"/>
                  </a:lnTo>
                  <a:lnTo>
                    <a:pt x="294449" y="958908"/>
                  </a:lnTo>
                  <a:lnTo>
                    <a:pt x="302274" y="966675"/>
                  </a:lnTo>
                  <a:lnTo>
                    <a:pt x="302274" y="985838"/>
                  </a:lnTo>
                  <a:lnTo>
                    <a:pt x="294449" y="993605"/>
                  </a:lnTo>
                  <a:close/>
                </a:path>
                <a:path w="6179184" h="1780539">
                  <a:moveTo>
                    <a:pt x="3567092" y="987823"/>
                  </a:moveTo>
                  <a:lnTo>
                    <a:pt x="3547842" y="987823"/>
                  </a:lnTo>
                  <a:lnTo>
                    <a:pt x="3540017" y="980055"/>
                  </a:lnTo>
                  <a:lnTo>
                    <a:pt x="3540017" y="960893"/>
                  </a:lnTo>
                  <a:lnTo>
                    <a:pt x="3547842" y="953125"/>
                  </a:lnTo>
                  <a:lnTo>
                    <a:pt x="3567092" y="953125"/>
                  </a:lnTo>
                  <a:lnTo>
                    <a:pt x="3574892" y="960893"/>
                  </a:lnTo>
                  <a:lnTo>
                    <a:pt x="3574892" y="980055"/>
                  </a:lnTo>
                  <a:lnTo>
                    <a:pt x="3567092" y="987823"/>
                  </a:lnTo>
                  <a:close/>
                </a:path>
                <a:path w="6179184" h="1780539">
                  <a:moveTo>
                    <a:pt x="3439218" y="982040"/>
                  </a:moveTo>
                  <a:lnTo>
                    <a:pt x="3419943" y="982040"/>
                  </a:lnTo>
                  <a:lnTo>
                    <a:pt x="3412143" y="974273"/>
                  </a:lnTo>
                  <a:lnTo>
                    <a:pt x="3412143" y="955110"/>
                  </a:lnTo>
                  <a:lnTo>
                    <a:pt x="3419943" y="947343"/>
                  </a:lnTo>
                  <a:lnTo>
                    <a:pt x="3439218" y="947343"/>
                  </a:lnTo>
                  <a:lnTo>
                    <a:pt x="3447018" y="955110"/>
                  </a:lnTo>
                  <a:lnTo>
                    <a:pt x="3447018" y="974273"/>
                  </a:lnTo>
                  <a:lnTo>
                    <a:pt x="3439218" y="982040"/>
                  </a:lnTo>
                  <a:close/>
                </a:path>
                <a:path w="6179184" h="1780539">
                  <a:moveTo>
                    <a:pt x="695548" y="982040"/>
                  </a:moveTo>
                  <a:lnTo>
                    <a:pt x="676273" y="982040"/>
                  </a:lnTo>
                  <a:lnTo>
                    <a:pt x="668473" y="974273"/>
                  </a:lnTo>
                  <a:lnTo>
                    <a:pt x="668473" y="955110"/>
                  </a:lnTo>
                  <a:lnTo>
                    <a:pt x="676273" y="947343"/>
                  </a:lnTo>
                  <a:lnTo>
                    <a:pt x="695548" y="947343"/>
                  </a:lnTo>
                  <a:lnTo>
                    <a:pt x="703348" y="955110"/>
                  </a:lnTo>
                  <a:lnTo>
                    <a:pt x="703348" y="974273"/>
                  </a:lnTo>
                  <a:lnTo>
                    <a:pt x="695548" y="982040"/>
                  </a:lnTo>
                  <a:close/>
                </a:path>
                <a:path w="6179184" h="1780539">
                  <a:moveTo>
                    <a:pt x="3689167" y="976258"/>
                  </a:moveTo>
                  <a:lnTo>
                    <a:pt x="3669892" y="976258"/>
                  </a:lnTo>
                  <a:lnTo>
                    <a:pt x="3662092" y="968490"/>
                  </a:lnTo>
                  <a:lnTo>
                    <a:pt x="3662092" y="949328"/>
                  </a:lnTo>
                  <a:lnTo>
                    <a:pt x="3669892" y="941560"/>
                  </a:lnTo>
                  <a:lnTo>
                    <a:pt x="3689167" y="941560"/>
                  </a:lnTo>
                  <a:lnTo>
                    <a:pt x="3696967" y="949328"/>
                  </a:lnTo>
                  <a:lnTo>
                    <a:pt x="3696967" y="968490"/>
                  </a:lnTo>
                  <a:lnTo>
                    <a:pt x="3689167" y="976258"/>
                  </a:lnTo>
                  <a:close/>
                </a:path>
                <a:path w="6179184" h="1780539">
                  <a:moveTo>
                    <a:pt x="980373" y="976258"/>
                  </a:moveTo>
                  <a:lnTo>
                    <a:pt x="961098" y="976258"/>
                  </a:lnTo>
                  <a:lnTo>
                    <a:pt x="953298" y="968490"/>
                  </a:lnTo>
                  <a:lnTo>
                    <a:pt x="953298" y="949328"/>
                  </a:lnTo>
                  <a:lnTo>
                    <a:pt x="961098" y="941560"/>
                  </a:lnTo>
                  <a:lnTo>
                    <a:pt x="980373" y="941560"/>
                  </a:lnTo>
                  <a:lnTo>
                    <a:pt x="988173" y="949328"/>
                  </a:lnTo>
                  <a:lnTo>
                    <a:pt x="988173" y="968490"/>
                  </a:lnTo>
                  <a:lnTo>
                    <a:pt x="980373" y="976258"/>
                  </a:lnTo>
                  <a:close/>
                </a:path>
                <a:path w="6179184" h="1780539">
                  <a:moveTo>
                    <a:pt x="3102068" y="970473"/>
                  </a:moveTo>
                  <a:lnTo>
                    <a:pt x="3082793" y="970473"/>
                  </a:lnTo>
                  <a:lnTo>
                    <a:pt x="3074993" y="962708"/>
                  </a:lnTo>
                  <a:lnTo>
                    <a:pt x="3074993" y="943543"/>
                  </a:lnTo>
                  <a:lnTo>
                    <a:pt x="3082793" y="935778"/>
                  </a:lnTo>
                  <a:lnTo>
                    <a:pt x="3102068" y="935778"/>
                  </a:lnTo>
                  <a:lnTo>
                    <a:pt x="3109868" y="943543"/>
                  </a:lnTo>
                  <a:lnTo>
                    <a:pt x="3109868" y="962708"/>
                  </a:lnTo>
                  <a:lnTo>
                    <a:pt x="3102068" y="970473"/>
                  </a:lnTo>
                  <a:close/>
                </a:path>
                <a:path w="6179184" h="1780539">
                  <a:moveTo>
                    <a:pt x="1154747" y="970473"/>
                  </a:moveTo>
                  <a:lnTo>
                    <a:pt x="1135497" y="970473"/>
                  </a:lnTo>
                  <a:lnTo>
                    <a:pt x="1127697" y="962708"/>
                  </a:lnTo>
                  <a:lnTo>
                    <a:pt x="1127697" y="943543"/>
                  </a:lnTo>
                  <a:lnTo>
                    <a:pt x="1135497" y="935778"/>
                  </a:lnTo>
                  <a:lnTo>
                    <a:pt x="1154747" y="935778"/>
                  </a:lnTo>
                  <a:lnTo>
                    <a:pt x="1162572" y="943543"/>
                  </a:lnTo>
                  <a:lnTo>
                    <a:pt x="1162572" y="962708"/>
                  </a:lnTo>
                  <a:lnTo>
                    <a:pt x="1154747" y="970473"/>
                  </a:lnTo>
                  <a:close/>
                </a:path>
                <a:path w="6179184" h="1780539">
                  <a:moveTo>
                    <a:pt x="2206895" y="958908"/>
                  </a:moveTo>
                  <a:lnTo>
                    <a:pt x="2187620" y="958908"/>
                  </a:lnTo>
                  <a:lnTo>
                    <a:pt x="2179820" y="951140"/>
                  </a:lnTo>
                  <a:lnTo>
                    <a:pt x="2179820" y="931978"/>
                  </a:lnTo>
                  <a:lnTo>
                    <a:pt x="2187620" y="924210"/>
                  </a:lnTo>
                  <a:lnTo>
                    <a:pt x="2206895" y="924210"/>
                  </a:lnTo>
                  <a:lnTo>
                    <a:pt x="2214695" y="931978"/>
                  </a:lnTo>
                  <a:lnTo>
                    <a:pt x="2214695" y="951140"/>
                  </a:lnTo>
                  <a:lnTo>
                    <a:pt x="2206895" y="958908"/>
                  </a:lnTo>
                  <a:close/>
                </a:path>
                <a:path w="6179184" h="1780539">
                  <a:moveTo>
                    <a:pt x="1613971" y="958908"/>
                  </a:moveTo>
                  <a:lnTo>
                    <a:pt x="1594721" y="958908"/>
                  </a:lnTo>
                  <a:lnTo>
                    <a:pt x="1586896" y="951140"/>
                  </a:lnTo>
                  <a:lnTo>
                    <a:pt x="1586896" y="931978"/>
                  </a:lnTo>
                  <a:lnTo>
                    <a:pt x="1594721" y="924210"/>
                  </a:lnTo>
                  <a:lnTo>
                    <a:pt x="1613971" y="924210"/>
                  </a:lnTo>
                  <a:lnTo>
                    <a:pt x="1621771" y="931978"/>
                  </a:lnTo>
                  <a:lnTo>
                    <a:pt x="1621771" y="951140"/>
                  </a:lnTo>
                  <a:lnTo>
                    <a:pt x="1613971" y="958908"/>
                  </a:lnTo>
                  <a:close/>
                </a:path>
                <a:path w="6179184" h="1780539">
                  <a:moveTo>
                    <a:pt x="1904621" y="953125"/>
                  </a:moveTo>
                  <a:lnTo>
                    <a:pt x="1885346" y="953125"/>
                  </a:lnTo>
                  <a:lnTo>
                    <a:pt x="1877546" y="945358"/>
                  </a:lnTo>
                  <a:lnTo>
                    <a:pt x="1877546" y="926195"/>
                  </a:lnTo>
                  <a:lnTo>
                    <a:pt x="1885346" y="918428"/>
                  </a:lnTo>
                  <a:lnTo>
                    <a:pt x="1904621" y="918428"/>
                  </a:lnTo>
                  <a:lnTo>
                    <a:pt x="1912421" y="926195"/>
                  </a:lnTo>
                  <a:lnTo>
                    <a:pt x="1912421" y="945358"/>
                  </a:lnTo>
                  <a:lnTo>
                    <a:pt x="1904621" y="953125"/>
                  </a:lnTo>
                  <a:close/>
                </a:path>
                <a:path w="6179184" h="1780539">
                  <a:moveTo>
                    <a:pt x="2555644" y="947343"/>
                  </a:moveTo>
                  <a:lnTo>
                    <a:pt x="2536394" y="947343"/>
                  </a:lnTo>
                  <a:lnTo>
                    <a:pt x="2528594" y="939575"/>
                  </a:lnTo>
                  <a:lnTo>
                    <a:pt x="2528594" y="920413"/>
                  </a:lnTo>
                  <a:lnTo>
                    <a:pt x="2536394" y="912645"/>
                  </a:lnTo>
                  <a:lnTo>
                    <a:pt x="2555644" y="912645"/>
                  </a:lnTo>
                  <a:lnTo>
                    <a:pt x="2563469" y="920413"/>
                  </a:lnTo>
                  <a:lnTo>
                    <a:pt x="2563469" y="939575"/>
                  </a:lnTo>
                  <a:lnTo>
                    <a:pt x="2555644" y="947343"/>
                  </a:lnTo>
                  <a:close/>
                </a:path>
                <a:path w="6179184" h="1780539">
                  <a:moveTo>
                    <a:pt x="1788371" y="947343"/>
                  </a:moveTo>
                  <a:lnTo>
                    <a:pt x="1769096" y="947343"/>
                  </a:lnTo>
                  <a:lnTo>
                    <a:pt x="1761296" y="939575"/>
                  </a:lnTo>
                  <a:lnTo>
                    <a:pt x="1761296" y="920413"/>
                  </a:lnTo>
                  <a:lnTo>
                    <a:pt x="1769096" y="912645"/>
                  </a:lnTo>
                  <a:lnTo>
                    <a:pt x="1788371" y="912645"/>
                  </a:lnTo>
                  <a:lnTo>
                    <a:pt x="1796171" y="920413"/>
                  </a:lnTo>
                  <a:lnTo>
                    <a:pt x="1796171" y="939575"/>
                  </a:lnTo>
                  <a:lnTo>
                    <a:pt x="1788371" y="947343"/>
                  </a:lnTo>
                  <a:close/>
                </a:path>
                <a:path w="6179184" h="1780539">
                  <a:moveTo>
                    <a:pt x="3328768" y="941560"/>
                  </a:moveTo>
                  <a:lnTo>
                    <a:pt x="3309493" y="941560"/>
                  </a:lnTo>
                  <a:lnTo>
                    <a:pt x="3301693" y="933793"/>
                  </a:lnTo>
                  <a:lnTo>
                    <a:pt x="3301693" y="914630"/>
                  </a:lnTo>
                  <a:lnTo>
                    <a:pt x="3309493" y="906863"/>
                  </a:lnTo>
                  <a:lnTo>
                    <a:pt x="3328768" y="906863"/>
                  </a:lnTo>
                  <a:lnTo>
                    <a:pt x="3336568" y="914630"/>
                  </a:lnTo>
                  <a:lnTo>
                    <a:pt x="3336568" y="933793"/>
                  </a:lnTo>
                  <a:lnTo>
                    <a:pt x="3328768" y="941560"/>
                  </a:lnTo>
                  <a:close/>
                </a:path>
                <a:path w="6179184" h="1780539">
                  <a:moveTo>
                    <a:pt x="2456845" y="941560"/>
                  </a:moveTo>
                  <a:lnTo>
                    <a:pt x="2437570" y="941560"/>
                  </a:lnTo>
                  <a:lnTo>
                    <a:pt x="2429770" y="933793"/>
                  </a:lnTo>
                  <a:lnTo>
                    <a:pt x="2429770" y="914630"/>
                  </a:lnTo>
                  <a:lnTo>
                    <a:pt x="2437570" y="906863"/>
                  </a:lnTo>
                  <a:lnTo>
                    <a:pt x="2456845" y="906863"/>
                  </a:lnTo>
                  <a:lnTo>
                    <a:pt x="2464645" y="914630"/>
                  </a:lnTo>
                  <a:lnTo>
                    <a:pt x="2464645" y="933793"/>
                  </a:lnTo>
                  <a:lnTo>
                    <a:pt x="2456845" y="941560"/>
                  </a:lnTo>
                  <a:close/>
                </a:path>
                <a:path w="6179184" h="1780539">
                  <a:moveTo>
                    <a:pt x="869923" y="941560"/>
                  </a:moveTo>
                  <a:lnTo>
                    <a:pt x="850673" y="941560"/>
                  </a:lnTo>
                  <a:lnTo>
                    <a:pt x="842848" y="933793"/>
                  </a:lnTo>
                  <a:lnTo>
                    <a:pt x="842848" y="914630"/>
                  </a:lnTo>
                  <a:lnTo>
                    <a:pt x="850673" y="906863"/>
                  </a:lnTo>
                  <a:lnTo>
                    <a:pt x="869923" y="906863"/>
                  </a:lnTo>
                  <a:lnTo>
                    <a:pt x="877723" y="914630"/>
                  </a:lnTo>
                  <a:lnTo>
                    <a:pt x="877723" y="933793"/>
                  </a:lnTo>
                  <a:lnTo>
                    <a:pt x="869923" y="941560"/>
                  </a:lnTo>
                  <a:close/>
                </a:path>
                <a:path w="6179184" h="1780539">
                  <a:moveTo>
                    <a:pt x="3817042" y="935778"/>
                  </a:moveTo>
                  <a:lnTo>
                    <a:pt x="3797792" y="935778"/>
                  </a:lnTo>
                  <a:lnTo>
                    <a:pt x="3789967" y="928010"/>
                  </a:lnTo>
                  <a:lnTo>
                    <a:pt x="3789967" y="908848"/>
                  </a:lnTo>
                  <a:lnTo>
                    <a:pt x="3797792" y="901080"/>
                  </a:lnTo>
                  <a:lnTo>
                    <a:pt x="3817042" y="901080"/>
                  </a:lnTo>
                  <a:lnTo>
                    <a:pt x="3824867" y="908848"/>
                  </a:lnTo>
                  <a:lnTo>
                    <a:pt x="3824867" y="928010"/>
                  </a:lnTo>
                  <a:lnTo>
                    <a:pt x="3817042" y="935778"/>
                  </a:lnTo>
                  <a:close/>
                </a:path>
                <a:path w="6179184" h="1780539">
                  <a:moveTo>
                    <a:pt x="1271022" y="935778"/>
                  </a:moveTo>
                  <a:lnTo>
                    <a:pt x="1251747" y="935778"/>
                  </a:lnTo>
                  <a:lnTo>
                    <a:pt x="1243947" y="928010"/>
                  </a:lnTo>
                  <a:lnTo>
                    <a:pt x="1243947" y="908848"/>
                  </a:lnTo>
                  <a:lnTo>
                    <a:pt x="1251747" y="901080"/>
                  </a:lnTo>
                  <a:lnTo>
                    <a:pt x="1271022" y="901080"/>
                  </a:lnTo>
                  <a:lnTo>
                    <a:pt x="1278822" y="908848"/>
                  </a:lnTo>
                  <a:lnTo>
                    <a:pt x="1278822" y="928010"/>
                  </a:lnTo>
                  <a:lnTo>
                    <a:pt x="1271022" y="935778"/>
                  </a:lnTo>
                  <a:close/>
                </a:path>
                <a:path w="6179184" h="1780539">
                  <a:moveTo>
                    <a:pt x="590898" y="924210"/>
                  </a:moveTo>
                  <a:lnTo>
                    <a:pt x="571648" y="924210"/>
                  </a:lnTo>
                  <a:lnTo>
                    <a:pt x="563848" y="916445"/>
                  </a:lnTo>
                  <a:lnTo>
                    <a:pt x="563848" y="897283"/>
                  </a:lnTo>
                  <a:lnTo>
                    <a:pt x="571648" y="889515"/>
                  </a:lnTo>
                  <a:lnTo>
                    <a:pt x="590898" y="889515"/>
                  </a:lnTo>
                  <a:lnTo>
                    <a:pt x="598723" y="897283"/>
                  </a:lnTo>
                  <a:lnTo>
                    <a:pt x="598723" y="916445"/>
                  </a:lnTo>
                  <a:lnTo>
                    <a:pt x="590898" y="924210"/>
                  </a:lnTo>
                  <a:close/>
                </a:path>
                <a:path w="6179184" h="1780539">
                  <a:moveTo>
                    <a:pt x="2997444" y="918428"/>
                  </a:moveTo>
                  <a:lnTo>
                    <a:pt x="2978169" y="918428"/>
                  </a:lnTo>
                  <a:lnTo>
                    <a:pt x="2970369" y="910660"/>
                  </a:lnTo>
                  <a:lnTo>
                    <a:pt x="2970369" y="891498"/>
                  </a:lnTo>
                  <a:lnTo>
                    <a:pt x="2978169" y="883733"/>
                  </a:lnTo>
                  <a:lnTo>
                    <a:pt x="2997444" y="883733"/>
                  </a:lnTo>
                  <a:lnTo>
                    <a:pt x="3005244" y="891498"/>
                  </a:lnTo>
                  <a:lnTo>
                    <a:pt x="3005244" y="910660"/>
                  </a:lnTo>
                  <a:lnTo>
                    <a:pt x="2997444" y="918428"/>
                  </a:lnTo>
                  <a:close/>
                </a:path>
                <a:path w="6179184" h="1780539">
                  <a:moveTo>
                    <a:pt x="2799794" y="918428"/>
                  </a:moveTo>
                  <a:lnTo>
                    <a:pt x="2780544" y="918428"/>
                  </a:lnTo>
                  <a:lnTo>
                    <a:pt x="2772719" y="910660"/>
                  </a:lnTo>
                  <a:lnTo>
                    <a:pt x="2772719" y="891498"/>
                  </a:lnTo>
                  <a:lnTo>
                    <a:pt x="2780544" y="883733"/>
                  </a:lnTo>
                  <a:lnTo>
                    <a:pt x="2799794" y="883733"/>
                  </a:lnTo>
                  <a:lnTo>
                    <a:pt x="2807594" y="891498"/>
                  </a:lnTo>
                  <a:lnTo>
                    <a:pt x="2807594" y="910660"/>
                  </a:lnTo>
                  <a:lnTo>
                    <a:pt x="2799794" y="918428"/>
                  </a:lnTo>
                  <a:close/>
                </a:path>
                <a:path w="6179184" h="1780539">
                  <a:moveTo>
                    <a:pt x="2311520" y="918428"/>
                  </a:moveTo>
                  <a:lnTo>
                    <a:pt x="2292245" y="918428"/>
                  </a:lnTo>
                  <a:lnTo>
                    <a:pt x="2284445" y="910660"/>
                  </a:lnTo>
                  <a:lnTo>
                    <a:pt x="2284445" y="891498"/>
                  </a:lnTo>
                  <a:lnTo>
                    <a:pt x="2292245" y="883733"/>
                  </a:lnTo>
                  <a:lnTo>
                    <a:pt x="2311520" y="883733"/>
                  </a:lnTo>
                  <a:lnTo>
                    <a:pt x="2319320" y="891498"/>
                  </a:lnTo>
                  <a:lnTo>
                    <a:pt x="2319320" y="910660"/>
                  </a:lnTo>
                  <a:lnTo>
                    <a:pt x="2311520" y="918428"/>
                  </a:lnTo>
                  <a:close/>
                </a:path>
                <a:path w="6179184" h="1780539">
                  <a:moveTo>
                    <a:pt x="2061570" y="918428"/>
                  </a:moveTo>
                  <a:lnTo>
                    <a:pt x="2042295" y="918428"/>
                  </a:lnTo>
                  <a:lnTo>
                    <a:pt x="2034495" y="910660"/>
                  </a:lnTo>
                  <a:lnTo>
                    <a:pt x="2034495" y="891498"/>
                  </a:lnTo>
                  <a:lnTo>
                    <a:pt x="2042295" y="883733"/>
                  </a:lnTo>
                  <a:lnTo>
                    <a:pt x="2061570" y="883733"/>
                  </a:lnTo>
                  <a:lnTo>
                    <a:pt x="2069370" y="891498"/>
                  </a:lnTo>
                  <a:lnTo>
                    <a:pt x="2069370" y="910660"/>
                  </a:lnTo>
                  <a:lnTo>
                    <a:pt x="2061570" y="918428"/>
                  </a:lnTo>
                  <a:close/>
                </a:path>
                <a:path w="6179184" h="1780539">
                  <a:moveTo>
                    <a:pt x="3229943" y="906863"/>
                  </a:moveTo>
                  <a:lnTo>
                    <a:pt x="3210693" y="906863"/>
                  </a:lnTo>
                  <a:lnTo>
                    <a:pt x="3202868" y="899095"/>
                  </a:lnTo>
                  <a:lnTo>
                    <a:pt x="3202868" y="879933"/>
                  </a:lnTo>
                  <a:lnTo>
                    <a:pt x="3210693" y="872165"/>
                  </a:lnTo>
                  <a:lnTo>
                    <a:pt x="3229943" y="872165"/>
                  </a:lnTo>
                  <a:lnTo>
                    <a:pt x="3237743" y="879933"/>
                  </a:lnTo>
                  <a:lnTo>
                    <a:pt x="3237743" y="899095"/>
                  </a:lnTo>
                  <a:lnTo>
                    <a:pt x="3229943" y="906863"/>
                  </a:lnTo>
                  <a:close/>
                </a:path>
                <a:path w="6179184" h="1780539">
                  <a:moveTo>
                    <a:pt x="1468647" y="901080"/>
                  </a:moveTo>
                  <a:lnTo>
                    <a:pt x="1449397" y="901080"/>
                  </a:lnTo>
                  <a:lnTo>
                    <a:pt x="1441572" y="893313"/>
                  </a:lnTo>
                  <a:lnTo>
                    <a:pt x="1441572" y="874150"/>
                  </a:lnTo>
                  <a:lnTo>
                    <a:pt x="1449397" y="866383"/>
                  </a:lnTo>
                  <a:lnTo>
                    <a:pt x="1468647" y="866383"/>
                  </a:lnTo>
                  <a:lnTo>
                    <a:pt x="1476472" y="874150"/>
                  </a:lnTo>
                  <a:lnTo>
                    <a:pt x="1476472" y="893313"/>
                  </a:lnTo>
                  <a:lnTo>
                    <a:pt x="1468647" y="901080"/>
                  </a:lnTo>
                  <a:close/>
                </a:path>
                <a:path w="6179184" h="1780539">
                  <a:moveTo>
                    <a:pt x="2660294" y="895298"/>
                  </a:moveTo>
                  <a:lnTo>
                    <a:pt x="2641019" y="895298"/>
                  </a:lnTo>
                  <a:lnTo>
                    <a:pt x="2633219" y="887530"/>
                  </a:lnTo>
                  <a:lnTo>
                    <a:pt x="2633219" y="868368"/>
                  </a:lnTo>
                  <a:lnTo>
                    <a:pt x="2641019" y="860600"/>
                  </a:lnTo>
                  <a:lnTo>
                    <a:pt x="2660294" y="860600"/>
                  </a:lnTo>
                  <a:lnTo>
                    <a:pt x="2668094" y="868368"/>
                  </a:lnTo>
                  <a:lnTo>
                    <a:pt x="2668094" y="887530"/>
                  </a:lnTo>
                  <a:lnTo>
                    <a:pt x="2660294" y="895298"/>
                  </a:lnTo>
                  <a:close/>
                </a:path>
                <a:path w="6179184" h="1780539">
                  <a:moveTo>
                    <a:pt x="358399" y="895298"/>
                  </a:moveTo>
                  <a:lnTo>
                    <a:pt x="339124" y="895298"/>
                  </a:lnTo>
                  <a:lnTo>
                    <a:pt x="331324" y="887530"/>
                  </a:lnTo>
                  <a:lnTo>
                    <a:pt x="331324" y="868368"/>
                  </a:lnTo>
                  <a:lnTo>
                    <a:pt x="339124" y="860600"/>
                  </a:lnTo>
                  <a:lnTo>
                    <a:pt x="358399" y="860600"/>
                  </a:lnTo>
                  <a:lnTo>
                    <a:pt x="366199" y="868368"/>
                  </a:lnTo>
                  <a:lnTo>
                    <a:pt x="366199" y="887530"/>
                  </a:lnTo>
                  <a:lnTo>
                    <a:pt x="358399" y="895298"/>
                  </a:lnTo>
                  <a:close/>
                </a:path>
                <a:path w="6179184" h="1780539">
                  <a:moveTo>
                    <a:pt x="1067572" y="889515"/>
                  </a:moveTo>
                  <a:lnTo>
                    <a:pt x="1048297" y="889515"/>
                  </a:lnTo>
                  <a:lnTo>
                    <a:pt x="1040497" y="881748"/>
                  </a:lnTo>
                  <a:lnTo>
                    <a:pt x="1040497" y="862585"/>
                  </a:lnTo>
                  <a:lnTo>
                    <a:pt x="1048297" y="854818"/>
                  </a:lnTo>
                  <a:lnTo>
                    <a:pt x="1067572" y="854818"/>
                  </a:lnTo>
                  <a:lnTo>
                    <a:pt x="1075372" y="862585"/>
                  </a:lnTo>
                  <a:lnTo>
                    <a:pt x="1075372" y="881748"/>
                  </a:lnTo>
                  <a:lnTo>
                    <a:pt x="1067572" y="889515"/>
                  </a:lnTo>
                  <a:close/>
                </a:path>
                <a:path w="6179184" h="1780539">
                  <a:moveTo>
                    <a:pt x="3596167" y="883733"/>
                  </a:moveTo>
                  <a:lnTo>
                    <a:pt x="3576892" y="883733"/>
                  </a:lnTo>
                  <a:lnTo>
                    <a:pt x="3569092" y="875965"/>
                  </a:lnTo>
                  <a:lnTo>
                    <a:pt x="3569092" y="856800"/>
                  </a:lnTo>
                  <a:lnTo>
                    <a:pt x="3576892" y="849035"/>
                  </a:lnTo>
                  <a:lnTo>
                    <a:pt x="3596167" y="849035"/>
                  </a:lnTo>
                  <a:lnTo>
                    <a:pt x="3603967" y="856800"/>
                  </a:lnTo>
                  <a:lnTo>
                    <a:pt x="3603967" y="875965"/>
                  </a:lnTo>
                  <a:lnTo>
                    <a:pt x="3596167" y="883733"/>
                  </a:lnTo>
                  <a:close/>
                </a:path>
                <a:path w="6179184" h="1780539">
                  <a:moveTo>
                    <a:pt x="1695346" y="883733"/>
                  </a:moveTo>
                  <a:lnTo>
                    <a:pt x="1676096" y="883733"/>
                  </a:lnTo>
                  <a:lnTo>
                    <a:pt x="1668271" y="875965"/>
                  </a:lnTo>
                  <a:lnTo>
                    <a:pt x="1668271" y="856800"/>
                  </a:lnTo>
                  <a:lnTo>
                    <a:pt x="1676096" y="849035"/>
                  </a:lnTo>
                  <a:lnTo>
                    <a:pt x="1695346" y="849035"/>
                  </a:lnTo>
                  <a:lnTo>
                    <a:pt x="1703171" y="856800"/>
                  </a:lnTo>
                  <a:lnTo>
                    <a:pt x="1703171" y="875965"/>
                  </a:lnTo>
                  <a:lnTo>
                    <a:pt x="1695346" y="883733"/>
                  </a:lnTo>
                  <a:close/>
                </a:path>
                <a:path w="6179184" h="1780539">
                  <a:moveTo>
                    <a:pt x="742048" y="877948"/>
                  </a:moveTo>
                  <a:lnTo>
                    <a:pt x="722773" y="877948"/>
                  </a:lnTo>
                  <a:lnTo>
                    <a:pt x="714973" y="870180"/>
                  </a:lnTo>
                  <a:lnTo>
                    <a:pt x="714973" y="851020"/>
                  </a:lnTo>
                  <a:lnTo>
                    <a:pt x="722773" y="843253"/>
                  </a:lnTo>
                  <a:lnTo>
                    <a:pt x="742048" y="843253"/>
                  </a:lnTo>
                  <a:lnTo>
                    <a:pt x="749848" y="851020"/>
                  </a:lnTo>
                  <a:lnTo>
                    <a:pt x="749848" y="870180"/>
                  </a:lnTo>
                  <a:lnTo>
                    <a:pt x="742048" y="877948"/>
                  </a:lnTo>
                  <a:close/>
                </a:path>
                <a:path w="6179184" h="1780539">
                  <a:moveTo>
                    <a:pt x="5915488" y="872165"/>
                  </a:moveTo>
                  <a:lnTo>
                    <a:pt x="5896238" y="872165"/>
                  </a:lnTo>
                  <a:lnTo>
                    <a:pt x="5888413" y="864398"/>
                  </a:lnTo>
                  <a:lnTo>
                    <a:pt x="5888413" y="845235"/>
                  </a:lnTo>
                  <a:lnTo>
                    <a:pt x="5896238" y="837470"/>
                  </a:lnTo>
                  <a:lnTo>
                    <a:pt x="5915488" y="837470"/>
                  </a:lnTo>
                  <a:lnTo>
                    <a:pt x="5923288" y="845235"/>
                  </a:lnTo>
                  <a:lnTo>
                    <a:pt x="5923288" y="864398"/>
                  </a:lnTo>
                  <a:lnTo>
                    <a:pt x="5915488" y="872165"/>
                  </a:lnTo>
                  <a:close/>
                </a:path>
                <a:path w="6179184" h="1780539">
                  <a:moveTo>
                    <a:pt x="468849" y="872165"/>
                  </a:moveTo>
                  <a:lnTo>
                    <a:pt x="449574" y="872165"/>
                  </a:lnTo>
                  <a:lnTo>
                    <a:pt x="441774" y="864398"/>
                  </a:lnTo>
                  <a:lnTo>
                    <a:pt x="441774" y="845235"/>
                  </a:lnTo>
                  <a:lnTo>
                    <a:pt x="449574" y="837470"/>
                  </a:lnTo>
                  <a:lnTo>
                    <a:pt x="468849" y="837470"/>
                  </a:lnTo>
                  <a:lnTo>
                    <a:pt x="476649" y="845235"/>
                  </a:lnTo>
                  <a:lnTo>
                    <a:pt x="476649" y="864398"/>
                  </a:lnTo>
                  <a:lnTo>
                    <a:pt x="468849" y="872165"/>
                  </a:lnTo>
                  <a:close/>
                </a:path>
                <a:path w="6179184" h="1780539">
                  <a:moveTo>
                    <a:pt x="3462468" y="866383"/>
                  </a:moveTo>
                  <a:lnTo>
                    <a:pt x="3443193" y="866383"/>
                  </a:lnTo>
                  <a:lnTo>
                    <a:pt x="3435393" y="858615"/>
                  </a:lnTo>
                  <a:lnTo>
                    <a:pt x="3435393" y="839453"/>
                  </a:lnTo>
                  <a:lnTo>
                    <a:pt x="3443193" y="831685"/>
                  </a:lnTo>
                  <a:lnTo>
                    <a:pt x="3462468" y="831685"/>
                  </a:lnTo>
                  <a:lnTo>
                    <a:pt x="3470268" y="839453"/>
                  </a:lnTo>
                  <a:lnTo>
                    <a:pt x="3470268" y="858615"/>
                  </a:lnTo>
                  <a:lnTo>
                    <a:pt x="3462468" y="866383"/>
                  </a:lnTo>
                  <a:close/>
                </a:path>
                <a:path w="6179184" h="1780539">
                  <a:moveTo>
                    <a:pt x="2892794" y="866383"/>
                  </a:moveTo>
                  <a:lnTo>
                    <a:pt x="2873544" y="866383"/>
                  </a:lnTo>
                  <a:lnTo>
                    <a:pt x="2865744" y="858615"/>
                  </a:lnTo>
                  <a:lnTo>
                    <a:pt x="2865744" y="839453"/>
                  </a:lnTo>
                  <a:lnTo>
                    <a:pt x="2873544" y="831685"/>
                  </a:lnTo>
                  <a:lnTo>
                    <a:pt x="2892794" y="831685"/>
                  </a:lnTo>
                  <a:lnTo>
                    <a:pt x="2900619" y="839453"/>
                  </a:lnTo>
                  <a:lnTo>
                    <a:pt x="2900619" y="858615"/>
                  </a:lnTo>
                  <a:lnTo>
                    <a:pt x="2892794" y="866383"/>
                  </a:lnTo>
                  <a:close/>
                </a:path>
                <a:path w="6179184" h="1780539">
                  <a:moveTo>
                    <a:pt x="1956921" y="866383"/>
                  </a:moveTo>
                  <a:lnTo>
                    <a:pt x="1937671" y="866383"/>
                  </a:lnTo>
                  <a:lnTo>
                    <a:pt x="1929871" y="858615"/>
                  </a:lnTo>
                  <a:lnTo>
                    <a:pt x="1929871" y="839453"/>
                  </a:lnTo>
                  <a:lnTo>
                    <a:pt x="1937671" y="831685"/>
                  </a:lnTo>
                  <a:lnTo>
                    <a:pt x="1956921" y="831685"/>
                  </a:lnTo>
                  <a:lnTo>
                    <a:pt x="1964746" y="839453"/>
                  </a:lnTo>
                  <a:lnTo>
                    <a:pt x="1964746" y="858615"/>
                  </a:lnTo>
                  <a:lnTo>
                    <a:pt x="1956921" y="866383"/>
                  </a:lnTo>
                  <a:close/>
                </a:path>
                <a:path w="6179184" h="1780539">
                  <a:moveTo>
                    <a:pt x="3741467" y="860600"/>
                  </a:moveTo>
                  <a:lnTo>
                    <a:pt x="3722217" y="860600"/>
                  </a:lnTo>
                  <a:lnTo>
                    <a:pt x="3714417" y="852833"/>
                  </a:lnTo>
                  <a:lnTo>
                    <a:pt x="3714417" y="833670"/>
                  </a:lnTo>
                  <a:lnTo>
                    <a:pt x="3722217" y="825903"/>
                  </a:lnTo>
                  <a:lnTo>
                    <a:pt x="3741467" y="825903"/>
                  </a:lnTo>
                  <a:lnTo>
                    <a:pt x="3749292" y="833670"/>
                  </a:lnTo>
                  <a:lnTo>
                    <a:pt x="3749292" y="852833"/>
                  </a:lnTo>
                  <a:lnTo>
                    <a:pt x="3741467" y="860600"/>
                  </a:lnTo>
                  <a:close/>
                </a:path>
                <a:path w="6179184" h="1780539">
                  <a:moveTo>
                    <a:pt x="1352397" y="860600"/>
                  </a:moveTo>
                  <a:lnTo>
                    <a:pt x="1333122" y="860600"/>
                  </a:lnTo>
                  <a:lnTo>
                    <a:pt x="1325322" y="852833"/>
                  </a:lnTo>
                  <a:lnTo>
                    <a:pt x="1325322" y="833670"/>
                  </a:lnTo>
                  <a:lnTo>
                    <a:pt x="1333122" y="825903"/>
                  </a:lnTo>
                  <a:lnTo>
                    <a:pt x="1352397" y="825903"/>
                  </a:lnTo>
                  <a:lnTo>
                    <a:pt x="1360197" y="833670"/>
                  </a:lnTo>
                  <a:lnTo>
                    <a:pt x="1360197" y="852833"/>
                  </a:lnTo>
                  <a:lnTo>
                    <a:pt x="1352397" y="860600"/>
                  </a:lnTo>
                  <a:close/>
                </a:path>
                <a:path w="6179184" h="1780539">
                  <a:moveTo>
                    <a:pt x="951298" y="854818"/>
                  </a:moveTo>
                  <a:lnTo>
                    <a:pt x="932048" y="854818"/>
                  </a:lnTo>
                  <a:lnTo>
                    <a:pt x="924248" y="847050"/>
                  </a:lnTo>
                  <a:lnTo>
                    <a:pt x="924248" y="827888"/>
                  </a:lnTo>
                  <a:lnTo>
                    <a:pt x="932048" y="820120"/>
                  </a:lnTo>
                  <a:lnTo>
                    <a:pt x="951298" y="820120"/>
                  </a:lnTo>
                  <a:lnTo>
                    <a:pt x="959123" y="827888"/>
                  </a:lnTo>
                  <a:lnTo>
                    <a:pt x="959123" y="847050"/>
                  </a:lnTo>
                  <a:lnTo>
                    <a:pt x="951298" y="854818"/>
                  </a:lnTo>
                  <a:close/>
                </a:path>
                <a:path w="6179184" h="1780539">
                  <a:moveTo>
                    <a:pt x="230524" y="854818"/>
                  </a:moveTo>
                  <a:lnTo>
                    <a:pt x="211249" y="854818"/>
                  </a:lnTo>
                  <a:lnTo>
                    <a:pt x="203449" y="847050"/>
                  </a:lnTo>
                  <a:lnTo>
                    <a:pt x="203449" y="827888"/>
                  </a:lnTo>
                  <a:lnTo>
                    <a:pt x="211249" y="820120"/>
                  </a:lnTo>
                  <a:lnTo>
                    <a:pt x="230524" y="820120"/>
                  </a:lnTo>
                  <a:lnTo>
                    <a:pt x="238324" y="827888"/>
                  </a:lnTo>
                  <a:lnTo>
                    <a:pt x="238324" y="847050"/>
                  </a:lnTo>
                  <a:lnTo>
                    <a:pt x="230524" y="854818"/>
                  </a:lnTo>
                  <a:close/>
                </a:path>
                <a:path w="6179184" h="1780539">
                  <a:moveTo>
                    <a:pt x="3102068" y="849035"/>
                  </a:moveTo>
                  <a:lnTo>
                    <a:pt x="3082793" y="849035"/>
                  </a:lnTo>
                  <a:lnTo>
                    <a:pt x="3074993" y="841268"/>
                  </a:lnTo>
                  <a:lnTo>
                    <a:pt x="3074993" y="822105"/>
                  </a:lnTo>
                  <a:lnTo>
                    <a:pt x="3082793" y="814338"/>
                  </a:lnTo>
                  <a:lnTo>
                    <a:pt x="3102068" y="814338"/>
                  </a:lnTo>
                  <a:lnTo>
                    <a:pt x="3109868" y="822105"/>
                  </a:lnTo>
                  <a:lnTo>
                    <a:pt x="3109868" y="841268"/>
                  </a:lnTo>
                  <a:lnTo>
                    <a:pt x="3102068" y="849035"/>
                  </a:lnTo>
                  <a:close/>
                </a:path>
                <a:path w="6179184" h="1780539">
                  <a:moveTo>
                    <a:pt x="6025938" y="843253"/>
                  </a:moveTo>
                  <a:lnTo>
                    <a:pt x="6006663" y="843253"/>
                  </a:lnTo>
                  <a:lnTo>
                    <a:pt x="5998863" y="835485"/>
                  </a:lnTo>
                  <a:lnTo>
                    <a:pt x="5998863" y="816323"/>
                  </a:lnTo>
                  <a:lnTo>
                    <a:pt x="6006663" y="808555"/>
                  </a:lnTo>
                  <a:lnTo>
                    <a:pt x="6025938" y="808555"/>
                  </a:lnTo>
                  <a:lnTo>
                    <a:pt x="6033738" y="816323"/>
                  </a:lnTo>
                  <a:lnTo>
                    <a:pt x="6033738" y="835485"/>
                  </a:lnTo>
                  <a:lnTo>
                    <a:pt x="6025938" y="843253"/>
                  </a:lnTo>
                  <a:close/>
                </a:path>
                <a:path w="6179184" h="1780539">
                  <a:moveTo>
                    <a:pt x="5793413" y="837470"/>
                  </a:moveTo>
                  <a:lnTo>
                    <a:pt x="5774163" y="837470"/>
                  </a:lnTo>
                  <a:lnTo>
                    <a:pt x="5766338" y="829703"/>
                  </a:lnTo>
                  <a:lnTo>
                    <a:pt x="5766338" y="810540"/>
                  </a:lnTo>
                  <a:lnTo>
                    <a:pt x="5774163" y="802773"/>
                  </a:lnTo>
                  <a:lnTo>
                    <a:pt x="5793413" y="802773"/>
                  </a:lnTo>
                  <a:lnTo>
                    <a:pt x="5801238" y="810540"/>
                  </a:lnTo>
                  <a:lnTo>
                    <a:pt x="5801238" y="829703"/>
                  </a:lnTo>
                  <a:lnTo>
                    <a:pt x="5793413" y="837470"/>
                  </a:lnTo>
                  <a:close/>
                </a:path>
                <a:path w="6179184" h="1780539">
                  <a:moveTo>
                    <a:pt x="2137120" y="837470"/>
                  </a:moveTo>
                  <a:lnTo>
                    <a:pt x="2117870" y="837470"/>
                  </a:lnTo>
                  <a:lnTo>
                    <a:pt x="2110070" y="829703"/>
                  </a:lnTo>
                  <a:lnTo>
                    <a:pt x="2110070" y="810540"/>
                  </a:lnTo>
                  <a:lnTo>
                    <a:pt x="2117870" y="802773"/>
                  </a:lnTo>
                  <a:lnTo>
                    <a:pt x="2137120" y="802773"/>
                  </a:lnTo>
                  <a:lnTo>
                    <a:pt x="2144945" y="810540"/>
                  </a:lnTo>
                  <a:lnTo>
                    <a:pt x="2144945" y="829703"/>
                  </a:lnTo>
                  <a:lnTo>
                    <a:pt x="2137120" y="837470"/>
                  </a:lnTo>
                  <a:close/>
                </a:path>
                <a:path w="6179184" h="1780539">
                  <a:moveTo>
                    <a:pt x="1579096" y="837470"/>
                  </a:moveTo>
                  <a:lnTo>
                    <a:pt x="1559846" y="837470"/>
                  </a:lnTo>
                  <a:lnTo>
                    <a:pt x="1552021" y="829703"/>
                  </a:lnTo>
                  <a:lnTo>
                    <a:pt x="1552021" y="810540"/>
                  </a:lnTo>
                  <a:lnTo>
                    <a:pt x="1559846" y="802773"/>
                  </a:lnTo>
                  <a:lnTo>
                    <a:pt x="1579096" y="802773"/>
                  </a:lnTo>
                  <a:lnTo>
                    <a:pt x="1586896" y="810540"/>
                  </a:lnTo>
                  <a:lnTo>
                    <a:pt x="1586896" y="829703"/>
                  </a:lnTo>
                  <a:lnTo>
                    <a:pt x="1579096" y="837470"/>
                  </a:lnTo>
                  <a:close/>
                </a:path>
                <a:path w="6179184" h="1780539">
                  <a:moveTo>
                    <a:pt x="1172197" y="837470"/>
                  </a:moveTo>
                  <a:lnTo>
                    <a:pt x="1152922" y="837470"/>
                  </a:lnTo>
                  <a:lnTo>
                    <a:pt x="1145122" y="829703"/>
                  </a:lnTo>
                  <a:lnTo>
                    <a:pt x="1145122" y="810540"/>
                  </a:lnTo>
                  <a:lnTo>
                    <a:pt x="1152922" y="802773"/>
                  </a:lnTo>
                  <a:lnTo>
                    <a:pt x="1172197" y="802773"/>
                  </a:lnTo>
                  <a:lnTo>
                    <a:pt x="1179997" y="810540"/>
                  </a:lnTo>
                  <a:lnTo>
                    <a:pt x="1179997" y="829703"/>
                  </a:lnTo>
                  <a:lnTo>
                    <a:pt x="1172197" y="837470"/>
                  </a:lnTo>
                  <a:close/>
                </a:path>
                <a:path w="6179184" h="1780539">
                  <a:moveTo>
                    <a:pt x="2398720" y="831685"/>
                  </a:moveTo>
                  <a:lnTo>
                    <a:pt x="2379445" y="831685"/>
                  </a:lnTo>
                  <a:lnTo>
                    <a:pt x="2371645" y="823918"/>
                  </a:lnTo>
                  <a:lnTo>
                    <a:pt x="2371645" y="804755"/>
                  </a:lnTo>
                  <a:lnTo>
                    <a:pt x="2379445" y="796990"/>
                  </a:lnTo>
                  <a:lnTo>
                    <a:pt x="2398720" y="796990"/>
                  </a:lnTo>
                  <a:lnTo>
                    <a:pt x="2406520" y="804755"/>
                  </a:lnTo>
                  <a:lnTo>
                    <a:pt x="2406520" y="823918"/>
                  </a:lnTo>
                  <a:lnTo>
                    <a:pt x="2398720" y="831685"/>
                  </a:lnTo>
                  <a:close/>
                </a:path>
                <a:path w="6179184" h="1780539">
                  <a:moveTo>
                    <a:pt x="3346218" y="825903"/>
                  </a:moveTo>
                  <a:lnTo>
                    <a:pt x="3326943" y="825903"/>
                  </a:lnTo>
                  <a:lnTo>
                    <a:pt x="3319143" y="818135"/>
                  </a:lnTo>
                  <a:lnTo>
                    <a:pt x="3319143" y="798973"/>
                  </a:lnTo>
                  <a:lnTo>
                    <a:pt x="3326943" y="791205"/>
                  </a:lnTo>
                  <a:lnTo>
                    <a:pt x="3346218" y="791205"/>
                  </a:lnTo>
                  <a:lnTo>
                    <a:pt x="3354018" y="798973"/>
                  </a:lnTo>
                  <a:lnTo>
                    <a:pt x="3354018" y="818135"/>
                  </a:lnTo>
                  <a:lnTo>
                    <a:pt x="3346218" y="825903"/>
                  </a:lnTo>
                  <a:close/>
                </a:path>
                <a:path w="6179184" h="1780539">
                  <a:moveTo>
                    <a:pt x="1823246" y="825903"/>
                  </a:moveTo>
                  <a:lnTo>
                    <a:pt x="1803971" y="825903"/>
                  </a:lnTo>
                  <a:lnTo>
                    <a:pt x="1796171" y="818135"/>
                  </a:lnTo>
                  <a:lnTo>
                    <a:pt x="1796171" y="798973"/>
                  </a:lnTo>
                  <a:lnTo>
                    <a:pt x="1803971" y="791205"/>
                  </a:lnTo>
                  <a:lnTo>
                    <a:pt x="1823246" y="791205"/>
                  </a:lnTo>
                  <a:lnTo>
                    <a:pt x="1831046" y="798973"/>
                  </a:lnTo>
                  <a:lnTo>
                    <a:pt x="1831046" y="818135"/>
                  </a:lnTo>
                  <a:lnTo>
                    <a:pt x="1823246" y="825903"/>
                  </a:lnTo>
                  <a:close/>
                </a:path>
                <a:path w="6179184" h="1780539">
                  <a:moveTo>
                    <a:pt x="2741669" y="820120"/>
                  </a:moveTo>
                  <a:lnTo>
                    <a:pt x="2722394" y="820120"/>
                  </a:lnTo>
                  <a:lnTo>
                    <a:pt x="2714594" y="812353"/>
                  </a:lnTo>
                  <a:lnTo>
                    <a:pt x="2714594" y="793190"/>
                  </a:lnTo>
                  <a:lnTo>
                    <a:pt x="2722394" y="785423"/>
                  </a:lnTo>
                  <a:lnTo>
                    <a:pt x="2741669" y="785423"/>
                  </a:lnTo>
                  <a:lnTo>
                    <a:pt x="2749469" y="793190"/>
                  </a:lnTo>
                  <a:lnTo>
                    <a:pt x="2749469" y="812353"/>
                  </a:lnTo>
                  <a:lnTo>
                    <a:pt x="2741669" y="820120"/>
                  </a:lnTo>
                  <a:close/>
                </a:path>
                <a:path w="6179184" h="1780539">
                  <a:moveTo>
                    <a:pt x="2520769" y="820120"/>
                  </a:moveTo>
                  <a:lnTo>
                    <a:pt x="2501520" y="820120"/>
                  </a:lnTo>
                  <a:lnTo>
                    <a:pt x="2493720" y="812353"/>
                  </a:lnTo>
                  <a:lnTo>
                    <a:pt x="2493720" y="793190"/>
                  </a:lnTo>
                  <a:lnTo>
                    <a:pt x="2501520" y="785423"/>
                  </a:lnTo>
                  <a:lnTo>
                    <a:pt x="2520769" y="785423"/>
                  </a:lnTo>
                  <a:lnTo>
                    <a:pt x="2528594" y="793190"/>
                  </a:lnTo>
                  <a:lnTo>
                    <a:pt x="2528594" y="812353"/>
                  </a:lnTo>
                  <a:lnTo>
                    <a:pt x="2520769" y="820120"/>
                  </a:lnTo>
                  <a:close/>
                </a:path>
                <a:path w="6179184" h="1780539">
                  <a:moveTo>
                    <a:pt x="2241770" y="820120"/>
                  </a:moveTo>
                  <a:lnTo>
                    <a:pt x="2222495" y="820120"/>
                  </a:lnTo>
                  <a:lnTo>
                    <a:pt x="2214695" y="812353"/>
                  </a:lnTo>
                  <a:lnTo>
                    <a:pt x="2214695" y="793190"/>
                  </a:lnTo>
                  <a:lnTo>
                    <a:pt x="2222495" y="785423"/>
                  </a:lnTo>
                  <a:lnTo>
                    <a:pt x="2241770" y="785423"/>
                  </a:lnTo>
                  <a:lnTo>
                    <a:pt x="2249570" y="793190"/>
                  </a:lnTo>
                  <a:lnTo>
                    <a:pt x="2249570" y="812353"/>
                  </a:lnTo>
                  <a:lnTo>
                    <a:pt x="2241770" y="820120"/>
                  </a:lnTo>
                  <a:close/>
                </a:path>
                <a:path w="6179184" h="1780539">
                  <a:moveTo>
                    <a:pt x="596723" y="820120"/>
                  </a:moveTo>
                  <a:lnTo>
                    <a:pt x="577473" y="820120"/>
                  </a:lnTo>
                  <a:lnTo>
                    <a:pt x="569648" y="812353"/>
                  </a:lnTo>
                  <a:lnTo>
                    <a:pt x="569648" y="793190"/>
                  </a:lnTo>
                  <a:lnTo>
                    <a:pt x="577473" y="785423"/>
                  </a:lnTo>
                  <a:lnTo>
                    <a:pt x="596723" y="785423"/>
                  </a:lnTo>
                  <a:lnTo>
                    <a:pt x="604523" y="793190"/>
                  </a:lnTo>
                  <a:lnTo>
                    <a:pt x="604523" y="812353"/>
                  </a:lnTo>
                  <a:lnTo>
                    <a:pt x="596723" y="820120"/>
                  </a:lnTo>
                  <a:close/>
                </a:path>
                <a:path w="6179184" h="1780539">
                  <a:moveTo>
                    <a:pt x="3195068" y="796990"/>
                  </a:moveTo>
                  <a:lnTo>
                    <a:pt x="3175818" y="796990"/>
                  </a:lnTo>
                  <a:lnTo>
                    <a:pt x="3167993" y="789223"/>
                  </a:lnTo>
                  <a:lnTo>
                    <a:pt x="3167993" y="770058"/>
                  </a:lnTo>
                  <a:lnTo>
                    <a:pt x="3175818" y="762293"/>
                  </a:lnTo>
                  <a:lnTo>
                    <a:pt x="3195068" y="762293"/>
                  </a:lnTo>
                  <a:lnTo>
                    <a:pt x="3202868" y="770058"/>
                  </a:lnTo>
                  <a:lnTo>
                    <a:pt x="3202868" y="789223"/>
                  </a:lnTo>
                  <a:lnTo>
                    <a:pt x="3195068" y="796990"/>
                  </a:lnTo>
                  <a:close/>
                </a:path>
                <a:path w="6179184" h="1780539">
                  <a:moveTo>
                    <a:pt x="840873" y="796990"/>
                  </a:moveTo>
                  <a:lnTo>
                    <a:pt x="821598" y="796990"/>
                  </a:lnTo>
                  <a:lnTo>
                    <a:pt x="813798" y="789223"/>
                  </a:lnTo>
                  <a:lnTo>
                    <a:pt x="813798" y="770058"/>
                  </a:lnTo>
                  <a:lnTo>
                    <a:pt x="821598" y="762293"/>
                  </a:lnTo>
                  <a:lnTo>
                    <a:pt x="840873" y="762293"/>
                  </a:lnTo>
                  <a:lnTo>
                    <a:pt x="848673" y="770058"/>
                  </a:lnTo>
                  <a:lnTo>
                    <a:pt x="848673" y="789223"/>
                  </a:lnTo>
                  <a:lnTo>
                    <a:pt x="840873" y="796990"/>
                  </a:lnTo>
                  <a:close/>
                </a:path>
                <a:path w="6179184" h="1780539">
                  <a:moveTo>
                    <a:pt x="1265197" y="791205"/>
                  </a:moveTo>
                  <a:lnTo>
                    <a:pt x="1245947" y="791205"/>
                  </a:lnTo>
                  <a:lnTo>
                    <a:pt x="1238122" y="783440"/>
                  </a:lnTo>
                  <a:lnTo>
                    <a:pt x="1238122" y="764278"/>
                  </a:lnTo>
                  <a:lnTo>
                    <a:pt x="1245947" y="756510"/>
                  </a:lnTo>
                  <a:lnTo>
                    <a:pt x="1265197" y="756510"/>
                  </a:lnTo>
                  <a:lnTo>
                    <a:pt x="1272997" y="764278"/>
                  </a:lnTo>
                  <a:lnTo>
                    <a:pt x="1272997" y="783440"/>
                  </a:lnTo>
                  <a:lnTo>
                    <a:pt x="1265197" y="791205"/>
                  </a:lnTo>
                  <a:close/>
                </a:path>
                <a:path w="6179184" h="1780539">
                  <a:moveTo>
                    <a:pt x="323524" y="791205"/>
                  </a:moveTo>
                  <a:lnTo>
                    <a:pt x="304249" y="791205"/>
                  </a:lnTo>
                  <a:lnTo>
                    <a:pt x="296449" y="783440"/>
                  </a:lnTo>
                  <a:lnTo>
                    <a:pt x="296449" y="764278"/>
                  </a:lnTo>
                  <a:lnTo>
                    <a:pt x="304249" y="756510"/>
                  </a:lnTo>
                  <a:lnTo>
                    <a:pt x="323524" y="756510"/>
                  </a:lnTo>
                  <a:lnTo>
                    <a:pt x="331324" y="764278"/>
                  </a:lnTo>
                  <a:lnTo>
                    <a:pt x="331324" y="783440"/>
                  </a:lnTo>
                  <a:lnTo>
                    <a:pt x="323524" y="791205"/>
                  </a:lnTo>
                  <a:close/>
                </a:path>
                <a:path w="6179184" h="1780539">
                  <a:moveTo>
                    <a:pt x="3642667" y="785423"/>
                  </a:moveTo>
                  <a:lnTo>
                    <a:pt x="3623392" y="785423"/>
                  </a:lnTo>
                  <a:lnTo>
                    <a:pt x="3615592" y="777655"/>
                  </a:lnTo>
                  <a:lnTo>
                    <a:pt x="3615592" y="758493"/>
                  </a:lnTo>
                  <a:lnTo>
                    <a:pt x="3623392" y="750728"/>
                  </a:lnTo>
                  <a:lnTo>
                    <a:pt x="3642667" y="750728"/>
                  </a:lnTo>
                  <a:lnTo>
                    <a:pt x="3650467" y="758493"/>
                  </a:lnTo>
                  <a:lnTo>
                    <a:pt x="3650467" y="777655"/>
                  </a:lnTo>
                  <a:lnTo>
                    <a:pt x="3642667" y="785423"/>
                  </a:lnTo>
                  <a:close/>
                </a:path>
                <a:path w="6179184" h="1780539">
                  <a:moveTo>
                    <a:pt x="1457022" y="785423"/>
                  </a:moveTo>
                  <a:lnTo>
                    <a:pt x="1437772" y="785423"/>
                  </a:lnTo>
                  <a:lnTo>
                    <a:pt x="1429947" y="777655"/>
                  </a:lnTo>
                  <a:lnTo>
                    <a:pt x="1429947" y="758493"/>
                  </a:lnTo>
                  <a:lnTo>
                    <a:pt x="1437772" y="750728"/>
                  </a:lnTo>
                  <a:lnTo>
                    <a:pt x="1457022" y="750728"/>
                  </a:lnTo>
                  <a:lnTo>
                    <a:pt x="1464822" y="758493"/>
                  </a:lnTo>
                  <a:lnTo>
                    <a:pt x="1464822" y="777655"/>
                  </a:lnTo>
                  <a:lnTo>
                    <a:pt x="1457022" y="785423"/>
                  </a:lnTo>
                  <a:close/>
                </a:path>
                <a:path w="6179184" h="1780539">
                  <a:moveTo>
                    <a:pt x="3514768" y="773858"/>
                  </a:moveTo>
                  <a:lnTo>
                    <a:pt x="3495518" y="773858"/>
                  </a:lnTo>
                  <a:lnTo>
                    <a:pt x="3487718" y="766090"/>
                  </a:lnTo>
                  <a:lnTo>
                    <a:pt x="3487718" y="746928"/>
                  </a:lnTo>
                  <a:lnTo>
                    <a:pt x="3495518" y="739161"/>
                  </a:lnTo>
                  <a:lnTo>
                    <a:pt x="3514768" y="739161"/>
                  </a:lnTo>
                  <a:lnTo>
                    <a:pt x="3522593" y="746928"/>
                  </a:lnTo>
                  <a:lnTo>
                    <a:pt x="3522593" y="766090"/>
                  </a:lnTo>
                  <a:lnTo>
                    <a:pt x="3514768" y="773858"/>
                  </a:lnTo>
                  <a:close/>
                </a:path>
                <a:path w="6179184" h="1780539">
                  <a:moveTo>
                    <a:pt x="3020693" y="773858"/>
                  </a:moveTo>
                  <a:lnTo>
                    <a:pt x="3001419" y="773858"/>
                  </a:lnTo>
                  <a:lnTo>
                    <a:pt x="2993619" y="766090"/>
                  </a:lnTo>
                  <a:lnTo>
                    <a:pt x="2993619" y="746928"/>
                  </a:lnTo>
                  <a:lnTo>
                    <a:pt x="3001419" y="739161"/>
                  </a:lnTo>
                  <a:lnTo>
                    <a:pt x="3020693" y="739161"/>
                  </a:lnTo>
                  <a:lnTo>
                    <a:pt x="3028493" y="746928"/>
                  </a:lnTo>
                  <a:lnTo>
                    <a:pt x="3028493" y="766090"/>
                  </a:lnTo>
                  <a:lnTo>
                    <a:pt x="3020693" y="773858"/>
                  </a:lnTo>
                  <a:close/>
                </a:path>
                <a:path w="6179184" h="1780539">
                  <a:moveTo>
                    <a:pt x="701348" y="773858"/>
                  </a:moveTo>
                  <a:lnTo>
                    <a:pt x="682098" y="773858"/>
                  </a:lnTo>
                  <a:lnTo>
                    <a:pt x="674273" y="766090"/>
                  </a:lnTo>
                  <a:lnTo>
                    <a:pt x="674273" y="746928"/>
                  </a:lnTo>
                  <a:lnTo>
                    <a:pt x="682098" y="739161"/>
                  </a:lnTo>
                  <a:lnTo>
                    <a:pt x="701348" y="739161"/>
                  </a:lnTo>
                  <a:lnTo>
                    <a:pt x="709173" y="746928"/>
                  </a:lnTo>
                  <a:lnTo>
                    <a:pt x="709173" y="766090"/>
                  </a:lnTo>
                  <a:lnTo>
                    <a:pt x="701348" y="773858"/>
                  </a:lnTo>
                  <a:close/>
                </a:path>
                <a:path w="6179184" h="1780539">
                  <a:moveTo>
                    <a:pt x="2898619" y="768075"/>
                  </a:moveTo>
                  <a:lnTo>
                    <a:pt x="2879344" y="768075"/>
                  </a:lnTo>
                  <a:lnTo>
                    <a:pt x="2871544" y="760308"/>
                  </a:lnTo>
                  <a:lnTo>
                    <a:pt x="2871544" y="741146"/>
                  </a:lnTo>
                  <a:lnTo>
                    <a:pt x="2879344" y="733378"/>
                  </a:lnTo>
                  <a:lnTo>
                    <a:pt x="2898619" y="733378"/>
                  </a:lnTo>
                  <a:lnTo>
                    <a:pt x="2906419" y="741146"/>
                  </a:lnTo>
                  <a:lnTo>
                    <a:pt x="2906419" y="760308"/>
                  </a:lnTo>
                  <a:lnTo>
                    <a:pt x="2898619" y="768075"/>
                  </a:lnTo>
                  <a:close/>
                </a:path>
                <a:path w="6179184" h="1780539">
                  <a:moveTo>
                    <a:pt x="1689546" y="768075"/>
                  </a:moveTo>
                  <a:lnTo>
                    <a:pt x="1670271" y="768075"/>
                  </a:lnTo>
                  <a:lnTo>
                    <a:pt x="1662471" y="760308"/>
                  </a:lnTo>
                  <a:lnTo>
                    <a:pt x="1662471" y="741146"/>
                  </a:lnTo>
                  <a:lnTo>
                    <a:pt x="1670271" y="733378"/>
                  </a:lnTo>
                  <a:lnTo>
                    <a:pt x="1689546" y="733378"/>
                  </a:lnTo>
                  <a:lnTo>
                    <a:pt x="1697346" y="741146"/>
                  </a:lnTo>
                  <a:lnTo>
                    <a:pt x="1697346" y="760308"/>
                  </a:lnTo>
                  <a:lnTo>
                    <a:pt x="1689546" y="768075"/>
                  </a:lnTo>
                  <a:close/>
                </a:path>
                <a:path w="6179184" h="1780539">
                  <a:moveTo>
                    <a:pt x="5682963" y="762293"/>
                  </a:moveTo>
                  <a:lnTo>
                    <a:pt x="5663713" y="762293"/>
                  </a:lnTo>
                  <a:lnTo>
                    <a:pt x="5655913" y="754526"/>
                  </a:lnTo>
                  <a:lnTo>
                    <a:pt x="5655913" y="735363"/>
                  </a:lnTo>
                  <a:lnTo>
                    <a:pt x="5663713" y="727596"/>
                  </a:lnTo>
                  <a:lnTo>
                    <a:pt x="5682963" y="727596"/>
                  </a:lnTo>
                  <a:lnTo>
                    <a:pt x="5690788" y="735363"/>
                  </a:lnTo>
                  <a:lnTo>
                    <a:pt x="5690788" y="754526"/>
                  </a:lnTo>
                  <a:lnTo>
                    <a:pt x="5682963" y="762293"/>
                  </a:lnTo>
                  <a:close/>
                </a:path>
                <a:path w="6179184" h="1780539">
                  <a:moveTo>
                    <a:pt x="2607969" y="762293"/>
                  </a:moveTo>
                  <a:lnTo>
                    <a:pt x="2588719" y="762293"/>
                  </a:lnTo>
                  <a:lnTo>
                    <a:pt x="2580894" y="754526"/>
                  </a:lnTo>
                  <a:lnTo>
                    <a:pt x="2580894" y="735363"/>
                  </a:lnTo>
                  <a:lnTo>
                    <a:pt x="2588719" y="727596"/>
                  </a:lnTo>
                  <a:lnTo>
                    <a:pt x="2607969" y="727596"/>
                  </a:lnTo>
                  <a:lnTo>
                    <a:pt x="2615769" y="735363"/>
                  </a:lnTo>
                  <a:lnTo>
                    <a:pt x="2615769" y="754526"/>
                  </a:lnTo>
                  <a:lnTo>
                    <a:pt x="2607969" y="762293"/>
                  </a:lnTo>
                  <a:close/>
                </a:path>
                <a:path w="6179184" h="1780539">
                  <a:moveTo>
                    <a:pt x="1044322" y="762293"/>
                  </a:moveTo>
                  <a:lnTo>
                    <a:pt x="1025047" y="762293"/>
                  </a:lnTo>
                  <a:lnTo>
                    <a:pt x="1017247" y="754526"/>
                  </a:lnTo>
                  <a:lnTo>
                    <a:pt x="1017247" y="735363"/>
                  </a:lnTo>
                  <a:lnTo>
                    <a:pt x="1025047" y="727596"/>
                  </a:lnTo>
                  <a:lnTo>
                    <a:pt x="1044322" y="727596"/>
                  </a:lnTo>
                  <a:lnTo>
                    <a:pt x="1052122" y="735363"/>
                  </a:lnTo>
                  <a:lnTo>
                    <a:pt x="1052122" y="754526"/>
                  </a:lnTo>
                  <a:lnTo>
                    <a:pt x="1044322" y="762293"/>
                  </a:lnTo>
                  <a:close/>
                </a:path>
                <a:path w="6179184" h="1780539">
                  <a:moveTo>
                    <a:pt x="3817042" y="756510"/>
                  </a:moveTo>
                  <a:lnTo>
                    <a:pt x="3797792" y="756510"/>
                  </a:lnTo>
                  <a:lnTo>
                    <a:pt x="3789967" y="748743"/>
                  </a:lnTo>
                  <a:lnTo>
                    <a:pt x="3789967" y="729581"/>
                  </a:lnTo>
                  <a:lnTo>
                    <a:pt x="3797792" y="721813"/>
                  </a:lnTo>
                  <a:lnTo>
                    <a:pt x="3817042" y="721813"/>
                  </a:lnTo>
                  <a:lnTo>
                    <a:pt x="3824867" y="729581"/>
                  </a:lnTo>
                  <a:lnTo>
                    <a:pt x="3824867" y="748743"/>
                  </a:lnTo>
                  <a:lnTo>
                    <a:pt x="3817042" y="756510"/>
                  </a:lnTo>
                  <a:close/>
                </a:path>
                <a:path w="6179184" h="1780539">
                  <a:moveTo>
                    <a:pt x="2055745" y="756510"/>
                  </a:moveTo>
                  <a:lnTo>
                    <a:pt x="2036495" y="756510"/>
                  </a:lnTo>
                  <a:lnTo>
                    <a:pt x="2028670" y="748743"/>
                  </a:lnTo>
                  <a:lnTo>
                    <a:pt x="2028670" y="729581"/>
                  </a:lnTo>
                  <a:lnTo>
                    <a:pt x="2036495" y="721813"/>
                  </a:lnTo>
                  <a:lnTo>
                    <a:pt x="2055745" y="721813"/>
                  </a:lnTo>
                  <a:lnTo>
                    <a:pt x="2063570" y="729581"/>
                  </a:lnTo>
                  <a:lnTo>
                    <a:pt x="2063570" y="748743"/>
                  </a:lnTo>
                  <a:lnTo>
                    <a:pt x="2055745" y="756510"/>
                  </a:lnTo>
                  <a:close/>
                </a:path>
                <a:path w="6179184" h="1780539">
                  <a:moveTo>
                    <a:pt x="1951121" y="756510"/>
                  </a:moveTo>
                  <a:lnTo>
                    <a:pt x="1931846" y="756510"/>
                  </a:lnTo>
                  <a:lnTo>
                    <a:pt x="1924046" y="748743"/>
                  </a:lnTo>
                  <a:lnTo>
                    <a:pt x="1924046" y="729581"/>
                  </a:lnTo>
                  <a:lnTo>
                    <a:pt x="1931846" y="721813"/>
                  </a:lnTo>
                  <a:lnTo>
                    <a:pt x="1951121" y="721813"/>
                  </a:lnTo>
                  <a:lnTo>
                    <a:pt x="1958921" y="729581"/>
                  </a:lnTo>
                  <a:lnTo>
                    <a:pt x="1958921" y="748743"/>
                  </a:lnTo>
                  <a:lnTo>
                    <a:pt x="1951121" y="756510"/>
                  </a:lnTo>
                  <a:close/>
                </a:path>
                <a:path w="6179184" h="1780539">
                  <a:moveTo>
                    <a:pt x="5927113" y="744943"/>
                  </a:moveTo>
                  <a:lnTo>
                    <a:pt x="5907863" y="744943"/>
                  </a:lnTo>
                  <a:lnTo>
                    <a:pt x="5900038" y="737176"/>
                  </a:lnTo>
                  <a:lnTo>
                    <a:pt x="5900038" y="718016"/>
                  </a:lnTo>
                  <a:lnTo>
                    <a:pt x="5907863" y="710248"/>
                  </a:lnTo>
                  <a:lnTo>
                    <a:pt x="5927113" y="710248"/>
                  </a:lnTo>
                  <a:lnTo>
                    <a:pt x="5934913" y="718016"/>
                  </a:lnTo>
                  <a:lnTo>
                    <a:pt x="5934913" y="737176"/>
                  </a:lnTo>
                  <a:lnTo>
                    <a:pt x="5927113" y="744943"/>
                  </a:lnTo>
                  <a:close/>
                </a:path>
                <a:path w="6179184" h="1780539">
                  <a:moveTo>
                    <a:pt x="2328945" y="744943"/>
                  </a:moveTo>
                  <a:lnTo>
                    <a:pt x="2309695" y="744943"/>
                  </a:lnTo>
                  <a:lnTo>
                    <a:pt x="2301895" y="737176"/>
                  </a:lnTo>
                  <a:lnTo>
                    <a:pt x="2301895" y="718016"/>
                  </a:lnTo>
                  <a:lnTo>
                    <a:pt x="2309695" y="710248"/>
                  </a:lnTo>
                  <a:lnTo>
                    <a:pt x="2328945" y="710248"/>
                  </a:lnTo>
                  <a:lnTo>
                    <a:pt x="2336770" y="718016"/>
                  </a:lnTo>
                  <a:lnTo>
                    <a:pt x="2336770" y="737176"/>
                  </a:lnTo>
                  <a:lnTo>
                    <a:pt x="2328945" y="744943"/>
                  </a:lnTo>
                  <a:close/>
                </a:path>
                <a:path w="6179184" h="1780539">
                  <a:moveTo>
                    <a:pt x="515348" y="739161"/>
                  </a:moveTo>
                  <a:lnTo>
                    <a:pt x="496074" y="739161"/>
                  </a:lnTo>
                  <a:lnTo>
                    <a:pt x="488274" y="731393"/>
                  </a:lnTo>
                  <a:lnTo>
                    <a:pt x="488274" y="712231"/>
                  </a:lnTo>
                  <a:lnTo>
                    <a:pt x="496074" y="704463"/>
                  </a:lnTo>
                  <a:lnTo>
                    <a:pt x="515348" y="704463"/>
                  </a:lnTo>
                  <a:lnTo>
                    <a:pt x="523148" y="712231"/>
                  </a:lnTo>
                  <a:lnTo>
                    <a:pt x="523148" y="731393"/>
                  </a:lnTo>
                  <a:lnTo>
                    <a:pt x="515348" y="739161"/>
                  </a:lnTo>
                  <a:close/>
                </a:path>
                <a:path w="6179184" h="1780539">
                  <a:moveTo>
                    <a:pt x="410724" y="739161"/>
                  </a:moveTo>
                  <a:lnTo>
                    <a:pt x="391449" y="739161"/>
                  </a:lnTo>
                  <a:lnTo>
                    <a:pt x="383649" y="731393"/>
                  </a:lnTo>
                  <a:lnTo>
                    <a:pt x="383649" y="712231"/>
                  </a:lnTo>
                  <a:lnTo>
                    <a:pt x="391449" y="704463"/>
                  </a:lnTo>
                  <a:lnTo>
                    <a:pt x="410724" y="704463"/>
                  </a:lnTo>
                  <a:lnTo>
                    <a:pt x="418524" y="712231"/>
                  </a:lnTo>
                  <a:lnTo>
                    <a:pt x="418524" y="731393"/>
                  </a:lnTo>
                  <a:lnTo>
                    <a:pt x="410724" y="739161"/>
                  </a:lnTo>
                  <a:close/>
                </a:path>
                <a:path w="6179184" h="1780539">
                  <a:moveTo>
                    <a:pt x="6043362" y="733378"/>
                  </a:moveTo>
                  <a:lnTo>
                    <a:pt x="6024113" y="733378"/>
                  </a:lnTo>
                  <a:lnTo>
                    <a:pt x="6016313" y="725611"/>
                  </a:lnTo>
                  <a:lnTo>
                    <a:pt x="6016313" y="706448"/>
                  </a:lnTo>
                  <a:lnTo>
                    <a:pt x="6024113" y="698681"/>
                  </a:lnTo>
                  <a:lnTo>
                    <a:pt x="6043362" y="698681"/>
                  </a:lnTo>
                  <a:lnTo>
                    <a:pt x="6051187" y="706448"/>
                  </a:lnTo>
                  <a:lnTo>
                    <a:pt x="6051187" y="725611"/>
                  </a:lnTo>
                  <a:lnTo>
                    <a:pt x="6043362" y="733378"/>
                  </a:lnTo>
                  <a:close/>
                </a:path>
                <a:path w="6179184" h="1780539">
                  <a:moveTo>
                    <a:pt x="939673" y="733378"/>
                  </a:moveTo>
                  <a:lnTo>
                    <a:pt x="920423" y="733378"/>
                  </a:lnTo>
                  <a:lnTo>
                    <a:pt x="912623" y="725611"/>
                  </a:lnTo>
                  <a:lnTo>
                    <a:pt x="912623" y="706448"/>
                  </a:lnTo>
                  <a:lnTo>
                    <a:pt x="920423" y="698681"/>
                  </a:lnTo>
                  <a:lnTo>
                    <a:pt x="939673" y="698681"/>
                  </a:lnTo>
                  <a:lnTo>
                    <a:pt x="947498" y="706448"/>
                  </a:lnTo>
                  <a:lnTo>
                    <a:pt x="947498" y="725611"/>
                  </a:lnTo>
                  <a:lnTo>
                    <a:pt x="939673" y="733378"/>
                  </a:lnTo>
                  <a:close/>
                </a:path>
                <a:path w="6179184" h="1780539">
                  <a:moveTo>
                    <a:pt x="3299693" y="727596"/>
                  </a:moveTo>
                  <a:lnTo>
                    <a:pt x="3280443" y="727596"/>
                  </a:lnTo>
                  <a:lnTo>
                    <a:pt x="3272643" y="719828"/>
                  </a:lnTo>
                  <a:lnTo>
                    <a:pt x="3272643" y="700666"/>
                  </a:lnTo>
                  <a:lnTo>
                    <a:pt x="3280443" y="692898"/>
                  </a:lnTo>
                  <a:lnTo>
                    <a:pt x="3299693" y="692898"/>
                  </a:lnTo>
                  <a:lnTo>
                    <a:pt x="3307518" y="700666"/>
                  </a:lnTo>
                  <a:lnTo>
                    <a:pt x="3307518" y="719828"/>
                  </a:lnTo>
                  <a:lnTo>
                    <a:pt x="3299693" y="727596"/>
                  </a:lnTo>
                  <a:close/>
                </a:path>
                <a:path w="6179184" h="1780539">
                  <a:moveTo>
                    <a:pt x="5816663" y="721813"/>
                  </a:moveTo>
                  <a:lnTo>
                    <a:pt x="5797413" y="721813"/>
                  </a:lnTo>
                  <a:lnTo>
                    <a:pt x="5789588" y="714046"/>
                  </a:lnTo>
                  <a:lnTo>
                    <a:pt x="5789588" y="694883"/>
                  </a:lnTo>
                  <a:lnTo>
                    <a:pt x="5797413" y="687116"/>
                  </a:lnTo>
                  <a:lnTo>
                    <a:pt x="5816663" y="687116"/>
                  </a:lnTo>
                  <a:lnTo>
                    <a:pt x="5824488" y="694883"/>
                  </a:lnTo>
                  <a:lnTo>
                    <a:pt x="5824488" y="714046"/>
                  </a:lnTo>
                  <a:lnTo>
                    <a:pt x="5816663" y="721813"/>
                  </a:lnTo>
                  <a:close/>
                </a:path>
                <a:path w="6179184" h="1780539">
                  <a:moveTo>
                    <a:pt x="1567471" y="721813"/>
                  </a:moveTo>
                  <a:lnTo>
                    <a:pt x="1548196" y="721813"/>
                  </a:lnTo>
                  <a:lnTo>
                    <a:pt x="1540396" y="714046"/>
                  </a:lnTo>
                  <a:lnTo>
                    <a:pt x="1540396" y="694883"/>
                  </a:lnTo>
                  <a:lnTo>
                    <a:pt x="1548196" y="687116"/>
                  </a:lnTo>
                  <a:lnTo>
                    <a:pt x="1567471" y="687116"/>
                  </a:lnTo>
                  <a:lnTo>
                    <a:pt x="1575271" y="694883"/>
                  </a:lnTo>
                  <a:lnTo>
                    <a:pt x="1575271" y="714046"/>
                  </a:lnTo>
                  <a:lnTo>
                    <a:pt x="1567471" y="721813"/>
                  </a:lnTo>
                  <a:close/>
                </a:path>
                <a:path w="6179184" h="1780539">
                  <a:moveTo>
                    <a:pt x="3415968" y="716031"/>
                  </a:moveTo>
                  <a:lnTo>
                    <a:pt x="3396693" y="716031"/>
                  </a:lnTo>
                  <a:lnTo>
                    <a:pt x="3388893" y="708263"/>
                  </a:lnTo>
                  <a:lnTo>
                    <a:pt x="3388893" y="689101"/>
                  </a:lnTo>
                  <a:lnTo>
                    <a:pt x="3396693" y="681333"/>
                  </a:lnTo>
                  <a:lnTo>
                    <a:pt x="3415968" y="681333"/>
                  </a:lnTo>
                  <a:lnTo>
                    <a:pt x="3423768" y="689101"/>
                  </a:lnTo>
                  <a:lnTo>
                    <a:pt x="3423768" y="708263"/>
                  </a:lnTo>
                  <a:lnTo>
                    <a:pt x="3415968" y="716031"/>
                  </a:lnTo>
                  <a:close/>
                </a:path>
                <a:path w="6179184" h="1780539">
                  <a:moveTo>
                    <a:pt x="2811419" y="710248"/>
                  </a:moveTo>
                  <a:lnTo>
                    <a:pt x="2792169" y="710248"/>
                  </a:lnTo>
                  <a:lnTo>
                    <a:pt x="2784344" y="702481"/>
                  </a:lnTo>
                  <a:lnTo>
                    <a:pt x="2784344" y="683316"/>
                  </a:lnTo>
                  <a:lnTo>
                    <a:pt x="2792169" y="675551"/>
                  </a:lnTo>
                  <a:lnTo>
                    <a:pt x="2811419" y="675551"/>
                  </a:lnTo>
                  <a:lnTo>
                    <a:pt x="2819219" y="683316"/>
                  </a:lnTo>
                  <a:lnTo>
                    <a:pt x="2819219" y="702481"/>
                  </a:lnTo>
                  <a:lnTo>
                    <a:pt x="2811419" y="710248"/>
                  </a:lnTo>
                  <a:close/>
                </a:path>
                <a:path w="6179184" h="1780539">
                  <a:moveTo>
                    <a:pt x="2474270" y="710248"/>
                  </a:moveTo>
                  <a:lnTo>
                    <a:pt x="2455020" y="710248"/>
                  </a:lnTo>
                  <a:lnTo>
                    <a:pt x="2447195" y="702481"/>
                  </a:lnTo>
                  <a:lnTo>
                    <a:pt x="2447195" y="683316"/>
                  </a:lnTo>
                  <a:lnTo>
                    <a:pt x="2455020" y="675551"/>
                  </a:lnTo>
                  <a:lnTo>
                    <a:pt x="2474270" y="675551"/>
                  </a:lnTo>
                  <a:lnTo>
                    <a:pt x="2482095" y="683316"/>
                  </a:lnTo>
                  <a:lnTo>
                    <a:pt x="2482095" y="702481"/>
                  </a:lnTo>
                  <a:lnTo>
                    <a:pt x="2474270" y="710248"/>
                  </a:lnTo>
                  <a:close/>
                </a:path>
                <a:path w="6179184" h="1780539">
                  <a:moveTo>
                    <a:pt x="2177820" y="710248"/>
                  </a:moveTo>
                  <a:lnTo>
                    <a:pt x="2158570" y="710248"/>
                  </a:lnTo>
                  <a:lnTo>
                    <a:pt x="2150745" y="702481"/>
                  </a:lnTo>
                  <a:lnTo>
                    <a:pt x="2150745" y="683316"/>
                  </a:lnTo>
                  <a:lnTo>
                    <a:pt x="2158570" y="675551"/>
                  </a:lnTo>
                  <a:lnTo>
                    <a:pt x="2177820" y="675551"/>
                  </a:lnTo>
                  <a:lnTo>
                    <a:pt x="2185620" y="683316"/>
                  </a:lnTo>
                  <a:lnTo>
                    <a:pt x="2185620" y="702481"/>
                  </a:lnTo>
                  <a:lnTo>
                    <a:pt x="2177820" y="710248"/>
                  </a:lnTo>
                  <a:close/>
                </a:path>
                <a:path w="6179184" h="1780539">
                  <a:moveTo>
                    <a:pt x="1375647" y="710248"/>
                  </a:moveTo>
                  <a:lnTo>
                    <a:pt x="1356397" y="710248"/>
                  </a:lnTo>
                  <a:lnTo>
                    <a:pt x="1348572" y="702481"/>
                  </a:lnTo>
                  <a:lnTo>
                    <a:pt x="1348572" y="683316"/>
                  </a:lnTo>
                  <a:lnTo>
                    <a:pt x="1356397" y="675551"/>
                  </a:lnTo>
                  <a:lnTo>
                    <a:pt x="1375647" y="675551"/>
                  </a:lnTo>
                  <a:lnTo>
                    <a:pt x="1383447" y="683316"/>
                  </a:lnTo>
                  <a:lnTo>
                    <a:pt x="1383447" y="702481"/>
                  </a:lnTo>
                  <a:lnTo>
                    <a:pt x="1375647" y="710248"/>
                  </a:lnTo>
                  <a:close/>
                </a:path>
                <a:path w="6179184" h="1780539">
                  <a:moveTo>
                    <a:pt x="1137322" y="710248"/>
                  </a:moveTo>
                  <a:lnTo>
                    <a:pt x="1118047" y="710248"/>
                  </a:lnTo>
                  <a:lnTo>
                    <a:pt x="1110247" y="702481"/>
                  </a:lnTo>
                  <a:lnTo>
                    <a:pt x="1110247" y="683316"/>
                  </a:lnTo>
                  <a:lnTo>
                    <a:pt x="1118047" y="675551"/>
                  </a:lnTo>
                  <a:lnTo>
                    <a:pt x="1137322" y="675551"/>
                  </a:lnTo>
                  <a:lnTo>
                    <a:pt x="1145122" y="683316"/>
                  </a:lnTo>
                  <a:lnTo>
                    <a:pt x="1145122" y="702481"/>
                  </a:lnTo>
                  <a:lnTo>
                    <a:pt x="1137322" y="710248"/>
                  </a:lnTo>
                  <a:close/>
                </a:path>
                <a:path w="6179184" h="1780539">
                  <a:moveTo>
                    <a:pt x="172374" y="710248"/>
                  </a:moveTo>
                  <a:lnTo>
                    <a:pt x="153124" y="710248"/>
                  </a:lnTo>
                  <a:lnTo>
                    <a:pt x="145324" y="702481"/>
                  </a:lnTo>
                  <a:lnTo>
                    <a:pt x="145324" y="683316"/>
                  </a:lnTo>
                  <a:lnTo>
                    <a:pt x="153124" y="675551"/>
                  </a:lnTo>
                  <a:lnTo>
                    <a:pt x="172374" y="675551"/>
                  </a:lnTo>
                  <a:lnTo>
                    <a:pt x="180199" y="683316"/>
                  </a:lnTo>
                  <a:lnTo>
                    <a:pt x="180199" y="702481"/>
                  </a:lnTo>
                  <a:lnTo>
                    <a:pt x="172374" y="710248"/>
                  </a:lnTo>
                  <a:close/>
                </a:path>
                <a:path w="6179184" h="1780539">
                  <a:moveTo>
                    <a:pt x="1858121" y="704463"/>
                  </a:moveTo>
                  <a:lnTo>
                    <a:pt x="1838846" y="704463"/>
                  </a:lnTo>
                  <a:lnTo>
                    <a:pt x="1831046" y="696698"/>
                  </a:lnTo>
                  <a:lnTo>
                    <a:pt x="1831046" y="677536"/>
                  </a:lnTo>
                  <a:lnTo>
                    <a:pt x="1838846" y="669768"/>
                  </a:lnTo>
                  <a:lnTo>
                    <a:pt x="1858121" y="669768"/>
                  </a:lnTo>
                  <a:lnTo>
                    <a:pt x="1865921" y="677536"/>
                  </a:lnTo>
                  <a:lnTo>
                    <a:pt x="1865921" y="696698"/>
                  </a:lnTo>
                  <a:lnTo>
                    <a:pt x="1858121" y="704463"/>
                  </a:lnTo>
                  <a:close/>
                </a:path>
                <a:path w="6179184" h="1780539">
                  <a:moveTo>
                    <a:pt x="3718217" y="698681"/>
                  </a:moveTo>
                  <a:lnTo>
                    <a:pt x="3698967" y="698681"/>
                  </a:lnTo>
                  <a:lnTo>
                    <a:pt x="3691167" y="690913"/>
                  </a:lnTo>
                  <a:lnTo>
                    <a:pt x="3691167" y="671751"/>
                  </a:lnTo>
                  <a:lnTo>
                    <a:pt x="3698967" y="663986"/>
                  </a:lnTo>
                  <a:lnTo>
                    <a:pt x="3718217" y="663986"/>
                  </a:lnTo>
                  <a:lnTo>
                    <a:pt x="3726042" y="671751"/>
                  </a:lnTo>
                  <a:lnTo>
                    <a:pt x="3726042" y="690913"/>
                  </a:lnTo>
                  <a:lnTo>
                    <a:pt x="3718217" y="698681"/>
                  </a:lnTo>
                  <a:close/>
                </a:path>
                <a:path w="6179184" h="1780539">
                  <a:moveTo>
                    <a:pt x="2706794" y="698681"/>
                  </a:moveTo>
                  <a:lnTo>
                    <a:pt x="2687519" y="698681"/>
                  </a:lnTo>
                  <a:lnTo>
                    <a:pt x="2679719" y="690913"/>
                  </a:lnTo>
                  <a:lnTo>
                    <a:pt x="2679719" y="671751"/>
                  </a:lnTo>
                  <a:lnTo>
                    <a:pt x="2687519" y="663986"/>
                  </a:lnTo>
                  <a:lnTo>
                    <a:pt x="2706794" y="663986"/>
                  </a:lnTo>
                  <a:lnTo>
                    <a:pt x="2714594" y="671751"/>
                  </a:lnTo>
                  <a:lnTo>
                    <a:pt x="2714594" y="690913"/>
                  </a:lnTo>
                  <a:lnTo>
                    <a:pt x="2706794" y="698681"/>
                  </a:lnTo>
                  <a:close/>
                </a:path>
                <a:path w="6179184" h="1780539">
                  <a:moveTo>
                    <a:pt x="5560913" y="687116"/>
                  </a:moveTo>
                  <a:lnTo>
                    <a:pt x="5541638" y="687116"/>
                  </a:lnTo>
                  <a:lnTo>
                    <a:pt x="5533839" y="679348"/>
                  </a:lnTo>
                  <a:lnTo>
                    <a:pt x="5533839" y="660186"/>
                  </a:lnTo>
                  <a:lnTo>
                    <a:pt x="5541638" y="652418"/>
                  </a:lnTo>
                  <a:lnTo>
                    <a:pt x="5560913" y="652418"/>
                  </a:lnTo>
                  <a:lnTo>
                    <a:pt x="5568713" y="660186"/>
                  </a:lnTo>
                  <a:lnTo>
                    <a:pt x="5568713" y="679348"/>
                  </a:lnTo>
                  <a:lnTo>
                    <a:pt x="5560913" y="687116"/>
                  </a:lnTo>
                  <a:close/>
                </a:path>
                <a:path w="6179184" h="1780539">
                  <a:moveTo>
                    <a:pt x="765298" y="687116"/>
                  </a:moveTo>
                  <a:lnTo>
                    <a:pt x="746023" y="687116"/>
                  </a:lnTo>
                  <a:lnTo>
                    <a:pt x="738223" y="679348"/>
                  </a:lnTo>
                  <a:lnTo>
                    <a:pt x="738223" y="660186"/>
                  </a:lnTo>
                  <a:lnTo>
                    <a:pt x="746023" y="652418"/>
                  </a:lnTo>
                  <a:lnTo>
                    <a:pt x="765298" y="652418"/>
                  </a:lnTo>
                  <a:lnTo>
                    <a:pt x="773098" y="660186"/>
                  </a:lnTo>
                  <a:lnTo>
                    <a:pt x="773098" y="679348"/>
                  </a:lnTo>
                  <a:lnTo>
                    <a:pt x="765298" y="687116"/>
                  </a:lnTo>
                  <a:close/>
                </a:path>
                <a:path w="6179184" h="1780539">
                  <a:moveTo>
                    <a:pt x="277024" y="687116"/>
                  </a:moveTo>
                  <a:lnTo>
                    <a:pt x="257749" y="687116"/>
                  </a:lnTo>
                  <a:lnTo>
                    <a:pt x="249949" y="679348"/>
                  </a:lnTo>
                  <a:lnTo>
                    <a:pt x="249949" y="660186"/>
                  </a:lnTo>
                  <a:lnTo>
                    <a:pt x="257749" y="652418"/>
                  </a:lnTo>
                  <a:lnTo>
                    <a:pt x="277024" y="652418"/>
                  </a:lnTo>
                  <a:lnTo>
                    <a:pt x="284824" y="660186"/>
                  </a:lnTo>
                  <a:lnTo>
                    <a:pt x="284824" y="679348"/>
                  </a:lnTo>
                  <a:lnTo>
                    <a:pt x="277024" y="687116"/>
                  </a:lnTo>
                  <a:close/>
                </a:path>
                <a:path w="6179184" h="1780539">
                  <a:moveTo>
                    <a:pt x="1736046" y="681333"/>
                  </a:moveTo>
                  <a:lnTo>
                    <a:pt x="1716771" y="681333"/>
                  </a:lnTo>
                  <a:lnTo>
                    <a:pt x="1708971" y="673566"/>
                  </a:lnTo>
                  <a:lnTo>
                    <a:pt x="1708971" y="654403"/>
                  </a:lnTo>
                  <a:lnTo>
                    <a:pt x="1716771" y="646636"/>
                  </a:lnTo>
                  <a:lnTo>
                    <a:pt x="1736046" y="646636"/>
                  </a:lnTo>
                  <a:lnTo>
                    <a:pt x="1743846" y="654403"/>
                  </a:lnTo>
                  <a:lnTo>
                    <a:pt x="1743846" y="673566"/>
                  </a:lnTo>
                  <a:lnTo>
                    <a:pt x="1736046" y="681333"/>
                  </a:lnTo>
                  <a:close/>
                </a:path>
                <a:path w="6179184" h="1780539">
                  <a:moveTo>
                    <a:pt x="3601967" y="675551"/>
                  </a:moveTo>
                  <a:lnTo>
                    <a:pt x="3582717" y="675551"/>
                  </a:lnTo>
                  <a:lnTo>
                    <a:pt x="3574892" y="667783"/>
                  </a:lnTo>
                  <a:lnTo>
                    <a:pt x="3574892" y="648621"/>
                  </a:lnTo>
                  <a:lnTo>
                    <a:pt x="3582717" y="640853"/>
                  </a:lnTo>
                  <a:lnTo>
                    <a:pt x="3601967" y="640853"/>
                  </a:lnTo>
                  <a:lnTo>
                    <a:pt x="3609767" y="648621"/>
                  </a:lnTo>
                  <a:lnTo>
                    <a:pt x="3609767" y="667783"/>
                  </a:lnTo>
                  <a:lnTo>
                    <a:pt x="3601967" y="675551"/>
                  </a:lnTo>
                  <a:close/>
                </a:path>
                <a:path w="6179184" h="1780539">
                  <a:moveTo>
                    <a:pt x="3177643" y="675551"/>
                  </a:moveTo>
                  <a:lnTo>
                    <a:pt x="3158368" y="675551"/>
                  </a:lnTo>
                  <a:lnTo>
                    <a:pt x="3150568" y="667783"/>
                  </a:lnTo>
                  <a:lnTo>
                    <a:pt x="3150568" y="648621"/>
                  </a:lnTo>
                  <a:lnTo>
                    <a:pt x="3158368" y="640853"/>
                  </a:lnTo>
                  <a:lnTo>
                    <a:pt x="3177643" y="640853"/>
                  </a:lnTo>
                  <a:lnTo>
                    <a:pt x="3185443" y="648621"/>
                  </a:lnTo>
                  <a:lnTo>
                    <a:pt x="3185443" y="667783"/>
                  </a:lnTo>
                  <a:lnTo>
                    <a:pt x="3177643" y="675551"/>
                  </a:lnTo>
                  <a:close/>
                </a:path>
                <a:path w="6179184" h="1780539">
                  <a:moveTo>
                    <a:pt x="1259397" y="675551"/>
                  </a:moveTo>
                  <a:lnTo>
                    <a:pt x="1240122" y="675551"/>
                  </a:lnTo>
                  <a:lnTo>
                    <a:pt x="1232322" y="667783"/>
                  </a:lnTo>
                  <a:lnTo>
                    <a:pt x="1232322" y="648621"/>
                  </a:lnTo>
                  <a:lnTo>
                    <a:pt x="1240122" y="640853"/>
                  </a:lnTo>
                  <a:lnTo>
                    <a:pt x="1259397" y="640853"/>
                  </a:lnTo>
                  <a:lnTo>
                    <a:pt x="1267197" y="648621"/>
                  </a:lnTo>
                  <a:lnTo>
                    <a:pt x="1267197" y="667783"/>
                  </a:lnTo>
                  <a:lnTo>
                    <a:pt x="1259397" y="675551"/>
                  </a:lnTo>
                  <a:close/>
                </a:path>
                <a:path w="6179184" h="1780539">
                  <a:moveTo>
                    <a:pt x="625798" y="675551"/>
                  </a:moveTo>
                  <a:lnTo>
                    <a:pt x="606523" y="675551"/>
                  </a:lnTo>
                  <a:lnTo>
                    <a:pt x="598723" y="667783"/>
                  </a:lnTo>
                  <a:lnTo>
                    <a:pt x="598723" y="648621"/>
                  </a:lnTo>
                  <a:lnTo>
                    <a:pt x="606523" y="640853"/>
                  </a:lnTo>
                  <a:lnTo>
                    <a:pt x="625798" y="640853"/>
                  </a:lnTo>
                  <a:lnTo>
                    <a:pt x="633598" y="648621"/>
                  </a:lnTo>
                  <a:lnTo>
                    <a:pt x="633598" y="667783"/>
                  </a:lnTo>
                  <a:lnTo>
                    <a:pt x="625798" y="675551"/>
                  </a:lnTo>
                  <a:close/>
                </a:path>
                <a:path w="6179184" h="1780539">
                  <a:moveTo>
                    <a:pt x="3078818" y="669768"/>
                  </a:moveTo>
                  <a:lnTo>
                    <a:pt x="3059543" y="669768"/>
                  </a:lnTo>
                  <a:lnTo>
                    <a:pt x="3051743" y="662001"/>
                  </a:lnTo>
                  <a:lnTo>
                    <a:pt x="3051743" y="642838"/>
                  </a:lnTo>
                  <a:lnTo>
                    <a:pt x="3059543" y="635071"/>
                  </a:lnTo>
                  <a:lnTo>
                    <a:pt x="3078818" y="635071"/>
                  </a:lnTo>
                  <a:lnTo>
                    <a:pt x="3086618" y="642838"/>
                  </a:lnTo>
                  <a:lnTo>
                    <a:pt x="3086618" y="662001"/>
                  </a:lnTo>
                  <a:lnTo>
                    <a:pt x="3078818" y="669768"/>
                  </a:lnTo>
                  <a:close/>
                </a:path>
                <a:path w="6179184" h="1780539">
                  <a:moveTo>
                    <a:pt x="6118937" y="658201"/>
                  </a:moveTo>
                  <a:lnTo>
                    <a:pt x="6099687" y="658201"/>
                  </a:lnTo>
                  <a:lnTo>
                    <a:pt x="6091862" y="650436"/>
                  </a:lnTo>
                  <a:lnTo>
                    <a:pt x="6091862" y="631273"/>
                  </a:lnTo>
                  <a:lnTo>
                    <a:pt x="6099687" y="623506"/>
                  </a:lnTo>
                  <a:lnTo>
                    <a:pt x="6118937" y="623506"/>
                  </a:lnTo>
                  <a:lnTo>
                    <a:pt x="6126737" y="631273"/>
                  </a:lnTo>
                  <a:lnTo>
                    <a:pt x="6126737" y="650436"/>
                  </a:lnTo>
                  <a:lnTo>
                    <a:pt x="6118937" y="658201"/>
                  </a:lnTo>
                  <a:close/>
                </a:path>
                <a:path w="6179184" h="1780539">
                  <a:moveTo>
                    <a:pt x="2950919" y="658201"/>
                  </a:moveTo>
                  <a:lnTo>
                    <a:pt x="2931669" y="658201"/>
                  </a:lnTo>
                  <a:lnTo>
                    <a:pt x="2923869" y="650436"/>
                  </a:lnTo>
                  <a:lnTo>
                    <a:pt x="2923869" y="631273"/>
                  </a:lnTo>
                  <a:lnTo>
                    <a:pt x="2931669" y="623506"/>
                  </a:lnTo>
                  <a:lnTo>
                    <a:pt x="2950919" y="623506"/>
                  </a:lnTo>
                  <a:lnTo>
                    <a:pt x="2958744" y="631273"/>
                  </a:lnTo>
                  <a:lnTo>
                    <a:pt x="2958744" y="650436"/>
                  </a:lnTo>
                  <a:lnTo>
                    <a:pt x="2950919" y="658201"/>
                  </a:lnTo>
                  <a:close/>
                </a:path>
                <a:path w="6179184" h="1780539">
                  <a:moveTo>
                    <a:pt x="3904242" y="652418"/>
                  </a:moveTo>
                  <a:lnTo>
                    <a:pt x="3884967" y="652418"/>
                  </a:lnTo>
                  <a:lnTo>
                    <a:pt x="3877167" y="644651"/>
                  </a:lnTo>
                  <a:lnTo>
                    <a:pt x="3877167" y="625488"/>
                  </a:lnTo>
                  <a:lnTo>
                    <a:pt x="3884967" y="617723"/>
                  </a:lnTo>
                  <a:lnTo>
                    <a:pt x="3904242" y="617723"/>
                  </a:lnTo>
                  <a:lnTo>
                    <a:pt x="3912042" y="625488"/>
                  </a:lnTo>
                  <a:lnTo>
                    <a:pt x="3912042" y="644651"/>
                  </a:lnTo>
                  <a:lnTo>
                    <a:pt x="3904242" y="652418"/>
                  </a:lnTo>
                  <a:close/>
                </a:path>
                <a:path w="6179184" h="1780539">
                  <a:moveTo>
                    <a:pt x="5764363" y="640853"/>
                  </a:moveTo>
                  <a:lnTo>
                    <a:pt x="5745088" y="640853"/>
                  </a:lnTo>
                  <a:lnTo>
                    <a:pt x="5737288" y="633086"/>
                  </a:lnTo>
                  <a:lnTo>
                    <a:pt x="5737288" y="613923"/>
                  </a:lnTo>
                  <a:lnTo>
                    <a:pt x="5745088" y="606156"/>
                  </a:lnTo>
                  <a:lnTo>
                    <a:pt x="5764363" y="606156"/>
                  </a:lnTo>
                  <a:lnTo>
                    <a:pt x="5772163" y="613923"/>
                  </a:lnTo>
                  <a:lnTo>
                    <a:pt x="5772163" y="633086"/>
                  </a:lnTo>
                  <a:lnTo>
                    <a:pt x="5764363" y="640853"/>
                  </a:lnTo>
                  <a:close/>
                </a:path>
                <a:path w="6179184" h="1780539">
                  <a:moveTo>
                    <a:pt x="2596344" y="640853"/>
                  </a:moveTo>
                  <a:lnTo>
                    <a:pt x="2577094" y="640853"/>
                  </a:lnTo>
                  <a:lnTo>
                    <a:pt x="2569269" y="633086"/>
                  </a:lnTo>
                  <a:lnTo>
                    <a:pt x="2569269" y="613923"/>
                  </a:lnTo>
                  <a:lnTo>
                    <a:pt x="2577094" y="606156"/>
                  </a:lnTo>
                  <a:lnTo>
                    <a:pt x="2596344" y="606156"/>
                  </a:lnTo>
                  <a:lnTo>
                    <a:pt x="2604144" y="613923"/>
                  </a:lnTo>
                  <a:lnTo>
                    <a:pt x="2604144" y="633086"/>
                  </a:lnTo>
                  <a:lnTo>
                    <a:pt x="2596344" y="640853"/>
                  </a:lnTo>
                  <a:close/>
                </a:path>
                <a:path w="6179184" h="1780539">
                  <a:moveTo>
                    <a:pt x="2265020" y="640853"/>
                  </a:moveTo>
                  <a:lnTo>
                    <a:pt x="2245745" y="640853"/>
                  </a:lnTo>
                  <a:lnTo>
                    <a:pt x="2237945" y="633086"/>
                  </a:lnTo>
                  <a:lnTo>
                    <a:pt x="2237945" y="613923"/>
                  </a:lnTo>
                  <a:lnTo>
                    <a:pt x="2245745" y="606156"/>
                  </a:lnTo>
                  <a:lnTo>
                    <a:pt x="2265020" y="606156"/>
                  </a:lnTo>
                  <a:lnTo>
                    <a:pt x="2272820" y="613923"/>
                  </a:lnTo>
                  <a:lnTo>
                    <a:pt x="2272820" y="633086"/>
                  </a:lnTo>
                  <a:lnTo>
                    <a:pt x="2265020" y="640853"/>
                  </a:lnTo>
                  <a:close/>
                </a:path>
                <a:path w="6179184" h="1780539">
                  <a:moveTo>
                    <a:pt x="1474472" y="640853"/>
                  </a:moveTo>
                  <a:lnTo>
                    <a:pt x="1455197" y="640853"/>
                  </a:lnTo>
                  <a:lnTo>
                    <a:pt x="1447397" y="633086"/>
                  </a:lnTo>
                  <a:lnTo>
                    <a:pt x="1447397" y="613923"/>
                  </a:lnTo>
                  <a:lnTo>
                    <a:pt x="1455197" y="606156"/>
                  </a:lnTo>
                  <a:lnTo>
                    <a:pt x="1474472" y="606156"/>
                  </a:lnTo>
                  <a:lnTo>
                    <a:pt x="1482272" y="613923"/>
                  </a:lnTo>
                  <a:lnTo>
                    <a:pt x="1482272" y="633086"/>
                  </a:lnTo>
                  <a:lnTo>
                    <a:pt x="1474472" y="640853"/>
                  </a:lnTo>
                  <a:close/>
                </a:path>
                <a:path w="6179184" h="1780539">
                  <a:moveTo>
                    <a:pt x="881548" y="640853"/>
                  </a:moveTo>
                  <a:lnTo>
                    <a:pt x="862298" y="640853"/>
                  </a:lnTo>
                  <a:lnTo>
                    <a:pt x="854473" y="633086"/>
                  </a:lnTo>
                  <a:lnTo>
                    <a:pt x="854473" y="613923"/>
                  </a:lnTo>
                  <a:lnTo>
                    <a:pt x="862298" y="606156"/>
                  </a:lnTo>
                  <a:lnTo>
                    <a:pt x="881548" y="606156"/>
                  </a:lnTo>
                  <a:lnTo>
                    <a:pt x="889373" y="613923"/>
                  </a:lnTo>
                  <a:lnTo>
                    <a:pt x="889373" y="633086"/>
                  </a:lnTo>
                  <a:lnTo>
                    <a:pt x="881548" y="640853"/>
                  </a:lnTo>
                  <a:close/>
                </a:path>
                <a:path w="6179184" h="1780539">
                  <a:moveTo>
                    <a:pt x="5648088" y="629288"/>
                  </a:moveTo>
                  <a:lnTo>
                    <a:pt x="5628838" y="629288"/>
                  </a:lnTo>
                  <a:lnTo>
                    <a:pt x="5621038" y="621521"/>
                  </a:lnTo>
                  <a:lnTo>
                    <a:pt x="5621038" y="602358"/>
                  </a:lnTo>
                  <a:lnTo>
                    <a:pt x="5628838" y="594591"/>
                  </a:lnTo>
                  <a:lnTo>
                    <a:pt x="5648088" y="594591"/>
                  </a:lnTo>
                  <a:lnTo>
                    <a:pt x="5655913" y="602358"/>
                  </a:lnTo>
                  <a:lnTo>
                    <a:pt x="5655913" y="621521"/>
                  </a:lnTo>
                  <a:lnTo>
                    <a:pt x="5648088" y="629288"/>
                  </a:lnTo>
                  <a:close/>
                </a:path>
                <a:path w="6179184" h="1780539">
                  <a:moveTo>
                    <a:pt x="2398720" y="629288"/>
                  </a:moveTo>
                  <a:lnTo>
                    <a:pt x="2379445" y="629288"/>
                  </a:lnTo>
                  <a:lnTo>
                    <a:pt x="2371645" y="621521"/>
                  </a:lnTo>
                  <a:lnTo>
                    <a:pt x="2371645" y="602358"/>
                  </a:lnTo>
                  <a:lnTo>
                    <a:pt x="2379445" y="594591"/>
                  </a:lnTo>
                  <a:lnTo>
                    <a:pt x="2398720" y="594591"/>
                  </a:lnTo>
                  <a:lnTo>
                    <a:pt x="2406520" y="602358"/>
                  </a:lnTo>
                  <a:lnTo>
                    <a:pt x="2406520" y="621521"/>
                  </a:lnTo>
                  <a:lnTo>
                    <a:pt x="2398720" y="629288"/>
                  </a:lnTo>
                  <a:close/>
                </a:path>
                <a:path w="6179184" h="1780539">
                  <a:moveTo>
                    <a:pt x="5921313" y="623506"/>
                  </a:moveTo>
                  <a:lnTo>
                    <a:pt x="5902038" y="623506"/>
                  </a:lnTo>
                  <a:lnTo>
                    <a:pt x="5894238" y="615738"/>
                  </a:lnTo>
                  <a:lnTo>
                    <a:pt x="5894238" y="596573"/>
                  </a:lnTo>
                  <a:lnTo>
                    <a:pt x="5902038" y="588808"/>
                  </a:lnTo>
                  <a:lnTo>
                    <a:pt x="5921313" y="588808"/>
                  </a:lnTo>
                  <a:lnTo>
                    <a:pt x="5929113" y="596573"/>
                  </a:lnTo>
                  <a:lnTo>
                    <a:pt x="5929113" y="615738"/>
                  </a:lnTo>
                  <a:lnTo>
                    <a:pt x="5921313" y="623506"/>
                  </a:lnTo>
                  <a:close/>
                </a:path>
                <a:path w="6179184" h="1780539">
                  <a:moveTo>
                    <a:pt x="3491518" y="623506"/>
                  </a:moveTo>
                  <a:lnTo>
                    <a:pt x="3472268" y="623506"/>
                  </a:lnTo>
                  <a:lnTo>
                    <a:pt x="3464468" y="615738"/>
                  </a:lnTo>
                  <a:lnTo>
                    <a:pt x="3464468" y="596573"/>
                  </a:lnTo>
                  <a:lnTo>
                    <a:pt x="3472268" y="588808"/>
                  </a:lnTo>
                  <a:lnTo>
                    <a:pt x="3491518" y="588808"/>
                  </a:lnTo>
                  <a:lnTo>
                    <a:pt x="3499343" y="596573"/>
                  </a:lnTo>
                  <a:lnTo>
                    <a:pt x="3499343" y="615738"/>
                  </a:lnTo>
                  <a:lnTo>
                    <a:pt x="3491518" y="623506"/>
                  </a:lnTo>
                  <a:close/>
                </a:path>
                <a:path w="6179184" h="1780539">
                  <a:moveTo>
                    <a:pt x="2090620" y="623506"/>
                  </a:moveTo>
                  <a:lnTo>
                    <a:pt x="2071370" y="623506"/>
                  </a:lnTo>
                  <a:lnTo>
                    <a:pt x="2063570" y="615738"/>
                  </a:lnTo>
                  <a:lnTo>
                    <a:pt x="2063570" y="596573"/>
                  </a:lnTo>
                  <a:lnTo>
                    <a:pt x="2071370" y="588808"/>
                  </a:lnTo>
                  <a:lnTo>
                    <a:pt x="2090620" y="588808"/>
                  </a:lnTo>
                  <a:lnTo>
                    <a:pt x="2098445" y="596573"/>
                  </a:lnTo>
                  <a:lnTo>
                    <a:pt x="2098445" y="615738"/>
                  </a:lnTo>
                  <a:lnTo>
                    <a:pt x="2090620" y="623506"/>
                  </a:lnTo>
                  <a:close/>
                </a:path>
                <a:path w="6179184" h="1780539">
                  <a:moveTo>
                    <a:pt x="1980196" y="617723"/>
                  </a:moveTo>
                  <a:lnTo>
                    <a:pt x="1960921" y="617723"/>
                  </a:lnTo>
                  <a:lnTo>
                    <a:pt x="1953121" y="609956"/>
                  </a:lnTo>
                  <a:lnTo>
                    <a:pt x="1953121" y="590793"/>
                  </a:lnTo>
                  <a:lnTo>
                    <a:pt x="1960921" y="583026"/>
                  </a:lnTo>
                  <a:lnTo>
                    <a:pt x="1980196" y="583026"/>
                  </a:lnTo>
                  <a:lnTo>
                    <a:pt x="1987996" y="590793"/>
                  </a:lnTo>
                  <a:lnTo>
                    <a:pt x="1987996" y="609956"/>
                  </a:lnTo>
                  <a:lnTo>
                    <a:pt x="1980196" y="617723"/>
                  </a:lnTo>
                  <a:close/>
                </a:path>
                <a:path w="6179184" h="1780539">
                  <a:moveTo>
                    <a:pt x="1608171" y="617723"/>
                  </a:moveTo>
                  <a:lnTo>
                    <a:pt x="1588896" y="617723"/>
                  </a:lnTo>
                  <a:lnTo>
                    <a:pt x="1581096" y="609956"/>
                  </a:lnTo>
                  <a:lnTo>
                    <a:pt x="1581096" y="590793"/>
                  </a:lnTo>
                  <a:lnTo>
                    <a:pt x="1588896" y="583026"/>
                  </a:lnTo>
                  <a:lnTo>
                    <a:pt x="1608171" y="583026"/>
                  </a:lnTo>
                  <a:lnTo>
                    <a:pt x="1615971" y="590793"/>
                  </a:lnTo>
                  <a:lnTo>
                    <a:pt x="1615971" y="609956"/>
                  </a:lnTo>
                  <a:lnTo>
                    <a:pt x="1608171" y="617723"/>
                  </a:lnTo>
                  <a:close/>
                </a:path>
                <a:path w="6179184" h="1780539">
                  <a:moveTo>
                    <a:pt x="1003623" y="617723"/>
                  </a:moveTo>
                  <a:lnTo>
                    <a:pt x="984373" y="617723"/>
                  </a:lnTo>
                  <a:lnTo>
                    <a:pt x="976548" y="609956"/>
                  </a:lnTo>
                  <a:lnTo>
                    <a:pt x="976548" y="590793"/>
                  </a:lnTo>
                  <a:lnTo>
                    <a:pt x="984373" y="583026"/>
                  </a:lnTo>
                  <a:lnTo>
                    <a:pt x="1003623" y="583026"/>
                  </a:lnTo>
                  <a:lnTo>
                    <a:pt x="1011422" y="590793"/>
                  </a:lnTo>
                  <a:lnTo>
                    <a:pt x="1011422" y="609956"/>
                  </a:lnTo>
                  <a:lnTo>
                    <a:pt x="1003623" y="617723"/>
                  </a:lnTo>
                  <a:close/>
                </a:path>
                <a:path w="6179184" h="1780539">
                  <a:moveTo>
                    <a:pt x="497899" y="617723"/>
                  </a:moveTo>
                  <a:lnTo>
                    <a:pt x="478649" y="617723"/>
                  </a:lnTo>
                  <a:lnTo>
                    <a:pt x="470824" y="609956"/>
                  </a:lnTo>
                  <a:lnTo>
                    <a:pt x="470824" y="590793"/>
                  </a:lnTo>
                  <a:lnTo>
                    <a:pt x="478649" y="583026"/>
                  </a:lnTo>
                  <a:lnTo>
                    <a:pt x="497899" y="583026"/>
                  </a:lnTo>
                  <a:lnTo>
                    <a:pt x="505723" y="590793"/>
                  </a:lnTo>
                  <a:lnTo>
                    <a:pt x="505723" y="609956"/>
                  </a:lnTo>
                  <a:lnTo>
                    <a:pt x="497899" y="617723"/>
                  </a:lnTo>
                  <a:close/>
                </a:path>
                <a:path w="6179184" h="1780539">
                  <a:moveTo>
                    <a:pt x="375824" y="617723"/>
                  </a:moveTo>
                  <a:lnTo>
                    <a:pt x="356574" y="617723"/>
                  </a:lnTo>
                  <a:lnTo>
                    <a:pt x="348774" y="609956"/>
                  </a:lnTo>
                  <a:lnTo>
                    <a:pt x="348774" y="590793"/>
                  </a:lnTo>
                  <a:lnTo>
                    <a:pt x="356574" y="583026"/>
                  </a:lnTo>
                  <a:lnTo>
                    <a:pt x="375824" y="583026"/>
                  </a:lnTo>
                  <a:lnTo>
                    <a:pt x="383649" y="590793"/>
                  </a:lnTo>
                  <a:lnTo>
                    <a:pt x="383649" y="609956"/>
                  </a:lnTo>
                  <a:lnTo>
                    <a:pt x="375824" y="617723"/>
                  </a:lnTo>
                  <a:close/>
                </a:path>
                <a:path w="6179184" h="1780539">
                  <a:moveTo>
                    <a:pt x="3259018" y="611938"/>
                  </a:moveTo>
                  <a:lnTo>
                    <a:pt x="3239743" y="611938"/>
                  </a:lnTo>
                  <a:lnTo>
                    <a:pt x="3231943" y="604173"/>
                  </a:lnTo>
                  <a:lnTo>
                    <a:pt x="3231943" y="585011"/>
                  </a:lnTo>
                  <a:lnTo>
                    <a:pt x="3239743" y="577243"/>
                  </a:lnTo>
                  <a:lnTo>
                    <a:pt x="3259018" y="577243"/>
                  </a:lnTo>
                  <a:lnTo>
                    <a:pt x="3266818" y="585011"/>
                  </a:lnTo>
                  <a:lnTo>
                    <a:pt x="3266818" y="604173"/>
                  </a:lnTo>
                  <a:lnTo>
                    <a:pt x="3259018" y="611938"/>
                  </a:lnTo>
                  <a:close/>
                </a:path>
                <a:path w="6179184" h="1780539">
                  <a:moveTo>
                    <a:pt x="3770542" y="606156"/>
                  </a:moveTo>
                  <a:lnTo>
                    <a:pt x="3751292" y="606156"/>
                  </a:lnTo>
                  <a:lnTo>
                    <a:pt x="3743467" y="598388"/>
                  </a:lnTo>
                  <a:lnTo>
                    <a:pt x="3743467" y="579226"/>
                  </a:lnTo>
                  <a:lnTo>
                    <a:pt x="3751292" y="571461"/>
                  </a:lnTo>
                  <a:lnTo>
                    <a:pt x="3770542" y="571461"/>
                  </a:lnTo>
                  <a:lnTo>
                    <a:pt x="3778342" y="579226"/>
                  </a:lnTo>
                  <a:lnTo>
                    <a:pt x="3778342" y="598388"/>
                  </a:lnTo>
                  <a:lnTo>
                    <a:pt x="3770542" y="606156"/>
                  </a:lnTo>
                  <a:close/>
                </a:path>
                <a:path w="6179184" h="1780539">
                  <a:moveTo>
                    <a:pt x="5450464" y="600373"/>
                  </a:moveTo>
                  <a:lnTo>
                    <a:pt x="5431189" y="600373"/>
                  </a:lnTo>
                  <a:lnTo>
                    <a:pt x="5423389" y="592606"/>
                  </a:lnTo>
                  <a:lnTo>
                    <a:pt x="5423389" y="573443"/>
                  </a:lnTo>
                  <a:lnTo>
                    <a:pt x="5431189" y="565676"/>
                  </a:lnTo>
                  <a:lnTo>
                    <a:pt x="5450464" y="565676"/>
                  </a:lnTo>
                  <a:lnTo>
                    <a:pt x="5458264" y="573443"/>
                  </a:lnTo>
                  <a:lnTo>
                    <a:pt x="5458264" y="592606"/>
                  </a:lnTo>
                  <a:lnTo>
                    <a:pt x="5450464" y="600373"/>
                  </a:lnTo>
                  <a:close/>
                </a:path>
                <a:path w="6179184" h="1780539">
                  <a:moveTo>
                    <a:pt x="4032116" y="600373"/>
                  </a:moveTo>
                  <a:lnTo>
                    <a:pt x="4012867" y="600373"/>
                  </a:lnTo>
                  <a:lnTo>
                    <a:pt x="4005042" y="592606"/>
                  </a:lnTo>
                  <a:lnTo>
                    <a:pt x="4005042" y="573443"/>
                  </a:lnTo>
                  <a:lnTo>
                    <a:pt x="4012867" y="565676"/>
                  </a:lnTo>
                  <a:lnTo>
                    <a:pt x="4032116" y="565676"/>
                  </a:lnTo>
                  <a:lnTo>
                    <a:pt x="4039941" y="573443"/>
                  </a:lnTo>
                  <a:lnTo>
                    <a:pt x="4039941" y="592606"/>
                  </a:lnTo>
                  <a:lnTo>
                    <a:pt x="4032116" y="600373"/>
                  </a:lnTo>
                  <a:close/>
                </a:path>
                <a:path w="6179184" h="1780539">
                  <a:moveTo>
                    <a:pt x="1834871" y="600373"/>
                  </a:moveTo>
                  <a:lnTo>
                    <a:pt x="1815596" y="600373"/>
                  </a:lnTo>
                  <a:lnTo>
                    <a:pt x="1807796" y="592606"/>
                  </a:lnTo>
                  <a:lnTo>
                    <a:pt x="1807796" y="573443"/>
                  </a:lnTo>
                  <a:lnTo>
                    <a:pt x="1815596" y="565676"/>
                  </a:lnTo>
                  <a:lnTo>
                    <a:pt x="1834871" y="565676"/>
                  </a:lnTo>
                  <a:lnTo>
                    <a:pt x="1842671" y="573443"/>
                  </a:lnTo>
                  <a:lnTo>
                    <a:pt x="1842671" y="592606"/>
                  </a:lnTo>
                  <a:lnTo>
                    <a:pt x="1834871" y="600373"/>
                  </a:lnTo>
                  <a:close/>
                </a:path>
                <a:path w="6179184" h="1780539">
                  <a:moveTo>
                    <a:pt x="1119872" y="600373"/>
                  </a:moveTo>
                  <a:lnTo>
                    <a:pt x="1100622" y="600373"/>
                  </a:lnTo>
                  <a:lnTo>
                    <a:pt x="1092822" y="592606"/>
                  </a:lnTo>
                  <a:lnTo>
                    <a:pt x="1092822" y="573443"/>
                  </a:lnTo>
                  <a:lnTo>
                    <a:pt x="1100622" y="565676"/>
                  </a:lnTo>
                  <a:lnTo>
                    <a:pt x="1119872" y="565676"/>
                  </a:lnTo>
                  <a:lnTo>
                    <a:pt x="1127697" y="573443"/>
                  </a:lnTo>
                  <a:lnTo>
                    <a:pt x="1127697" y="592606"/>
                  </a:lnTo>
                  <a:lnTo>
                    <a:pt x="1119872" y="600373"/>
                  </a:lnTo>
                  <a:close/>
                </a:path>
                <a:path w="6179184" h="1780539">
                  <a:moveTo>
                    <a:pt x="6020113" y="594591"/>
                  </a:moveTo>
                  <a:lnTo>
                    <a:pt x="6000863" y="594591"/>
                  </a:lnTo>
                  <a:lnTo>
                    <a:pt x="5993063" y="586823"/>
                  </a:lnTo>
                  <a:lnTo>
                    <a:pt x="5993063" y="567661"/>
                  </a:lnTo>
                  <a:lnTo>
                    <a:pt x="6000863" y="559893"/>
                  </a:lnTo>
                  <a:lnTo>
                    <a:pt x="6020113" y="559893"/>
                  </a:lnTo>
                  <a:lnTo>
                    <a:pt x="6027938" y="567661"/>
                  </a:lnTo>
                  <a:lnTo>
                    <a:pt x="6027938" y="586823"/>
                  </a:lnTo>
                  <a:lnTo>
                    <a:pt x="6020113" y="594591"/>
                  </a:lnTo>
                  <a:close/>
                </a:path>
                <a:path w="6179184" h="1780539">
                  <a:moveTo>
                    <a:pt x="3375268" y="594591"/>
                  </a:moveTo>
                  <a:lnTo>
                    <a:pt x="3356018" y="594591"/>
                  </a:lnTo>
                  <a:lnTo>
                    <a:pt x="3348193" y="586823"/>
                  </a:lnTo>
                  <a:lnTo>
                    <a:pt x="3348193" y="567661"/>
                  </a:lnTo>
                  <a:lnTo>
                    <a:pt x="3356018" y="559893"/>
                  </a:lnTo>
                  <a:lnTo>
                    <a:pt x="3375268" y="559893"/>
                  </a:lnTo>
                  <a:lnTo>
                    <a:pt x="3383068" y="567661"/>
                  </a:lnTo>
                  <a:lnTo>
                    <a:pt x="3383068" y="586823"/>
                  </a:lnTo>
                  <a:lnTo>
                    <a:pt x="3375268" y="594591"/>
                  </a:lnTo>
                  <a:close/>
                </a:path>
                <a:path w="6179184" h="1780539">
                  <a:moveTo>
                    <a:pt x="2799794" y="594591"/>
                  </a:moveTo>
                  <a:lnTo>
                    <a:pt x="2780544" y="594591"/>
                  </a:lnTo>
                  <a:lnTo>
                    <a:pt x="2772719" y="586823"/>
                  </a:lnTo>
                  <a:lnTo>
                    <a:pt x="2772719" y="567661"/>
                  </a:lnTo>
                  <a:lnTo>
                    <a:pt x="2780544" y="559893"/>
                  </a:lnTo>
                  <a:lnTo>
                    <a:pt x="2799794" y="559893"/>
                  </a:lnTo>
                  <a:lnTo>
                    <a:pt x="2807594" y="567661"/>
                  </a:lnTo>
                  <a:lnTo>
                    <a:pt x="2807594" y="586823"/>
                  </a:lnTo>
                  <a:lnTo>
                    <a:pt x="2799794" y="594591"/>
                  </a:lnTo>
                  <a:close/>
                </a:path>
                <a:path w="6179184" h="1780539">
                  <a:moveTo>
                    <a:pt x="4351841" y="588808"/>
                  </a:moveTo>
                  <a:lnTo>
                    <a:pt x="4332566" y="588808"/>
                  </a:lnTo>
                  <a:lnTo>
                    <a:pt x="4324766" y="581041"/>
                  </a:lnTo>
                  <a:lnTo>
                    <a:pt x="4324766" y="561878"/>
                  </a:lnTo>
                  <a:lnTo>
                    <a:pt x="4332566" y="554111"/>
                  </a:lnTo>
                  <a:lnTo>
                    <a:pt x="4351841" y="554111"/>
                  </a:lnTo>
                  <a:lnTo>
                    <a:pt x="4359641" y="561878"/>
                  </a:lnTo>
                  <a:lnTo>
                    <a:pt x="4359641" y="581041"/>
                  </a:lnTo>
                  <a:lnTo>
                    <a:pt x="4351841" y="588808"/>
                  </a:lnTo>
                  <a:close/>
                </a:path>
                <a:path w="6179184" h="1780539">
                  <a:moveTo>
                    <a:pt x="4183266" y="588808"/>
                  </a:moveTo>
                  <a:lnTo>
                    <a:pt x="4163991" y="588808"/>
                  </a:lnTo>
                  <a:lnTo>
                    <a:pt x="4156191" y="581041"/>
                  </a:lnTo>
                  <a:lnTo>
                    <a:pt x="4156191" y="561878"/>
                  </a:lnTo>
                  <a:lnTo>
                    <a:pt x="4163991" y="554111"/>
                  </a:lnTo>
                  <a:lnTo>
                    <a:pt x="4183266" y="554111"/>
                  </a:lnTo>
                  <a:lnTo>
                    <a:pt x="4191066" y="561878"/>
                  </a:lnTo>
                  <a:lnTo>
                    <a:pt x="4191066" y="581041"/>
                  </a:lnTo>
                  <a:lnTo>
                    <a:pt x="4183266" y="588808"/>
                  </a:lnTo>
                  <a:close/>
                </a:path>
                <a:path w="6179184" h="1780539">
                  <a:moveTo>
                    <a:pt x="1346572" y="583026"/>
                  </a:moveTo>
                  <a:lnTo>
                    <a:pt x="1327322" y="583026"/>
                  </a:lnTo>
                  <a:lnTo>
                    <a:pt x="1319522" y="575258"/>
                  </a:lnTo>
                  <a:lnTo>
                    <a:pt x="1319522" y="556096"/>
                  </a:lnTo>
                  <a:lnTo>
                    <a:pt x="1327322" y="548328"/>
                  </a:lnTo>
                  <a:lnTo>
                    <a:pt x="1346572" y="548328"/>
                  </a:lnTo>
                  <a:lnTo>
                    <a:pt x="1354397" y="556096"/>
                  </a:lnTo>
                  <a:lnTo>
                    <a:pt x="1354397" y="575258"/>
                  </a:lnTo>
                  <a:lnTo>
                    <a:pt x="1346572" y="583026"/>
                  </a:lnTo>
                  <a:close/>
                </a:path>
                <a:path w="6179184" h="1780539">
                  <a:moveTo>
                    <a:pt x="131699" y="577243"/>
                  </a:moveTo>
                  <a:lnTo>
                    <a:pt x="112424" y="577243"/>
                  </a:lnTo>
                  <a:lnTo>
                    <a:pt x="104624" y="569476"/>
                  </a:lnTo>
                  <a:lnTo>
                    <a:pt x="104624" y="550313"/>
                  </a:lnTo>
                  <a:lnTo>
                    <a:pt x="112424" y="542546"/>
                  </a:lnTo>
                  <a:lnTo>
                    <a:pt x="131699" y="542546"/>
                  </a:lnTo>
                  <a:lnTo>
                    <a:pt x="139499" y="550313"/>
                  </a:lnTo>
                  <a:lnTo>
                    <a:pt x="139499" y="569476"/>
                  </a:lnTo>
                  <a:lnTo>
                    <a:pt x="131699" y="577243"/>
                  </a:lnTo>
                  <a:close/>
                </a:path>
                <a:path w="6179184" h="1780539">
                  <a:moveTo>
                    <a:pt x="2509145" y="571461"/>
                  </a:moveTo>
                  <a:lnTo>
                    <a:pt x="2489895" y="571461"/>
                  </a:lnTo>
                  <a:lnTo>
                    <a:pt x="2482095" y="563693"/>
                  </a:lnTo>
                  <a:lnTo>
                    <a:pt x="2482095" y="544531"/>
                  </a:lnTo>
                  <a:lnTo>
                    <a:pt x="2489895" y="536763"/>
                  </a:lnTo>
                  <a:lnTo>
                    <a:pt x="2509145" y="536763"/>
                  </a:lnTo>
                  <a:lnTo>
                    <a:pt x="2516970" y="544531"/>
                  </a:lnTo>
                  <a:lnTo>
                    <a:pt x="2516970" y="563693"/>
                  </a:lnTo>
                  <a:lnTo>
                    <a:pt x="2509145" y="571461"/>
                  </a:lnTo>
                  <a:close/>
                </a:path>
                <a:path w="6179184" h="1780539">
                  <a:moveTo>
                    <a:pt x="247949" y="571461"/>
                  </a:moveTo>
                  <a:lnTo>
                    <a:pt x="228699" y="571461"/>
                  </a:lnTo>
                  <a:lnTo>
                    <a:pt x="220874" y="563693"/>
                  </a:lnTo>
                  <a:lnTo>
                    <a:pt x="220874" y="544531"/>
                  </a:lnTo>
                  <a:lnTo>
                    <a:pt x="228699" y="536763"/>
                  </a:lnTo>
                  <a:lnTo>
                    <a:pt x="247949" y="536763"/>
                  </a:lnTo>
                  <a:lnTo>
                    <a:pt x="255749" y="544531"/>
                  </a:lnTo>
                  <a:lnTo>
                    <a:pt x="255749" y="563693"/>
                  </a:lnTo>
                  <a:lnTo>
                    <a:pt x="247949" y="571461"/>
                  </a:lnTo>
                  <a:close/>
                </a:path>
                <a:path w="6179184" h="1780539">
                  <a:moveTo>
                    <a:pt x="1689546" y="565676"/>
                  </a:moveTo>
                  <a:lnTo>
                    <a:pt x="1670271" y="565676"/>
                  </a:lnTo>
                  <a:lnTo>
                    <a:pt x="1662471" y="557908"/>
                  </a:lnTo>
                  <a:lnTo>
                    <a:pt x="1662471" y="538746"/>
                  </a:lnTo>
                  <a:lnTo>
                    <a:pt x="1670271" y="530981"/>
                  </a:lnTo>
                  <a:lnTo>
                    <a:pt x="1689546" y="530981"/>
                  </a:lnTo>
                  <a:lnTo>
                    <a:pt x="1697346" y="538746"/>
                  </a:lnTo>
                  <a:lnTo>
                    <a:pt x="1697346" y="557908"/>
                  </a:lnTo>
                  <a:lnTo>
                    <a:pt x="1689546" y="565676"/>
                  </a:lnTo>
                  <a:close/>
                </a:path>
                <a:path w="6179184" h="1780539">
                  <a:moveTo>
                    <a:pt x="3619417" y="559893"/>
                  </a:moveTo>
                  <a:lnTo>
                    <a:pt x="3600142" y="559893"/>
                  </a:lnTo>
                  <a:lnTo>
                    <a:pt x="3592342" y="552126"/>
                  </a:lnTo>
                  <a:lnTo>
                    <a:pt x="3592342" y="532963"/>
                  </a:lnTo>
                  <a:lnTo>
                    <a:pt x="3600142" y="525198"/>
                  </a:lnTo>
                  <a:lnTo>
                    <a:pt x="3619417" y="525198"/>
                  </a:lnTo>
                  <a:lnTo>
                    <a:pt x="3627217" y="532963"/>
                  </a:lnTo>
                  <a:lnTo>
                    <a:pt x="3627217" y="552126"/>
                  </a:lnTo>
                  <a:lnTo>
                    <a:pt x="3619417" y="559893"/>
                  </a:lnTo>
                  <a:close/>
                </a:path>
                <a:path w="6179184" h="1780539">
                  <a:moveTo>
                    <a:pt x="2683544" y="559893"/>
                  </a:moveTo>
                  <a:lnTo>
                    <a:pt x="2664269" y="559893"/>
                  </a:lnTo>
                  <a:lnTo>
                    <a:pt x="2656469" y="552126"/>
                  </a:lnTo>
                  <a:lnTo>
                    <a:pt x="2656469" y="532963"/>
                  </a:lnTo>
                  <a:lnTo>
                    <a:pt x="2664269" y="525198"/>
                  </a:lnTo>
                  <a:lnTo>
                    <a:pt x="2683544" y="525198"/>
                  </a:lnTo>
                  <a:lnTo>
                    <a:pt x="2691344" y="532963"/>
                  </a:lnTo>
                  <a:lnTo>
                    <a:pt x="2691344" y="552126"/>
                  </a:lnTo>
                  <a:lnTo>
                    <a:pt x="2683544" y="559893"/>
                  </a:lnTo>
                  <a:close/>
                </a:path>
                <a:path w="6179184" h="1780539">
                  <a:moveTo>
                    <a:pt x="712973" y="559893"/>
                  </a:moveTo>
                  <a:lnTo>
                    <a:pt x="693723" y="559893"/>
                  </a:lnTo>
                  <a:lnTo>
                    <a:pt x="685923" y="552126"/>
                  </a:lnTo>
                  <a:lnTo>
                    <a:pt x="685923" y="532963"/>
                  </a:lnTo>
                  <a:lnTo>
                    <a:pt x="693723" y="525198"/>
                  </a:lnTo>
                  <a:lnTo>
                    <a:pt x="712973" y="525198"/>
                  </a:lnTo>
                  <a:lnTo>
                    <a:pt x="720798" y="532963"/>
                  </a:lnTo>
                  <a:lnTo>
                    <a:pt x="720798" y="552126"/>
                  </a:lnTo>
                  <a:lnTo>
                    <a:pt x="712973" y="559893"/>
                  </a:lnTo>
                  <a:close/>
                </a:path>
                <a:path w="6179184" h="1780539">
                  <a:moveTo>
                    <a:pt x="3043943" y="554111"/>
                  </a:moveTo>
                  <a:lnTo>
                    <a:pt x="3024668" y="554111"/>
                  </a:lnTo>
                  <a:lnTo>
                    <a:pt x="3016869" y="546343"/>
                  </a:lnTo>
                  <a:lnTo>
                    <a:pt x="3016869" y="527181"/>
                  </a:lnTo>
                  <a:lnTo>
                    <a:pt x="3024668" y="519413"/>
                  </a:lnTo>
                  <a:lnTo>
                    <a:pt x="3043943" y="519413"/>
                  </a:lnTo>
                  <a:lnTo>
                    <a:pt x="3051743" y="527181"/>
                  </a:lnTo>
                  <a:lnTo>
                    <a:pt x="3051743" y="546343"/>
                  </a:lnTo>
                  <a:lnTo>
                    <a:pt x="3043943" y="554111"/>
                  </a:lnTo>
                  <a:close/>
                </a:path>
                <a:path w="6179184" h="1780539">
                  <a:moveTo>
                    <a:pt x="2916044" y="554111"/>
                  </a:moveTo>
                  <a:lnTo>
                    <a:pt x="2896794" y="554111"/>
                  </a:lnTo>
                  <a:lnTo>
                    <a:pt x="2888994" y="546343"/>
                  </a:lnTo>
                  <a:lnTo>
                    <a:pt x="2888994" y="527181"/>
                  </a:lnTo>
                  <a:lnTo>
                    <a:pt x="2896794" y="519413"/>
                  </a:lnTo>
                  <a:lnTo>
                    <a:pt x="2916044" y="519413"/>
                  </a:lnTo>
                  <a:lnTo>
                    <a:pt x="2923869" y="527181"/>
                  </a:lnTo>
                  <a:lnTo>
                    <a:pt x="2923869" y="546343"/>
                  </a:lnTo>
                  <a:lnTo>
                    <a:pt x="2916044" y="554111"/>
                  </a:lnTo>
                  <a:close/>
                </a:path>
                <a:path w="6179184" h="1780539">
                  <a:moveTo>
                    <a:pt x="814398" y="542546"/>
                  </a:moveTo>
                  <a:lnTo>
                    <a:pt x="801548" y="542546"/>
                  </a:lnTo>
                  <a:lnTo>
                    <a:pt x="796350" y="537368"/>
                  </a:lnTo>
                  <a:lnTo>
                    <a:pt x="796348" y="524593"/>
                  </a:lnTo>
                  <a:lnTo>
                    <a:pt x="801548" y="519413"/>
                  </a:lnTo>
                  <a:lnTo>
                    <a:pt x="814398" y="519413"/>
                  </a:lnTo>
                  <a:lnTo>
                    <a:pt x="819598" y="524593"/>
                  </a:lnTo>
                  <a:lnTo>
                    <a:pt x="819598" y="537368"/>
                  </a:lnTo>
                  <a:lnTo>
                    <a:pt x="814398" y="542546"/>
                  </a:lnTo>
                  <a:close/>
                </a:path>
                <a:path w="6179184" h="1780539">
                  <a:moveTo>
                    <a:pt x="602548" y="554111"/>
                  </a:moveTo>
                  <a:lnTo>
                    <a:pt x="583273" y="554111"/>
                  </a:lnTo>
                  <a:lnTo>
                    <a:pt x="575473" y="546343"/>
                  </a:lnTo>
                  <a:lnTo>
                    <a:pt x="575473" y="527181"/>
                  </a:lnTo>
                  <a:lnTo>
                    <a:pt x="583273" y="519413"/>
                  </a:lnTo>
                  <a:lnTo>
                    <a:pt x="602548" y="519413"/>
                  </a:lnTo>
                  <a:lnTo>
                    <a:pt x="610348" y="527181"/>
                  </a:lnTo>
                  <a:lnTo>
                    <a:pt x="610348" y="546343"/>
                  </a:lnTo>
                  <a:lnTo>
                    <a:pt x="602548" y="554111"/>
                  </a:lnTo>
                  <a:close/>
                </a:path>
                <a:path w="6179184" h="1780539">
                  <a:moveTo>
                    <a:pt x="5828288" y="548328"/>
                  </a:moveTo>
                  <a:lnTo>
                    <a:pt x="5809038" y="548328"/>
                  </a:lnTo>
                  <a:lnTo>
                    <a:pt x="5801238" y="540561"/>
                  </a:lnTo>
                  <a:lnTo>
                    <a:pt x="5801238" y="521398"/>
                  </a:lnTo>
                  <a:lnTo>
                    <a:pt x="5809038" y="513631"/>
                  </a:lnTo>
                  <a:lnTo>
                    <a:pt x="5828288" y="513631"/>
                  </a:lnTo>
                  <a:lnTo>
                    <a:pt x="5836113" y="521398"/>
                  </a:lnTo>
                  <a:lnTo>
                    <a:pt x="5836113" y="540561"/>
                  </a:lnTo>
                  <a:lnTo>
                    <a:pt x="5828288" y="548328"/>
                  </a:lnTo>
                  <a:close/>
                </a:path>
                <a:path w="6179184" h="1780539">
                  <a:moveTo>
                    <a:pt x="5549288" y="548328"/>
                  </a:moveTo>
                  <a:lnTo>
                    <a:pt x="5530014" y="548328"/>
                  </a:lnTo>
                  <a:lnTo>
                    <a:pt x="5522214" y="540561"/>
                  </a:lnTo>
                  <a:lnTo>
                    <a:pt x="5522214" y="521398"/>
                  </a:lnTo>
                  <a:lnTo>
                    <a:pt x="5530014" y="513631"/>
                  </a:lnTo>
                  <a:lnTo>
                    <a:pt x="5549288" y="513631"/>
                  </a:lnTo>
                  <a:lnTo>
                    <a:pt x="5557088" y="521398"/>
                  </a:lnTo>
                  <a:lnTo>
                    <a:pt x="5557088" y="540561"/>
                  </a:lnTo>
                  <a:lnTo>
                    <a:pt x="5549288" y="548328"/>
                  </a:lnTo>
                  <a:close/>
                </a:path>
                <a:path w="6179184" h="1780539">
                  <a:moveTo>
                    <a:pt x="3892617" y="548328"/>
                  </a:moveTo>
                  <a:lnTo>
                    <a:pt x="3873342" y="548328"/>
                  </a:lnTo>
                  <a:lnTo>
                    <a:pt x="3865542" y="540561"/>
                  </a:lnTo>
                  <a:lnTo>
                    <a:pt x="3865542" y="521398"/>
                  </a:lnTo>
                  <a:lnTo>
                    <a:pt x="3873342" y="513631"/>
                  </a:lnTo>
                  <a:lnTo>
                    <a:pt x="3892617" y="513631"/>
                  </a:lnTo>
                  <a:lnTo>
                    <a:pt x="3900417" y="521398"/>
                  </a:lnTo>
                  <a:lnTo>
                    <a:pt x="3900417" y="540561"/>
                  </a:lnTo>
                  <a:lnTo>
                    <a:pt x="3892617" y="548328"/>
                  </a:lnTo>
                  <a:close/>
                </a:path>
                <a:path w="6179184" h="1780539">
                  <a:moveTo>
                    <a:pt x="2160370" y="548328"/>
                  </a:moveTo>
                  <a:lnTo>
                    <a:pt x="2141120" y="548328"/>
                  </a:lnTo>
                  <a:lnTo>
                    <a:pt x="2133320" y="540561"/>
                  </a:lnTo>
                  <a:lnTo>
                    <a:pt x="2133320" y="521398"/>
                  </a:lnTo>
                  <a:lnTo>
                    <a:pt x="2141120" y="513631"/>
                  </a:lnTo>
                  <a:lnTo>
                    <a:pt x="2160370" y="513631"/>
                  </a:lnTo>
                  <a:lnTo>
                    <a:pt x="2168195" y="521398"/>
                  </a:lnTo>
                  <a:lnTo>
                    <a:pt x="2168195" y="540561"/>
                  </a:lnTo>
                  <a:lnTo>
                    <a:pt x="2160370" y="548328"/>
                  </a:lnTo>
                  <a:close/>
                </a:path>
                <a:path w="6179184" h="1780539">
                  <a:moveTo>
                    <a:pt x="1218697" y="548328"/>
                  </a:moveTo>
                  <a:lnTo>
                    <a:pt x="1199447" y="548328"/>
                  </a:lnTo>
                  <a:lnTo>
                    <a:pt x="1191622" y="540561"/>
                  </a:lnTo>
                  <a:lnTo>
                    <a:pt x="1191622" y="521398"/>
                  </a:lnTo>
                  <a:lnTo>
                    <a:pt x="1199447" y="513631"/>
                  </a:lnTo>
                  <a:lnTo>
                    <a:pt x="1218697" y="513631"/>
                  </a:lnTo>
                  <a:lnTo>
                    <a:pt x="1226497" y="521398"/>
                  </a:lnTo>
                  <a:lnTo>
                    <a:pt x="1226497" y="540561"/>
                  </a:lnTo>
                  <a:lnTo>
                    <a:pt x="1218697" y="548328"/>
                  </a:lnTo>
                  <a:close/>
                </a:path>
                <a:path w="6179184" h="1780539">
                  <a:moveTo>
                    <a:pt x="2340570" y="542546"/>
                  </a:moveTo>
                  <a:lnTo>
                    <a:pt x="2321320" y="542546"/>
                  </a:lnTo>
                  <a:lnTo>
                    <a:pt x="2313520" y="534778"/>
                  </a:lnTo>
                  <a:lnTo>
                    <a:pt x="2313520" y="515616"/>
                  </a:lnTo>
                  <a:lnTo>
                    <a:pt x="2321320" y="507848"/>
                  </a:lnTo>
                  <a:lnTo>
                    <a:pt x="2340570" y="507848"/>
                  </a:lnTo>
                  <a:lnTo>
                    <a:pt x="2348395" y="515616"/>
                  </a:lnTo>
                  <a:lnTo>
                    <a:pt x="2348395" y="534778"/>
                  </a:lnTo>
                  <a:lnTo>
                    <a:pt x="2340570" y="542546"/>
                  </a:lnTo>
                  <a:close/>
                </a:path>
                <a:path w="6179184" h="1780539">
                  <a:moveTo>
                    <a:pt x="5357464" y="536763"/>
                  </a:moveTo>
                  <a:lnTo>
                    <a:pt x="5338189" y="536763"/>
                  </a:lnTo>
                  <a:lnTo>
                    <a:pt x="5330389" y="528996"/>
                  </a:lnTo>
                  <a:lnTo>
                    <a:pt x="5330389" y="509831"/>
                  </a:lnTo>
                  <a:lnTo>
                    <a:pt x="5338189" y="502066"/>
                  </a:lnTo>
                  <a:lnTo>
                    <a:pt x="5357464" y="502066"/>
                  </a:lnTo>
                  <a:lnTo>
                    <a:pt x="5365264" y="509831"/>
                  </a:lnTo>
                  <a:lnTo>
                    <a:pt x="5365264" y="528996"/>
                  </a:lnTo>
                  <a:lnTo>
                    <a:pt x="5357464" y="536763"/>
                  </a:lnTo>
                  <a:close/>
                </a:path>
                <a:path w="6179184" h="1780539">
                  <a:moveTo>
                    <a:pt x="4683165" y="536763"/>
                  </a:moveTo>
                  <a:lnTo>
                    <a:pt x="4663890" y="536763"/>
                  </a:lnTo>
                  <a:lnTo>
                    <a:pt x="4656090" y="528996"/>
                  </a:lnTo>
                  <a:lnTo>
                    <a:pt x="4656090" y="509831"/>
                  </a:lnTo>
                  <a:lnTo>
                    <a:pt x="4663890" y="502066"/>
                  </a:lnTo>
                  <a:lnTo>
                    <a:pt x="4683165" y="502066"/>
                  </a:lnTo>
                  <a:lnTo>
                    <a:pt x="4690965" y="509831"/>
                  </a:lnTo>
                  <a:lnTo>
                    <a:pt x="4690965" y="528996"/>
                  </a:lnTo>
                  <a:lnTo>
                    <a:pt x="4683165" y="536763"/>
                  </a:lnTo>
                  <a:close/>
                </a:path>
                <a:path w="6179184" h="1780539">
                  <a:moveTo>
                    <a:pt x="1474472" y="536763"/>
                  </a:moveTo>
                  <a:lnTo>
                    <a:pt x="1455197" y="536763"/>
                  </a:lnTo>
                  <a:lnTo>
                    <a:pt x="1447397" y="528996"/>
                  </a:lnTo>
                  <a:lnTo>
                    <a:pt x="1447397" y="509831"/>
                  </a:lnTo>
                  <a:lnTo>
                    <a:pt x="1455197" y="502066"/>
                  </a:lnTo>
                  <a:lnTo>
                    <a:pt x="1474472" y="502066"/>
                  </a:lnTo>
                  <a:lnTo>
                    <a:pt x="1482272" y="509831"/>
                  </a:lnTo>
                  <a:lnTo>
                    <a:pt x="1482272" y="528996"/>
                  </a:lnTo>
                  <a:lnTo>
                    <a:pt x="1474472" y="536763"/>
                  </a:lnTo>
                  <a:close/>
                </a:path>
                <a:path w="6179184" h="1780539">
                  <a:moveTo>
                    <a:pt x="6136387" y="530981"/>
                  </a:moveTo>
                  <a:lnTo>
                    <a:pt x="6117112" y="530981"/>
                  </a:lnTo>
                  <a:lnTo>
                    <a:pt x="6109312" y="523213"/>
                  </a:lnTo>
                  <a:lnTo>
                    <a:pt x="6109312" y="504051"/>
                  </a:lnTo>
                  <a:lnTo>
                    <a:pt x="6117112" y="496284"/>
                  </a:lnTo>
                  <a:lnTo>
                    <a:pt x="6136387" y="496284"/>
                  </a:lnTo>
                  <a:lnTo>
                    <a:pt x="6144187" y="504051"/>
                  </a:lnTo>
                  <a:lnTo>
                    <a:pt x="6144187" y="523213"/>
                  </a:lnTo>
                  <a:lnTo>
                    <a:pt x="6136387" y="530981"/>
                  </a:lnTo>
                  <a:close/>
                </a:path>
                <a:path w="6179184" h="1780539">
                  <a:moveTo>
                    <a:pt x="5712038" y="525198"/>
                  </a:moveTo>
                  <a:lnTo>
                    <a:pt x="5692788" y="525198"/>
                  </a:lnTo>
                  <a:lnTo>
                    <a:pt x="5684963" y="517431"/>
                  </a:lnTo>
                  <a:lnTo>
                    <a:pt x="5684963" y="498269"/>
                  </a:lnTo>
                  <a:lnTo>
                    <a:pt x="5692788" y="490501"/>
                  </a:lnTo>
                  <a:lnTo>
                    <a:pt x="5712038" y="490501"/>
                  </a:lnTo>
                  <a:lnTo>
                    <a:pt x="5719838" y="498269"/>
                  </a:lnTo>
                  <a:lnTo>
                    <a:pt x="5719838" y="517431"/>
                  </a:lnTo>
                  <a:lnTo>
                    <a:pt x="5712038" y="525198"/>
                  </a:lnTo>
                  <a:close/>
                </a:path>
                <a:path w="6179184" h="1780539">
                  <a:moveTo>
                    <a:pt x="3148568" y="525198"/>
                  </a:moveTo>
                  <a:lnTo>
                    <a:pt x="3129293" y="525198"/>
                  </a:lnTo>
                  <a:lnTo>
                    <a:pt x="3121493" y="517431"/>
                  </a:lnTo>
                  <a:lnTo>
                    <a:pt x="3121493" y="498269"/>
                  </a:lnTo>
                  <a:lnTo>
                    <a:pt x="3129293" y="490501"/>
                  </a:lnTo>
                  <a:lnTo>
                    <a:pt x="3148568" y="490501"/>
                  </a:lnTo>
                  <a:lnTo>
                    <a:pt x="3156368" y="498269"/>
                  </a:lnTo>
                  <a:lnTo>
                    <a:pt x="3156368" y="517431"/>
                  </a:lnTo>
                  <a:lnTo>
                    <a:pt x="3148568" y="525198"/>
                  </a:lnTo>
                  <a:close/>
                </a:path>
                <a:path w="6179184" h="1780539">
                  <a:moveTo>
                    <a:pt x="1927871" y="525198"/>
                  </a:moveTo>
                  <a:lnTo>
                    <a:pt x="1908596" y="525198"/>
                  </a:lnTo>
                  <a:lnTo>
                    <a:pt x="1900796" y="517431"/>
                  </a:lnTo>
                  <a:lnTo>
                    <a:pt x="1900796" y="498269"/>
                  </a:lnTo>
                  <a:lnTo>
                    <a:pt x="1908596" y="490501"/>
                  </a:lnTo>
                  <a:lnTo>
                    <a:pt x="1927871" y="490501"/>
                  </a:lnTo>
                  <a:lnTo>
                    <a:pt x="1935671" y="498269"/>
                  </a:lnTo>
                  <a:lnTo>
                    <a:pt x="1935671" y="517431"/>
                  </a:lnTo>
                  <a:lnTo>
                    <a:pt x="1927871" y="525198"/>
                  </a:lnTo>
                  <a:close/>
                </a:path>
                <a:path w="6179184" h="1780539">
                  <a:moveTo>
                    <a:pt x="4886615" y="519413"/>
                  </a:moveTo>
                  <a:lnTo>
                    <a:pt x="4867340" y="519413"/>
                  </a:lnTo>
                  <a:lnTo>
                    <a:pt x="4859540" y="511646"/>
                  </a:lnTo>
                  <a:lnTo>
                    <a:pt x="4859540" y="492486"/>
                  </a:lnTo>
                  <a:lnTo>
                    <a:pt x="4867340" y="484719"/>
                  </a:lnTo>
                  <a:lnTo>
                    <a:pt x="4886615" y="484719"/>
                  </a:lnTo>
                  <a:lnTo>
                    <a:pt x="4894415" y="492486"/>
                  </a:lnTo>
                  <a:lnTo>
                    <a:pt x="4894415" y="511646"/>
                  </a:lnTo>
                  <a:lnTo>
                    <a:pt x="4886615" y="519413"/>
                  </a:lnTo>
                  <a:close/>
                </a:path>
                <a:path w="6179184" h="1780539">
                  <a:moveTo>
                    <a:pt x="4776165" y="519413"/>
                  </a:moveTo>
                  <a:lnTo>
                    <a:pt x="4756915" y="519413"/>
                  </a:lnTo>
                  <a:lnTo>
                    <a:pt x="4749090" y="511646"/>
                  </a:lnTo>
                  <a:lnTo>
                    <a:pt x="4749090" y="492486"/>
                  </a:lnTo>
                  <a:lnTo>
                    <a:pt x="4756915" y="484719"/>
                  </a:lnTo>
                  <a:lnTo>
                    <a:pt x="4776165" y="484719"/>
                  </a:lnTo>
                  <a:lnTo>
                    <a:pt x="4783965" y="492486"/>
                  </a:lnTo>
                  <a:lnTo>
                    <a:pt x="4783965" y="511646"/>
                  </a:lnTo>
                  <a:lnTo>
                    <a:pt x="4776165" y="519413"/>
                  </a:lnTo>
                  <a:close/>
                </a:path>
                <a:path w="6179184" h="1780539">
                  <a:moveTo>
                    <a:pt x="5252814" y="513631"/>
                  </a:moveTo>
                  <a:lnTo>
                    <a:pt x="5233564" y="513631"/>
                  </a:lnTo>
                  <a:lnTo>
                    <a:pt x="5225764" y="505863"/>
                  </a:lnTo>
                  <a:lnTo>
                    <a:pt x="5225764" y="486701"/>
                  </a:lnTo>
                  <a:lnTo>
                    <a:pt x="5233564" y="478934"/>
                  </a:lnTo>
                  <a:lnTo>
                    <a:pt x="5252814" y="478934"/>
                  </a:lnTo>
                  <a:lnTo>
                    <a:pt x="5260639" y="486701"/>
                  </a:lnTo>
                  <a:lnTo>
                    <a:pt x="5260639" y="505863"/>
                  </a:lnTo>
                  <a:lnTo>
                    <a:pt x="5252814" y="513631"/>
                  </a:lnTo>
                  <a:close/>
                </a:path>
                <a:path w="6179184" h="1780539">
                  <a:moveTo>
                    <a:pt x="3503143" y="513631"/>
                  </a:moveTo>
                  <a:lnTo>
                    <a:pt x="3483893" y="513631"/>
                  </a:lnTo>
                  <a:lnTo>
                    <a:pt x="3476093" y="505863"/>
                  </a:lnTo>
                  <a:lnTo>
                    <a:pt x="3476093" y="486701"/>
                  </a:lnTo>
                  <a:lnTo>
                    <a:pt x="3483893" y="478934"/>
                  </a:lnTo>
                  <a:lnTo>
                    <a:pt x="3503143" y="478934"/>
                  </a:lnTo>
                  <a:lnTo>
                    <a:pt x="3510968" y="486701"/>
                  </a:lnTo>
                  <a:lnTo>
                    <a:pt x="3510968" y="505863"/>
                  </a:lnTo>
                  <a:lnTo>
                    <a:pt x="3503143" y="513631"/>
                  </a:lnTo>
                  <a:close/>
                </a:path>
                <a:path w="6179184" h="1780539">
                  <a:moveTo>
                    <a:pt x="945498" y="513631"/>
                  </a:moveTo>
                  <a:lnTo>
                    <a:pt x="926223" y="513631"/>
                  </a:lnTo>
                  <a:lnTo>
                    <a:pt x="918423" y="505863"/>
                  </a:lnTo>
                  <a:lnTo>
                    <a:pt x="918423" y="486701"/>
                  </a:lnTo>
                  <a:lnTo>
                    <a:pt x="926223" y="478934"/>
                  </a:lnTo>
                  <a:lnTo>
                    <a:pt x="945498" y="478934"/>
                  </a:lnTo>
                  <a:lnTo>
                    <a:pt x="953298" y="486701"/>
                  </a:lnTo>
                  <a:lnTo>
                    <a:pt x="953298" y="505863"/>
                  </a:lnTo>
                  <a:lnTo>
                    <a:pt x="945498" y="513631"/>
                  </a:lnTo>
                  <a:close/>
                </a:path>
                <a:path w="6179184" h="1780539">
                  <a:moveTo>
                    <a:pt x="445599" y="513631"/>
                  </a:moveTo>
                  <a:lnTo>
                    <a:pt x="426324" y="513631"/>
                  </a:lnTo>
                  <a:lnTo>
                    <a:pt x="418524" y="505863"/>
                  </a:lnTo>
                  <a:lnTo>
                    <a:pt x="418524" y="486701"/>
                  </a:lnTo>
                  <a:lnTo>
                    <a:pt x="426324" y="478934"/>
                  </a:lnTo>
                  <a:lnTo>
                    <a:pt x="445599" y="478934"/>
                  </a:lnTo>
                  <a:lnTo>
                    <a:pt x="453399" y="486701"/>
                  </a:lnTo>
                  <a:lnTo>
                    <a:pt x="453399" y="505863"/>
                  </a:lnTo>
                  <a:lnTo>
                    <a:pt x="445599" y="513631"/>
                  </a:lnTo>
                  <a:close/>
                </a:path>
                <a:path w="6179184" h="1780539">
                  <a:moveTo>
                    <a:pt x="4491341" y="502066"/>
                  </a:moveTo>
                  <a:lnTo>
                    <a:pt x="4472066" y="502066"/>
                  </a:lnTo>
                  <a:lnTo>
                    <a:pt x="4464266" y="494299"/>
                  </a:lnTo>
                  <a:lnTo>
                    <a:pt x="4464266" y="475136"/>
                  </a:lnTo>
                  <a:lnTo>
                    <a:pt x="4472066" y="467369"/>
                  </a:lnTo>
                  <a:lnTo>
                    <a:pt x="4491341" y="467369"/>
                  </a:lnTo>
                  <a:lnTo>
                    <a:pt x="4499141" y="475136"/>
                  </a:lnTo>
                  <a:lnTo>
                    <a:pt x="4499141" y="494299"/>
                  </a:lnTo>
                  <a:lnTo>
                    <a:pt x="4491341" y="502066"/>
                  </a:lnTo>
                  <a:close/>
                </a:path>
                <a:path w="6179184" h="1780539">
                  <a:moveTo>
                    <a:pt x="4247191" y="502066"/>
                  </a:moveTo>
                  <a:lnTo>
                    <a:pt x="4227941" y="502066"/>
                  </a:lnTo>
                  <a:lnTo>
                    <a:pt x="4220141" y="494299"/>
                  </a:lnTo>
                  <a:lnTo>
                    <a:pt x="4220141" y="475136"/>
                  </a:lnTo>
                  <a:lnTo>
                    <a:pt x="4227941" y="467369"/>
                  </a:lnTo>
                  <a:lnTo>
                    <a:pt x="4247191" y="467369"/>
                  </a:lnTo>
                  <a:lnTo>
                    <a:pt x="4255016" y="475136"/>
                  </a:lnTo>
                  <a:lnTo>
                    <a:pt x="4255016" y="494299"/>
                  </a:lnTo>
                  <a:lnTo>
                    <a:pt x="4247191" y="502066"/>
                  </a:lnTo>
                  <a:close/>
                </a:path>
                <a:path w="6179184" h="1780539">
                  <a:moveTo>
                    <a:pt x="5002865" y="496284"/>
                  </a:moveTo>
                  <a:lnTo>
                    <a:pt x="4983615" y="496284"/>
                  </a:lnTo>
                  <a:lnTo>
                    <a:pt x="4975790" y="488516"/>
                  </a:lnTo>
                  <a:lnTo>
                    <a:pt x="4975790" y="469354"/>
                  </a:lnTo>
                  <a:lnTo>
                    <a:pt x="4983615" y="461586"/>
                  </a:lnTo>
                  <a:lnTo>
                    <a:pt x="5002865" y="461586"/>
                  </a:lnTo>
                  <a:lnTo>
                    <a:pt x="5010690" y="469354"/>
                  </a:lnTo>
                  <a:lnTo>
                    <a:pt x="5010690" y="488516"/>
                  </a:lnTo>
                  <a:lnTo>
                    <a:pt x="5002865" y="496284"/>
                  </a:lnTo>
                  <a:close/>
                </a:path>
                <a:path w="6179184" h="1780539">
                  <a:moveTo>
                    <a:pt x="4113491" y="496284"/>
                  </a:moveTo>
                  <a:lnTo>
                    <a:pt x="4094241" y="496284"/>
                  </a:lnTo>
                  <a:lnTo>
                    <a:pt x="4086441" y="488516"/>
                  </a:lnTo>
                  <a:lnTo>
                    <a:pt x="4086441" y="469354"/>
                  </a:lnTo>
                  <a:lnTo>
                    <a:pt x="4094241" y="461586"/>
                  </a:lnTo>
                  <a:lnTo>
                    <a:pt x="4113491" y="461586"/>
                  </a:lnTo>
                  <a:lnTo>
                    <a:pt x="4121316" y="469354"/>
                  </a:lnTo>
                  <a:lnTo>
                    <a:pt x="4121316" y="488516"/>
                  </a:lnTo>
                  <a:lnTo>
                    <a:pt x="4113491" y="496284"/>
                  </a:lnTo>
                  <a:close/>
                </a:path>
                <a:path w="6179184" h="1780539">
                  <a:moveTo>
                    <a:pt x="3706592" y="496284"/>
                  </a:moveTo>
                  <a:lnTo>
                    <a:pt x="3687342" y="496284"/>
                  </a:lnTo>
                  <a:lnTo>
                    <a:pt x="3679542" y="488516"/>
                  </a:lnTo>
                  <a:lnTo>
                    <a:pt x="3679542" y="469354"/>
                  </a:lnTo>
                  <a:lnTo>
                    <a:pt x="3687342" y="461586"/>
                  </a:lnTo>
                  <a:lnTo>
                    <a:pt x="3706592" y="461586"/>
                  </a:lnTo>
                  <a:lnTo>
                    <a:pt x="3714417" y="469354"/>
                  </a:lnTo>
                  <a:lnTo>
                    <a:pt x="3714417" y="488516"/>
                  </a:lnTo>
                  <a:lnTo>
                    <a:pt x="3706592" y="496284"/>
                  </a:lnTo>
                  <a:close/>
                </a:path>
                <a:path w="6179184" h="1780539">
                  <a:moveTo>
                    <a:pt x="3264818" y="496284"/>
                  </a:moveTo>
                  <a:lnTo>
                    <a:pt x="3245568" y="496284"/>
                  </a:lnTo>
                  <a:lnTo>
                    <a:pt x="3237743" y="488516"/>
                  </a:lnTo>
                  <a:lnTo>
                    <a:pt x="3237743" y="469354"/>
                  </a:lnTo>
                  <a:lnTo>
                    <a:pt x="3245568" y="461586"/>
                  </a:lnTo>
                  <a:lnTo>
                    <a:pt x="3264818" y="461586"/>
                  </a:lnTo>
                  <a:lnTo>
                    <a:pt x="3272643" y="469354"/>
                  </a:lnTo>
                  <a:lnTo>
                    <a:pt x="3272643" y="488516"/>
                  </a:lnTo>
                  <a:lnTo>
                    <a:pt x="3264818" y="496284"/>
                  </a:lnTo>
                  <a:close/>
                </a:path>
                <a:path w="6179184" h="1780539">
                  <a:moveTo>
                    <a:pt x="1067572" y="496284"/>
                  </a:moveTo>
                  <a:lnTo>
                    <a:pt x="1048297" y="496284"/>
                  </a:lnTo>
                  <a:lnTo>
                    <a:pt x="1040497" y="488516"/>
                  </a:lnTo>
                  <a:lnTo>
                    <a:pt x="1040497" y="469354"/>
                  </a:lnTo>
                  <a:lnTo>
                    <a:pt x="1048297" y="461586"/>
                  </a:lnTo>
                  <a:lnTo>
                    <a:pt x="1067572" y="461586"/>
                  </a:lnTo>
                  <a:lnTo>
                    <a:pt x="1075372" y="469354"/>
                  </a:lnTo>
                  <a:lnTo>
                    <a:pt x="1075372" y="488516"/>
                  </a:lnTo>
                  <a:lnTo>
                    <a:pt x="1067572" y="496284"/>
                  </a:lnTo>
                  <a:close/>
                </a:path>
                <a:path w="6179184" h="1780539">
                  <a:moveTo>
                    <a:pt x="5136564" y="490501"/>
                  </a:moveTo>
                  <a:lnTo>
                    <a:pt x="5117314" y="490501"/>
                  </a:lnTo>
                  <a:lnTo>
                    <a:pt x="5109489" y="482734"/>
                  </a:lnTo>
                  <a:lnTo>
                    <a:pt x="5109489" y="463571"/>
                  </a:lnTo>
                  <a:lnTo>
                    <a:pt x="5117314" y="455804"/>
                  </a:lnTo>
                  <a:lnTo>
                    <a:pt x="5136564" y="455804"/>
                  </a:lnTo>
                  <a:lnTo>
                    <a:pt x="5144364" y="463571"/>
                  </a:lnTo>
                  <a:lnTo>
                    <a:pt x="5144364" y="482734"/>
                  </a:lnTo>
                  <a:lnTo>
                    <a:pt x="5136564" y="490501"/>
                  </a:lnTo>
                  <a:close/>
                </a:path>
                <a:path w="6179184" h="1780539">
                  <a:moveTo>
                    <a:pt x="4369266" y="490501"/>
                  </a:moveTo>
                  <a:lnTo>
                    <a:pt x="4350016" y="490501"/>
                  </a:lnTo>
                  <a:lnTo>
                    <a:pt x="4342191" y="482734"/>
                  </a:lnTo>
                  <a:lnTo>
                    <a:pt x="4342191" y="463571"/>
                  </a:lnTo>
                  <a:lnTo>
                    <a:pt x="4350016" y="455804"/>
                  </a:lnTo>
                  <a:lnTo>
                    <a:pt x="4369266" y="455804"/>
                  </a:lnTo>
                  <a:lnTo>
                    <a:pt x="4377066" y="463571"/>
                  </a:lnTo>
                  <a:lnTo>
                    <a:pt x="4377066" y="482734"/>
                  </a:lnTo>
                  <a:lnTo>
                    <a:pt x="4369266" y="490501"/>
                  </a:lnTo>
                  <a:close/>
                </a:path>
                <a:path w="6179184" h="1780539">
                  <a:moveTo>
                    <a:pt x="3991442" y="490501"/>
                  </a:moveTo>
                  <a:lnTo>
                    <a:pt x="3972167" y="490501"/>
                  </a:lnTo>
                  <a:lnTo>
                    <a:pt x="3964367" y="482734"/>
                  </a:lnTo>
                  <a:lnTo>
                    <a:pt x="3964367" y="463571"/>
                  </a:lnTo>
                  <a:lnTo>
                    <a:pt x="3972167" y="455804"/>
                  </a:lnTo>
                  <a:lnTo>
                    <a:pt x="3991442" y="455804"/>
                  </a:lnTo>
                  <a:lnTo>
                    <a:pt x="3999242" y="463571"/>
                  </a:lnTo>
                  <a:lnTo>
                    <a:pt x="3999242" y="482734"/>
                  </a:lnTo>
                  <a:lnTo>
                    <a:pt x="3991442" y="490501"/>
                  </a:lnTo>
                  <a:close/>
                </a:path>
                <a:path w="6179184" h="1780539">
                  <a:moveTo>
                    <a:pt x="2230145" y="490501"/>
                  </a:moveTo>
                  <a:lnTo>
                    <a:pt x="2210870" y="490501"/>
                  </a:lnTo>
                  <a:lnTo>
                    <a:pt x="2203070" y="482734"/>
                  </a:lnTo>
                  <a:lnTo>
                    <a:pt x="2203070" y="463571"/>
                  </a:lnTo>
                  <a:lnTo>
                    <a:pt x="2210870" y="455804"/>
                  </a:lnTo>
                  <a:lnTo>
                    <a:pt x="2230145" y="455804"/>
                  </a:lnTo>
                  <a:lnTo>
                    <a:pt x="2237945" y="463571"/>
                  </a:lnTo>
                  <a:lnTo>
                    <a:pt x="2237945" y="482734"/>
                  </a:lnTo>
                  <a:lnTo>
                    <a:pt x="2230145" y="490501"/>
                  </a:lnTo>
                  <a:close/>
                </a:path>
                <a:path w="6179184" h="1780539">
                  <a:moveTo>
                    <a:pt x="1788371" y="490501"/>
                  </a:moveTo>
                  <a:lnTo>
                    <a:pt x="1769096" y="490501"/>
                  </a:lnTo>
                  <a:lnTo>
                    <a:pt x="1761296" y="482734"/>
                  </a:lnTo>
                  <a:lnTo>
                    <a:pt x="1761296" y="463571"/>
                  </a:lnTo>
                  <a:lnTo>
                    <a:pt x="1769096" y="455804"/>
                  </a:lnTo>
                  <a:lnTo>
                    <a:pt x="1788371" y="455804"/>
                  </a:lnTo>
                  <a:lnTo>
                    <a:pt x="1796171" y="463571"/>
                  </a:lnTo>
                  <a:lnTo>
                    <a:pt x="1796171" y="482734"/>
                  </a:lnTo>
                  <a:lnTo>
                    <a:pt x="1788371" y="490501"/>
                  </a:lnTo>
                  <a:close/>
                </a:path>
                <a:path w="6179184" h="1780539">
                  <a:moveTo>
                    <a:pt x="2805619" y="484719"/>
                  </a:moveTo>
                  <a:lnTo>
                    <a:pt x="2786344" y="484719"/>
                  </a:lnTo>
                  <a:lnTo>
                    <a:pt x="2778544" y="476951"/>
                  </a:lnTo>
                  <a:lnTo>
                    <a:pt x="2778544" y="457789"/>
                  </a:lnTo>
                  <a:lnTo>
                    <a:pt x="2786344" y="450021"/>
                  </a:lnTo>
                  <a:lnTo>
                    <a:pt x="2805619" y="450021"/>
                  </a:lnTo>
                  <a:lnTo>
                    <a:pt x="2813419" y="457789"/>
                  </a:lnTo>
                  <a:lnTo>
                    <a:pt x="2813419" y="476951"/>
                  </a:lnTo>
                  <a:lnTo>
                    <a:pt x="2805619" y="484719"/>
                  </a:lnTo>
                  <a:close/>
                </a:path>
                <a:path w="6179184" h="1780539">
                  <a:moveTo>
                    <a:pt x="2049945" y="484719"/>
                  </a:moveTo>
                  <a:lnTo>
                    <a:pt x="2030670" y="484719"/>
                  </a:lnTo>
                  <a:lnTo>
                    <a:pt x="2022870" y="476951"/>
                  </a:lnTo>
                  <a:lnTo>
                    <a:pt x="2022870" y="457789"/>
                  </a:lnTo>
                  <a:lnTo>
                    <a:pt x="2030670" y="450021"/>
                  </a:lnTo>
                  <a:lnTo>
                    <a:pt x="2049945" y="450021"/>
                  </a:lnTo>
                  <a:lnTo>
                    <a:pt x="2057745" y="457789"/>
                  </a:lnTo>
                  <a:lnTo>
                    <a:pt x="2057745" y="476951"/>
                  </a:lnTo>
                  <a:lnTo>
                    <a:pt x="2049945" y="484719"/>
                  </a:lnTo>
                  <a:close/>
                </a:path>
                <a:path w="6179184" h="1780539">
                  <a:moveTo>
                    <a:pt x="1573271" y="484719"/>
                  </a:moveTo>
                  <a:lnTo>
                    <a:pt x="1554021" y="484719"/>
                  </a:lnTo>
                  <a:lnTo>
                    <a:pt x="1546221" y="476951"/>
                  </a:lnTo>
                  <a:lnTo>
                    <a:pt x="1546221" y="457789"/>
                  </a:lnTo>
                  <a:lnTo>
                    <a:pt x="1554021" y="450021"/>
                  </a:lnTo>
                  <a:lnTo>
                    <a:pt x="1573271" y="450021"/>
                  </a:lnTo>
                  <a:lnTo>
                    <a:pt x="1581096" y="457789"/>
                  </a:lnTo>
                  <a:lnTo>
                    <a:pt x="1581096" y="476951"/>
                  </a:lnTo>
                  <a:lnTo>
                    <a:pt x="1573271" y="484719"/>
                  </a:lnTo>
                  <a:close/>
                </a:path>
                <a:path w="6179184" h="1780539">
                  <a:moveTo>
                    <a:pt x="329324" y="484719"/>
                  </a:moveTo>
                  <a:lnTo>
                    <a:pt x="310074" y="484719"/>
                  </a:lnTo>
                  <a:lnTo>
                    <a:pt x="302274" y="476951"/>
                  </a:lnTo>
                  <a:lnTo>
                    <a:pt x="302274" y="457789"/>
                  </a:lnTo>
                  <a:lnTo>
                    <a:pt x="310074" y="450021"/>
                  </a:lnTo>
                  <a:lnTo>
                    <a:pt x="329324" y="450021"/>
                  </a:lnTo>
                  <a:lnTo>
                    <a:pt x="337149" y="457789"/>
                  </a:lnTo>
                  <a:lnTo>
                    <a:pt x="337149" y="476951"/>
                  </a:lnTo>
                  <a:lnTo>
                    <a:pt x="329324" y="484719"/>
                  </a:lnTo>
                  <a:close/>
                </a:path>
                <a:path w="6179184" h="1780539">
                  <a:moveTo>
                    <a:pt x="3817042" y="478934"/>
                  </a:moveTo>
                  <a:lnTo>
                    <a:pt x="3797792" y="478934"/>
                  </a:lnTo>
                  <a:lnTo>
                    <a:pt x="3789967" y="471169"/>
                  </a:lnTo>
                  <a:lnTo>
                    <a:pt x="3789967" y="452004"/>
                  </a:lnTo>
                  <a:lnTo>
                    <a:pt x="3797792" y="444239"/>
                  </a:lnTo>
                  <a:lnTo>
                    <a:pt x="3817042" y="444239"/>
                  </a:lnTo>
                  <a:lnTo>
                    <a:pt x="3824867" y="452004"/>
                  </a:lnTo>
                  <a:lnTo>
                    <a:pt x="3824867" y="471169"/>
                  </a:lnTo>
                  <a:lnTo>
                    <a:pt x="3817042" y="478934"/>
                  </a:lnTo>
                  <a:close/>
                </a:path>
                <a:path w="6179184" h="1780539">
                  <a:moveTo>
                    <a:pt x="6031738" y="473151"/>
                  </a:moveTo>
                  <a:lnTo>
                    <a:pt x="6012488" y="473151"/>
                  </a:lnTo>
                  <a:lnTo>
                    <a:pt x="6004688" y="465384"/>
                  </a:lnTo>
                  <a:lnTo>
                    <a:pt x="6004688" y="446221"/>
                  </a:lnTo>
                  <a:lnTo>
                    <a:pt x="6012488" y="438456"/>
                  </a:lnTo>
                  <a:lnTo>
                    <a:pt x="6031738" y="438456"/>
                  </a:lnTo>
                  <a:lnTo>
                    <a:pt x="6039563" y="446221"/>
                  </a:lnTo>
                  <a:lnTo>
                    <a:pt x="6039563" y="465384"/>
                  </a:lnTo>
                  <a:lnTo>
                    <a:pt x="6031738" y="473151"/>
                  </a:lnTo>
                  <a:close/>
                </a:path>
                <a:path w="6179184" h="1780539">
                  <a:moveTo>
                    <a:pt x="5921313" y="473151"/>
                  </a:moveTo>
                  <a:lnTo>
                    <a:pt x="5902038" y="473151"/>
                  </a:lnTo>
                  <a:lnTo>
                    <a:pt x="5894238" y="465384"/>
                  </a:lnTo>
                  <a:lnTo>
                    <a:pt x="5894238" y="446221"/>
                  </a:lnTo>
                  <a:lnTo>
                    <a:pt x="5902038" y="438456"/>
                  </a:lnTo>
                  <a:lnTo>
                    <a:pt x="5921313" y="438456"/>
                  </a:lnTo>
                  <a:lnTo>
                    <a:pt x="5929113" y="446221"/>
                  </a:lnTo>
                  <a:lnTo>
                    <a:pt x="5929113" y="465384"/>
                  </a:lnTo>
                  <a:lnTo>
                    <a:pt x="5921313" y="473151"/>
                  </a:lnTo>
                  <a:close/>
                </a:path>
                <a:path w="6179184" h="1780539">
                  <a:moveTo>
                    <a:pt x="3392718" y="473151"/>
                  </a:moveTo>
                  <a:lnTo>
                    <a:pt x="3373443" y="473151"/>
                  </a:lnTo>
                  <a:lnTo>
                    <a:pt x="3365643" y="465384"/>
                  </a:lnTo>
                  <a:lnTo>
                    <a:pt x="3365643" y="446221"/>
                  </a:lnTo>
                  <a:lnTo>
                    <a:pt x="3373443" y="438456"/>
                  </a:lnTo>
                  <a:lnTo>
                    <a:pt x="3392718" y="438456"/>
                  </a:lnTo>
                  <a:lnTo>
                    <a:pt x="3400518" y="446221"/>
                  </a:lnTo>
                  <a:lnTo>
                    <a:pt x="3400518" y="465384"/>
                  </a:lnTo>
                  <a:lnTo>
                    <a:pt x="3392718" y="473151"/>
                  </a:lnTo>
                  <a:close/>
                </a:path>
                <a:path w="6179184" h="1780539">
                  <a:moveTo>
                    <a:pt x="1300072" y="473151"/>
                  </a:moveTo>
                  <a:lnTo>
                    <a:pt x="1280822" y="473151"/>
                  </a:lnTo>
                  <a:lnTo>
                    <a:pt x="1272997" y="465384"/>
                  </a:lnTo>
                  <a:lnTo>
                    <a:pt x="1272997" y="446221"/>
                  </a:lnTo>
                  <a:lnTo>
                    <a:pt x="1280822" y="438456"/>
                  </a:lnTo>
                  <a:lnTo>
                    <a:pt x="1300072" y="438456"/>
                  </a:lnTo>
                  <a:lnTo>
                    <a:pt x="1307897" y="446221"/>
                  </a:lnTo>
                  <a:lnTo>
                    <a:pt x="1307897" y="465384"/>
                  </a:lnTo>
                  <a:lnTo>
                    <a:pt x="1300072" y="473151"/>
                  </a:lnTo>
                  <a:close/>
                </a:path>
                <a:path w="6179184" h="1780539">
                  <a:moveTo>
                    <a:pt x="2648669" y="467369"/>
                  </a:moveTo>
                  <a:lnTo>
                    <a:pt x="2629394" y="467369"/>
                  </a:lnTo>
                  <a:lnTo>
                    <a:pt x="2621594" y="459601"/>
                  </a:lnTo>
                  <a:lnTo>
                    <a:pt x="2621594" y="440439"/>
                  </a:lnTo>
                  <a:lnTo>
                    <a:pt x="2629394" y="432671"/>
                  </a:lnTo>
                  <a:lnTo>
                    <a:pt x="2648669" y="432671"/>
                  </a:lnTo>
                  <a:lnTo>
                    <a:pt x="2656469" y="440439"/>
                  </a:lnTo>
                  <a:lnTo>
                    <a:pt x="2656469" y="459601"/>
                  </a:lnTo>
                  <a:lnTo>
                    <a:pt x="2648669" y="467369"/>
                  </a:lnTo>
                  <a:close/>
                </a:path>
                <a:path w="6179184" h="1780539">
                  <a:moveTo>
                    <a:pt x="2532394" y="467369"/>
                  </a:moveTo>
                  <a:lnTo>
                    <a:pt x="2513145" y="467369"/>
                  </a:lnTo>
                  <a:lnTo>
                    <a:pt x="2505345" y="459601"/>
                  </a:lnTo>
                  <a:lnTo>
                    <a:pt x="2505345" y="440439"/>
                  </a:lnTo>
                  <a:lnTo>
                    <a:pt x="2513145" y="432671"/>
                  </a:lnTo>
                  <a:lnTo>
                    <a:pt x="2532394" y="432671"/>
                  </a:lnTo>
                  <a:lnTo>
                    <a:pt x="2540219" y="440439"/>
                  </a:lnTo>
                  <a:lnTo>
                    <a:pt x="2540219" y="459601"/>
                  </a:lnTo>
                  <a:lnTo>
                    <a:pt x="2532394" y="467369"/>
                  </a:lnTo>
                  <a:close/>
                </a:path>
                <a:path w="6179184" h="1780539">
                  <a:moveTo>
                    <a:pt x="5619038" y="461586"/>
                  </a:moveTo>
                  <a:lnTo>
                    <a:pt x="5599763" y="461586"/>
                  </a:lnTo>
                  <a:lnTo>
                    <a:pt x="5591963" y="453819"/>
                  </a:lnTo>
                  <a:lnTo>
                    <a:pt x="5591963" y="434656"/>
                  </a:lnTo>
                  <a:lnTo>
                    <a:pt x="5599763" y="426889"/>
                  </a:lnTo>
                  <a:lnTo>
                    <a:pt x="5619038" y="426889"/>
                  </a:lnTo>
                  <a:lnTo>
                    <a:pt x="5626838" y="434656"/>
                  </a:lnTo>
                  <a:lnTo>
                    <a:pt x="5626838" y="453819"/>
                  </a:lnTo>
                  <a:lnTo>
                    <a:pt x="5619038" y="461586"/>
                  </a:lnTo>
                  <a:close/>
                </a:path>
                <a:path w="6179184" h="1780539">
                  <a:moveTo>
                    <a:pt x="5479514" y="461586"/>
                  </a:moveTo>
                  <a:lnTo>
                    <a:pt x="5460264" y="461586"/>
                  </a:lnTo>
                  <a:lnTo>
                    <a:pt x="5452464" y="453819"/>
                  </a:lnTo>
                  <a:lnTo>
                    <a:pt x="5452464" y="434656"/>
                  </a:lnTo>
                  <a:lnTo>
                    <a:pt x="5460264" y="426889"/>
                  </a:lnTo>
                  <a:lnTo>
                    <a:pt x="5479514" y="426889"/>
                  </a:lnTo>
                  <a:lnTo>
                    <a:pt x="5487339" y="434656"/>
                  </a:lnTo>
                  <a:lnTo>
                    <a:pt x="5487339" y="453819"/>
                  </a:lnTo>
                  <a:lnTo>
                    <a:pt x="5479514" y="461586"/>
                  </a:lnTo>
                  <a:close/>
                </a:path>
                <a:path w="6179184" h="1780539">
                  <a:moveTo>
                    <a:pt x="102624" y="455804"/>
                  </a:moveTo>
                  <a:lnTo>
                    <a:pt x="83374" y="455804"/>
                  </a:lnTo>
                  <a:lnTo>
                    <a:pt x="75549" y="448036"/>
                  </a:lnTo>
                  <a:lnTo>
                    <a:pt x="75549" y="428874"/>
                  </a:lnTo>
                  <a:lnTo>
                    <a:pt x="83374" y="421106"/>
                  </a:lnTo>
                  <a:lnTo>
                    <a:pt x="102624" y="421106"/>
                  </a:lnTo>
                  <a:lnTo>
                    <a:pt x="110449" y="428874"/>
                  </a:lnTo>
                  <a:lnTo>
                    <a:pt x="110449" y="448036"/>
                  </a:lnTo>
                  <a:lnTo>
                    <a:pt x="102624" y="455804"/>
                  </a:lnTo>
                  <a:close/>
                </a:path>
                <a:path w="6179184" h="1780539">
                  <a:moveTo>
                    <a:pt x="2968369" y="450021"/>
                  </a:moveTo>
                  <a:lnTo>
                    <a:pt x="2949119" y="450021"/>
                  </a:lnTo>
                  <a:lnTo>
                    <a:pt x="2941294" y="442254"/>
                  </a:lnTo>
                  <a:lnTo>
                    <a:pt x="2941294" y="423089"/>
                  </a:lnTo>
                  <a:lnTo>
                    <a:pt x="2949119" y="415324"/>
                  </a:lnTo>
                  <a:lnTo>
                    <a:pt x="2968369" y="415324"/>
                  </a:lnTo>
                  <a:lnTo>
                    <a:pt x="2976169" y="423089"/>
                  </a:lnTo>
                  <a:lnTo>
                    <a:pt x="2976169" y="442254"/>
                  </a:lnTo>
                  <a:lnTo>
                    <a:pt x="2968369" y="450021"/>
                  </a:lnTo>
                  <a:close/>
                </a:path>
                <a:path w="6179184" h="1780539">
                  <a:moveTo>
                    <a:pt x="2421970" y="450021"/>
                  </a:moveTo>
                  <a:lnTo>
                    <a:pt x="2402695" y="450021"/>
                  </a:lnTo>
                  <a:lnTo>
                    <a:pt x="2394895" y="442254"/>
                  </a:lnTo>
                  <a:lnTo>
                    <a:pt x="2394895" y="423089"/>
                  </a:lnTo>
                  <a:lnTo>
                    <a:pt x="2402695" y="415324"/>
                  </a:lnTo>
                  <a:lnTo>
                    <a:pt x="2421970" y="415324"/>
                  </a:lnTo>
                  <a:lnTo>
                    <a:pt x="2429770" y="423089"/>
                  </a:lnTo>
                  <a:lnTo>
                    <a:pt x="2429770" y="442254"/>
                  </a:lnTo>
                  <a:lnTo>
                    <a:pt x="2421970" y="450021"/>
                  </a:lnTo>
                  <a:close/>
                </a:path>
                <a:path w="6179184" h="1780539">
                  <a:moveTo>
                    <a:pt x="218899" y="450021"/>
                  </a:moveTo>
                  <a:lnTo>
                    <a:pt x="199624" y="450021"/>
                  </a:lnTo>
                  <a:lnTo>
                    <a:pt x="191824" y="442254"/>
                  </a:lnTo>
                  <a:lnTo>
                    <a:pt x="191824" y="423089"/>
                  </a:lnTo>
                  <a:lnTo>
                    <a:pt x="199624" y="415324"/>
                  </a:lnTo>
                  <a:lnTo>
                    <a:pt x="218899" y="415324"/>
                  </a:lnTo>
                  <a:lnTo>
                    <a:pt x="226699" y="423089"/>
                  </a:lnTo>
                  <a:lnTo>
                    <a:pt x="226699" y="442254"/>
                  </a:lnTo>
                  <a:lnTo>
                    <a:pt x="218899" y="450021"/>
                  </a:lnTo>
                  <a:close/>
                </a:path>
                <a:path w="6179184" h="1780539">
                  <a:moveTo>
                    <a:pt x="4613415" y="444239"/>
                  </a:moveTo>
                  <a:lnTo>
                    <a:pt x="4594140" y="444239"/>
                  </a:lnTo>
                  <a:lnTo>
                    <a:pt x="4586340" y="436471"/>
                  </a:lnTo>
                  <a:lnTo>
                    <a:pt x="4586340" y="417309"/>
                  </a:lnTo>
                  <a:lnTo>
                    <a:pt x="4594140" y="409541"/>
                  </a:lnTo>
                  <a:lnTo>
                    <a:pt x="4613415" y="409541"/>
                  </a:lnTo>
                  <a:lnTo>
                    <a:pt x="4621215" y="417309"/>
                  </a:lnTo>
                  <a:lnTo>
                    <a:pt x="4621215" y="436471"/>
                  </a:lnTo>
                  <a:lnTo>
                    <a:pt x="4613415" y="444239"/>
                  </a:lnTo>
                  <a:close/>
                </a:path>
                <a:path w="6179184" h="1780539">
                  <a:moveTo>
                    <a:pt x="1416347" y="444239"/>
                  </a:moveTo>
                  <a:lnTo>
                    <a:pt x="1397072" y="444239"/>
                  </a:lnTo>
                  <a:lnTo>
                    <a:pt x="1389272" y="436471"/>
                  </a:lnTo>
                  <a:lnTo>
                    <a:pt x="1389272" y="417309"/>
                  </a:lnTo>
                  <a:lnTo>
                    <a:pt x="1397072" y="409541"/>
                  </a:lnTo>
                  <a:lnTo>
                    <a:pt x="1416347" y="409541"/>
                  </a:lnTo>
                  <a:lnTo>
                    <a:pt x="1424147" y="417309"/>
                  </a:lnTo>
                  <a:lnTo>
                    <a:pt x="1424147" y="436471"/>
                  </a:lnTo>
                  <a:lnTo>
                    <a:pt x="1416347" y="444239"/>
                  </a:lnTo>
                  <a:close/>
                </a:path>
                <a:path w="6179184" h="1780539">
                  <a:moveTo>
                    <a:pt x="544398" y="444239"/>
                  </a:moveTo>
                  <a:lnTo>
                    <a:pt x="525148" y="444239"/>
                  </a:lnTo>
                  <a:lnTo>
                    <a:pt x="517348" y="436471"/>
                  </a:lnTo>
                  <a:lnTo>
                    <a:pt x="517348" y="417309"/>
                  </a:lnTo>
                  <a:lnTo>
                    <a:pt x="525148" y="409541"/>
                  </a:lnTo>
                  <a:lnTo>
                    <a:pt x="544398" y="409541"/>
                  </a:lnTo>
                  <a:lnTo>
                    <a:pt x="552223" y="417309"/>
                  </a:lnTo>
                  <a:lnTo>
                    <a:pt x="552223" y="436471"/>
                  </a:lnTo>
                  <a:lnTo>
                    <a:pt x="544398" y="444239"/>
                  </a:lnTo>
                  <a:close/>
                </a:path>
                <a:path w="6179184" h="1780539">
                  <a:moveTo>
                    <a:pt x="1695346" y="438456"/>
                  </a:moveTo>
                  <a:lnTo>
                    <a:pt x="1676096" y="438456"/>
                  </a:lnTo>
                  <a:lnTo>
                    <a:pt x="1668271" y="430689"/>
                  </a:lnTo>
                  <a:lnTo>
                    <a:pt x="1668271" y="411526"/>
                  </a:lnTo>
                  <a:lnTo>
                    <a:pt x="1676096" y="403759"/>
                  </a:lnTo>
                  <a:lnTo>
                    <a:pt x="1695346" y="403759"/>
                  </a:lnTo>
                  <a:lnTo>
                    <a:pt x="1703171" y="411526"/>
                  </a:lnTo>
                  <a:lnTo>
                    <a:pt x="1703171" y="430689"/>
                  </a:lnTo>
                  <a:lnTo>
                    <a:pt x="1695346" y="438456"/>
                  </a:lnTo>
                  <a:close/>
                </a:path>
                <a:path w="6179184" h="1780539">
                  <a:moveTo>
                    <a:pt x="1154747" y="432671"/>
                  </a:moveTo>
                  <a:lnTo>
                    <a:pt x="1135497" y="432671"/>
                  </a:lnTo>
                  <a:lnTo>
                    <a:pt x="1127697" y="424904"/>
                  </a:lnTo>
                  <a:lnTo>
                    <a:pt x="1127697" y="405744"/>
                  </a:lnTo>
                  <a:lnTo>
                    <a:pt x="1135497" y="397976"/>
                  </a:lnTo>
                  <a:lnTo>
                    <a:pt x="1154747" y="397976"/>
                  </a:lnTo>
                  <a:lnTo>
                    <a:pt x="1162572" y="405744"/>
                  </a:lnTo>
                  <a:lnTo>
                    <a:pt x="1162572" y="424904"/>
                  </a:lnTo>
                  <a:lnTo>
                    <a:pt x="1154747" y="432671"/>
                  </a:lnTo>
                  <a:close/>
                </a:path>
                <a:path w="6179184" h="1780539">
                  <a:moveTo>
                    <a:pt x="875748" y="432671"/>
                  </a:moveTo>
                  <a:lnTo>
                    <a:pt x="856473" y="432671"/>
                  </a:lnTo>
                  <a:lnTo>
                    <a:pt x="848673" y="424904"/>
                  </a:lnTo>
                  <a:lnTo>
                    <a:pt x="848673" y="405744"/>
                  </a:lnTo>
                  <a:lnTo>
                    <a:pt x="856473" y="397976"/>
                  </a:lnTo>
                  <a:lnTo>
                    <a:pt x="875748" y="397976"/>
                  </a:lnTo>
                  <a:lnTo>
                    <a:pt x="883548" y="405744"/>
                  </a:lnTo>
                  <a:lnTo>
                    <a:pt x="883548" y="424904"/>
                  </a:lnTo>
                  <a:lnTo>
                    <a:pt x="875748" y="432671"/>
                  </a:lnTo>
                  <a:close/>
                </a:path>
                <a:path w="6179184" h="1780539">
                  <a:moveTo>
                    <a:pt x="660673" y="432671"/>
                  </a:moveTo>
                  <a:lnTo>
                    <a:pt x="641398" y="432671"/>
                  </a:lnTo>
                  <a:lnTo>
                    <a:pt x="633598" y="424904"/>
                  </a:lnTo>
                  <a:lnTo>
                    <a:pt x="633598" y="405744"/>
                  </a:lnTo>
                  <a:lnTo>
                    <a:pt x="641398" y="397976"/>
                  </a:lnTo>
                  <a:lnTo>
                    <a:pt x="660673" y="397976"/>
                  </a:lnTo>
                  <a:lnTo>
                    <a:pt x="668473" y="405744"/>
                  </a:lnTo>
                  <a:lnTo>
                    <a:pt x="668473" y="424904"/>
                  </a:lnTo>
                  <a:lnTo>
                    <a:pt x="660673" y="432671"/>
                  </a:lnTo>
                  <a:close/>
                </a:path>
                <a:path w="6179184" h="1780539">
                  <a:moveTo>
                    <a:pt x="3607792" y="426889"/>
                  </a:moveTo>
                  <a:lnTo>
                    <a:pt x="3588517" y="426889"/>
                  </a:lnTo>
                  <a:lnTo>
                    <a:pt x="3580717" y="419121"/>
                  </a:lnTo>
                  <a:lnTo>
                    <a:pt x="3580717" y="399959"/>
                  </a:lnTo>
                  <a:lnTo>
                    <a:pt x="3588517" y="392191"/>
                  </a:lnTo>
                  <a:lnTo>
                    <a:pt x="3607792" y="392191"/>
                  </a:lnTo>
                  <a:lnTo>
                    <a:pt x="3615592" y="399959"/>
                  </a:lnTo>
                  <a:lnTo>
                    <a:pt x="3615592" y="419121"/>
                  </a:lnTo>
                  <a:lnTo>
                    <a:pt x="3607792" y="426889"/>
                  </a:lnTo>
                  <a:close/>
                </a:path>
                <a:path w="6179184" h="1780539">
                  <a:moveTo>
                    <a:pt x="5816663" y="421106"/>
                  </a:moveTo>
                  <a:lnTo>
                    <a:pt x="5797413" y="421106"/>
                  </a:lnTo>
                  <a:lnTo>
                    <a:pt x="5789588" y="413339"/>
                  </a:lnTo>
                  <a:lnTo>
                    <a:pt x="5789588" y="394176"/>
                  </a:lnTo>
                  <a:lnTo>
                    <a:pt x="5797413" y="386409"/>
                  </a:lnTo>
                  <a:lnTo>
                    <a:pt x="5816663" y="386409"/>
                  </a:lnTo>
                  <a:lnTo>
                    <a:pt x="5824488" y="394176"/>
                  </a:lnTo>
                  <a:lnTo>
                    <a:pt x="5824488" y="413339"/>
                  </a:lnTo>
                  <a:lnTo>
                    <a:pt x="5816663" y="421106"/>
                  </a:lnTo>
                  <a:close/>
                </a:path>
                <a:path w="6179184" h="1780539">
                  <a:moveTo>
                    <a:pt x="1916246" y="421106"/>
                  </a:moveTo>
                  <a:lnTo>
                    <a:pt x="1896971" y="421106"/>
                  </a:lnTo>
                  <a:lnTo>
                    <a:pt x="1889171" y="413339"/>
                  </a:lnTo>
                  <a:lnTo>
                    <a:pt x="1889171" y="394176"/>
                  </a:lnTo>
                  <a:lnTo>
                    <a:pt x="1896971" y="386409"/>
                  </a:lnTo>
                  <a:lnTo>
                    <a:pt x="1916246" y="386409"/>
                  </a:lnTo>
                  <a:lnTo>
                    <a:pt x="1924046" y="394176"/>
                  </a:lnTo>
                  <a:lnTo>
                    <a:pt x="1924046" y="413339"/>
                  </a:lnTo>
                  <a:lnTo>
                    <a:pt x="1916246" y="421106"/>
                  </a:lnTo>
                  <a:close/>
                </a:path>
                <a:path w="6179184" h="1780539">
                  <a:moveTo>
                    <a:pt x="5363264" y="415324"/>
                  </a:moveTo>
                  <a:lnTo>
                    <a:pt x="5344014" y="415324"/>
                  </a:lnTo>
                  <a:lnTo>
                    <a:pt x="5336189" y="407556"/>
                  </a:lnTo>
                  <a:lnTo>
                    <a:pt x="5336189" y="388394"/>
                  </a:lnTo>
                  <a:lnTo>
                    <a:pt x="5344014" y="380626"/>
                  </a:lnTo>
                  <a:lnTo>
                    <a:pt x="5363264" y="380626"/>
                  </a:lnTo>
                  <a:lnTo>
                    <a:pt x="5371064" y="388394"/>
                  </a:lnTo>
                  <a:lnTo>
                    <a:pt x="5371064" y="407556"/>
                  </a:lnTo>
                  <a:lnTo>
                    <a:pt x="5363264" y="415324"/>
                  </a:lnTo>
                  <a:close/>
                </a:path>
                <a:path w="6179184" h="1780539">
                  <a:moveTo>
                    <a:pt x="3072993" y="415324"/>
                  </a:moveTo>
                  <a:lnTo>
                    <a:pt x="3053743" y="415324"/>
                  </a:lnTo>
                  <a:lnTo>
                    <a:pt x="3045918" y="407556"/>
                  </a:lnTo>
                  <a:lnTo>
                    <a:pt x="3045918" y="388394"/>
                  </a:lnTo>
                  <a:lnTo>
                    <a:pt x="3053743" y="380626"/>
                  </a:lnTo>
                  <a:lnTo>
                    <a:pt x="3072993" y="380626"/>
                  </a:lnTo>
                  <a:lnTo>
                    <a:pt x="3080818" y="388394"/>
                  </a:lnTo>
                  <a:lnTo>
                    <a:pt x="3080818" y="407556"/>
                  </a:lnTo>
                  <a:lnTo>
                    <a:pt x="3072993" y="415324"/>
                  </a:lnTo>
                  <a:close/>
                </a:path>
                <a:path w="6179184" h="1780539">
                  <a:moveTo>
                    <a:pt x="2305695" y="415324"/>
                  </a:moveTo>
                  <a:lnTo>
                    <a:pt x="2286445" y="415324"/>
                  </a:lnTo>
                  <a:lnTo>
                    <a:pt x="2278645" y="407556"/>
                  </a:lnTo>
                  <a:lnTo>
                    <a:pt x="2278645" y="388394"/>
                  </a:lnTo>
                  <a:lnTo>
                    <a:pt x="2286445" y="380626"/>
                  </a:lnTo>
                  <a:lnTo>
                    <a:pt x="2305695" y="380626"/>
                  </a:lnTo>
                  <a:lnTo>
                    <a:pt x="2313520" y="388394"/>
                  </a:lnTo>
                  <a:lnTo>
                    <a:pt x="2313520" y="407556"/>
                  </a:lnTo>
                  <a:lnTo>
                    <a:pt x="2305695" y="415324"/>
                  </a:lnTo>
                  <a:close/>
                </a:path>
                <a:path w="6179184" h="1780539">
                  <a:moveTo>
                    <a:pt x="771098" y="415324"/>
                  </a:moveTo>
                  <a:lnTo>
                    <a:pt x="751848" y="415324"/>
                  </a:lnTo>
                  <a:lnTo>
                    <a:pt x="744048" y="407556"/>
                  </a:lnTo>
                  <a:lnTo>
                    <a:pt x="744048" y="388394"/>
                  </a:lnTo>
                  <a:lnTo>
                    <a:pt x="751848" y="380626"/>
                  </a:lnTo>
                  <a:lnTo>
                    <a:pt x="771098" y="380626"/>
                  </a:lnTo>
                  <a:lnTo>
                    <a:pt x="778923" y="388394"/>
                  </a:lnTo>
                  <a:lnTo>
                    <a:pt x="778923" y="407556"/>
                  </a:lnTo>
                  <a:lnTo>
                    <a:pt x="771098" y="415324"/>
                  </a:lnTo>
                  <a:close/>
                </a:path>
                <a:path w="6179184" h="1780539">
                  <a:moveTo>
                    <a:pt x="6148012" y="409541"/>
                  </a:moveTo>
                  <a:lnTo>
                    <a:pt x="6128737" y="409541"/>
                  </a:lnTo>
                  <a:lnTo>
                    <a:pt x="6120937" y="401774"/>
                  </a:lnTo>
                  <a:lnTo>
                    <a:pt x="6120937" y="382611"/>
                  </a:lnTo>
                  <a:lnTo>
                    <a:pt x="6128737" y="374844"/>
                  </a:lnTo>
                  <a:lnTo>
                    <a:pt x="6148012" y="374844"/>
                  </a:lnTo>
                  <a:lnTo>
                    <a:pt x="6155812" y="382611"/>
                  </a:lnTo>
                  <a:lnTo>
                    <a:pt x="6155812" y="401774"/>
                  </a:lnTo>
                  <a:lnTo>
                    <a:pt x="6148012" y="409541"/>
                  </a:lnTo>
                  <a:close/>
                </a:path>
                <a:path w="6179184" h="1780539">
                  <a:moveTo>
                    <a:pt x="5241189" y="403759"/>
                  </a:moveTo>
                  <a:lnTo>
                    <a:pt x="5221939" y="403759"/>
                  </a:lnTo>
                  <a:lnTo>
                    <a:pt x="5214139" y="395991"/>
                  </a:lnTo>
                  <a:lnTo>
                    <a:pt x="5214139" y="376829"/>
                  </a:lnTo>
                  <a:lnTo>
                    <a:pt x="5221939" y="369061"/>
                  </a:lnTo>
                  <a:lnTo>
                    <a:pt x="5241189" y="369061"/>
                  </a:lnTo>
                  <a:lnTo>
                    <a:pt x="5249014" y="376829"/>
                  </a:lnTo>
                  <a:lnTo>
                    <a:pt x="5249014" y="395991"/>
                  </a:lnTo>
                  <a:lnTo>
                    <a:pt x="5241189" y="403759"/>
                  </a:lnTo>
                  <a:close/>
                </a:path>
                <a:path w="6179184" h="1780539">
                  <a:moveTo>
                    <a:pt x="5072614" y="403759"/>
                  </a:moveTo>
                  <a:lnTo>
                    <a:pt x="5053364" y="403759"/>
                  </a:lnTo>
                  <a:lnTo>
                    <a:pt x="5045564" y="395991"/>
                  </a:lnTo>
                  <a:lnTo>
                    <a:pt x="5045564" y="376829"/>
                  </a:lnTo>
                  <a:lnTo>
                    <a:pt x="5053364" y="369061"/>
                  </a:lnTo>
                  <a:lnTo>
                    <a:pt x="5072614" y="369061"/>
                  </a:lnTo>
                  <a:lnTo>
                    <a:pt x="5080439" y="376829"/>
                  </a:lnTo>
                  <a:lnTo>
                    <a:pt x="5080439" y="395991"/>
                  </a:lnTo>
                  <a:lnTo>
                    <a:pt x="5072614" y="403759"/>
                  </a:lnTo>
                  <a:close/>
                </a:path>
                <a:path w="6179184" h="1780539">
                  <a:moveTo>
                    <a:pt x="4805240" y="403759"/>
                  </a:moveTo>
                  <a:lnTo>
                    <a:pt x="4785965" y="403759"/>
                  </a:lnTo>
                  <a:lnTo>
                    <a:pt x="4778165" y="395991"/>
                  </a:lnTo>
                  <a:lnTo>
                    <a:pt x="4778165" y="376829"/>
                  </a:lnTo>
                  <a:lnTo>
                    <a:pt x="4785965" y="369061"/>
                  </a:lnTo>
                  <a:lnTo>
                    <a:pt x="4805240" y="369061"/>
                  </a:lnTo>
                  <a:lnTo>
                    <a:pt x="4813040" y="376829"/>
                  </a:lnTo>
                  <a:lnTo>
                    <a:pt x="4813040" y="395991"/>
                  </a:lnTo>
                  <a:lnTo>
                    <a:pt x="4805240" y="403759"/>
                  </a:lnTo>
                  <a:close/>
                </a:path>
                <a:path w="6179184" h="1780539">
                  <a:moveTo>
                    <a:pt x="3497343" y="397976"/>
                  </a:moveTo>
                  <a:lnTo>
                    <a:pt x="3478068" y="397976"/>
                  </a:lnTo>
                  <a:lnTo>
                    <a:pt x="3470268" y="390209"/>
                  </a:lnTo>
                  <a:lnTo>
                    <a:pt x="3470268" y="371046"/>
                  </a:lnTo>
                  <a:lnTo>
                    <a:pt x="3478068" y="363279"/>
                  </a:lnTo>
                  <a:lnTo>
                    <a:pt x="3497343" y="363279"/>
                  </a:lnTo>
                  <a:lnTo>
                    <a:pt x="3505143" y="371046"/>
                  </a:lnTo>
                  <a:lnTo>
                    <a:pt x="3505143" y="390209"/>
                  </a:lnTo>
                  <a:lnTo>
                    <a:pt x="3497343" y="397976"/>
                  </a:lnTo>
                  <a:close/>
                </a:path>
                <a:path w="6179184" h="1780539">
                  <a:moveTo>
                    <a:pt x="4927315" y="392191"/>
                  </a:moveTo>
                  <a:lnTo>
                    <a:pt x="4908040" y="392191"/>
                  </a:lnTo>
                  <a:lnTo>
                    <a:pt x="4900240" y="384426"/>
                  </a:lnTo>
                  <a:lnTo>
                    <a:pt x="4900240" y="365261"/>
                  </a:lnTo>
                  <a:lnTo>
                    <a:pt x="4908040" y="357496"/>
                  </a:lnTo>
                  <a:lnTo>
                    <a:pt x="4927315" y="357496"/>
                  </a:lnTo>
                  <a:lnTo>
                    <a:pt x="4935115" y="365261"/>
                  </a:lnTo>
                  <a:lnTo>
                    <a:pt x="4935115" y="384426"/>
                  </a:lnTo>
                  <a:lnTo>
                    <a:pt x="4927315" y="392191"/>
                  </a:lnTo>
                  <a:close/>
                </a:path>
                <a:path w="6179184" h="1780539">
                  <a:moveTo>
                    <a:pt x="4497141" y="392191"/>
                  </a:moveTo>
                  <a:lnTo>
                    <a:pt x="4477891" y="392191"/>
                  </a:lnTo>
                  <a:lnTo>
                    <a:pt x="4470091" y="384426"/>
                  </a:lnTo>
                  <a:lnTo>
                    <a:pt x="4470091" y="365261"/>
                  </a:lnTo>
                  <a:lnTo>
                    <a:pt x="4477891" y="357496"/>
                  </a:lnTo>
                  <a:lnTo>
                    <a:pt x="4497141" y="357496"/>
                  </a:lnTo>
                  <a:lnTo>
                    <a:pt x="4504966" y="365261"/>
                  </a:lnTo>
                  <a:lnTo>
                    <a:pt x="4504966" y="384426"/>
                  </a:lnTo>
                  <a:lnTo>
                    <a:pt x="4497141" y="392191"/>
                  </a:lnTo>
                  <a:close/>
                </a:path>
                <a:path w="6179184" h="1780539">
                  <a:moveTo>
                    <a:pt x="4160016" y="392191"/>
                  </a:moveTo>
                  <a:lnTo>
                    <a:pt x="4140741" y="392191"/>
                  </a:lnTo>
                  <a:lnTo>
                    <a:pt x="4132941" y="384426"/>
                  </a:lnTo>
                  <a:lnTo>
                    <a:pt x="4132941" y="365261"/>
                  </a:lnTo>
                  <a:lnTo>
                    <a:pt x="4140741" y="357496"/>
                  </a:lnTo>
                  <a:lnTo>
                    <a:pt x="4160016" y="357496"/>
                  </a:lnTo>
                  <a:lnTo>
                    <a:pt x="4167816" y="365261"/>
                  </a:lnTo>
                  <a:lnTo>
                    <a:pt x="4167816" y="384426"/>
                  </a:lnTo>
                  <a:lnTo>
                    <a:pt x="4160016" y="392191"/>
                  </a:lnTo>
                  <a:close/>
                </a:path>
                <a:path w="6179184" h="1780539">
                  <a:moveTo>
                    <a:pt x="3311318" y="392191"/>
                  </a:moveTo>
                  <a:lnTo>
                    <a:pt x="3292068" y="392191"/>
                  </a:lnTo>
                  <a:lnTo>
                    <a:pt x="3284268" y="384426"/>
                  </a:lnTo>
                  <a:lnTo>
                    <a:pt x="3284268" y="365261"/>
                  </a:lnTo>
                  <a:lnTo>
                    <a:pt x="3292068" y="357496"/>
                  </a:lnTo>
                  <a:lnTo>
                    <a:pt x="3311318" y="357496"/>
                  </a:lnTo>
                  <a:lnTo>
                    <a:pt x="3319143" y="365261"/>
                  </a:lnTo>
                  <a:lnTo>
                    <a:pt x="3319143" y="384426"/>
                  </a:lnTo>
                  <a:lnTo>
                    <a:pt x="3311318" y="392191"/>
                  </a:lnTo>
                  <a:close/>
                </a:path>
                <a:path w="6179184" h="1780539">
                  <a:moveTo>
                    <a:pt x="3189268" y="392191"/>
                  </a:moveTo>
                  <a:lnTo>
                    <a:pt x="3169993" y="392191"/>
                  </a:lnTo>
                  <a:lnTo>
                    <a:pt x="3162193" y="384426"/>
                  </a:lnTo>
                  <a:lnTo>
                    <a:pt x="3162193" y="365261"/>
                  </a:lnTo>
                  <a:lnTo>
                    <a:pt x="3169993" y="357496"/>
                  </a:lnTo>
                  <a:lnTo>
                    <a:pt x="3189268" y="357496"/>
                  </a:lnTo>
                  <a:lnTo>
                    <a:pt x="3197068" y="365261"/>
                  </a:lnTo>
                  <a:lnTo>
                    <a:pt x="3197068" y="384426"/>
                  </a:lnTo>
                  <a:lnTo>
                    <a:pt x="3189268" y="392191"/>
                  </a:lnTo>
                  <a:close/>
                </a:path>
                <a:path w="6179184" h="1780539">
                  <a:moveTo>
                    <a:pt x="2142945" y="392191"/>
                  </a:moveTo>
                  <a:lnTo>
                    <a:pt x="2123670" y="392191"/>
                  </a:lnTo>
                  <a:lnTo>
                    <a:pt x="2115870" y="384426"/>
                  </a:lnTo>
                  <a:lnTo>
                    <a:pt x="2115870" y="365261"/>
                  </a:lnTo>
                  <a:lnTo>
                    <a:pt x="2123670" y="357496"/>
                  </a:lnTo>
                  <a:lnTo>
                    <a:pt x="2142945" y="357496"/>
                  </a:lnTo>
                  <a:lnTo>
                    <a:pt x="2150745" y="365261"/>
                  </a:lnTo>
                  <a:lnTo>
                    <a:pt x="2150745" y="384426"/>
                  </a:lnTo>
                  <a:lnTo>
                    <a:pt x="2142945" y="392191"/>
                  </a:lnTo>
                  <a:close/>
                </a:path>
                <a:path w="6179184" h="1780539">
                  <a:moveTo>
                    <a:pt x="1009447" y="392191"/>
                  </a:moveTo>
                  <a:lnTo>
                    <a:pt x="990173" y="392191"/>
                  </a:lnTo>
                  <a:lnTo>
                    <a:pt x="982373" y="384426"/>
                  </a:lnTo>
                  <a:lnTo>
                    <a:pt x="982373" y="365261"/>
                  </a:lnTo>
                  <a:lnTo>
                    <a:pt x="990173" y="357496"/>
                  </a:lnTo>
                  <a:lnTo>
                    <a:pt x="1009447" y="357496"/>
                  </a:lnTo>
                  <a:lnTo>
                    <a:pt x="1017247" y="365261"/>
                  </a:lnTo>
                  <a:lnTo>
                    <a:pt x="1017247" y="384426"/>
                  </a:lnTo>
                  <a:lnTo>
                    <a:pt x="1009447" y="392191"/>
                  </a:lnTo>
                  <a:close/>
                </a:path>
                <a:path w="6179184" h="1780539">
                  <a:moveTo>
                    <a:pt x="428149" y="392191"/>
                  </a:moveTo>
                  <a:lnTo>
                    <a:pt x="408899" y="392191"/>
                  </a:lnTo>
                  <a:lnTo>
                    <a:pt x="401074" y="384426"/>
                  </a:lnTo>
                  <a:lnTo>
                    <a:pt x="401074" y="365261"/>
                  </a:lnTo>
                  <a:lnTo>
                    <a:pt x="408899" y="357496"/>
                  </a:lnTo>
                  <a:lnTo>
                    <a:pt x="428149" y="357496"/>
                  </a:lnTo>
                  <a:lnTo>
                    <a:pt x="435949" y="365261"/>
                  </a:lnTo>
                  <a:lnTo>
                    <a:pt x="435949" y="384426"/>
                  </a:lnTo>
                  <a:lnTo>
                    <a:pt x="428149" y="392191"/>
                  </a:lnTo>
                  <a:close/>
                </a:path>
                <a:path w="6179184" h="1780539">
                  <a:moveTo>
                    <a:pt x="3915867" y="386409"/>
                  </a:moveTo>
                  <a:lnTo>
                    <a:pt x="3896592" y="386409"/>
                  </a:lnTo>
                  <a:lnTo>
                    <a:pt x="3888792" y="378641"/>
                  </a:lnTo>
                  <a:lnTo>
                    <a:pt x="3888792" y="359479"/>
                  </a:lnTo>
                  <a:lnTo>
                    <a:pt x="3896592" y="351714"/>
                  </a:lnTo>
                  <a:lnTo>
                    <a:pt x="3915867" y="351714"/>
                  </a:lnTo>
                  <a:lnTo>
                    <a:pt x="3923667" y="359479"/>
                  </a:lnTo>
                  <a:lnTo>
                    <a:pt x="3923667" y="378641"/>
                  </a:lnTo>
                  <a:lnTo>
                    <a:pt x="3915867" y="386409"/>
                  </a:lnTo>
                  <a:close/>
                </a:path>
                <a:path w="6179184" h="1780539">
                  <a:moveTo>
                    <a:pt x="2857919" y="386409"/>
                  </a:moveTo>
                  <a:lnTo>
                    <a:pt x="2838669" y="386409"/>
                  </a:lnTo>
                  <a:lnTo>
                    <a:pt x="2830844" y="378641"/>
                  </a:lnTo>
                  <a:lnTo>
                    <a:pt x="2830844" y="359479"/>
                  </a:lnTo>
                  <a:lnTo>
                    <a:pt x="2838669" y="351714"/>
                  </a:lnTo>
                  <a:lnTo>
                    <a:pt x="2857919" y="351714"/>
                  </a:lnTo>
                  <a:lnTo>
                    <a:pt x="2865744" y="359479"/>
                  </a:lnTo>
                  <a:lnTo>
                    <a:pt x="2865744" y="378641"/>
                  </a:lnTo>
                  <a:lnTo>
                    <a:pt x="2857919" y="386409"/>
                  </a:lnTo>
                  <a:close/>
                </a:path>
                <a:path w="6179184" h="1780539">
                  <a:moveTo>
                    <a:pt x="2730044" y="386409"/>
                  </a:moveTo>
                  <a:lnTo>
                    <a:pt x="2710769" y="386409"/>
                  </a:lnTo>
                  <a:lnTo>
                    <a:pt x="2702969" y="378641"/>
                  </a:lnTo>
                  <a:lnTo>
                    <a:pt x="2702969" y="359479"/>
                  </a:lnTo>
                  <a:lnTo>
                    <a:pt x="2710769" y="351714"/>
                  </a:lnTo>
                  <a:lnTo>
                    <a:pt x="2730044" y="351714"/>
                  </a:lnTo>
                  <a:lnTo>
                    <a:pt x="2737844" y="359479"/>
                  </a:lnTo>
                  <a:lnTo>
                    <a:pt x="2737844" y="378641"/>
                  </a:lnTo>
                  <a:lnTo>
                    <a:pt x="2730044" y="386409"/>
                  </a:lnTo>
                  <a:close/>
                </a:path>
                <a:path w="6179184" h="1780539">
                  <a:moveTo>
                    <a:pt x="5717863" y="374844"/>
                  </a:moveTo>
                  <a:lnTo>
                    <a:pt x="5698588" y="374844"/>
                  </a:lnTo>
                  <a:lnTo>
                    <a:pt x="5690788" y="367076"/>
                  </a:lnTo>
                  <a:lnTo>
                    <a:pt x="5690788" y="347914"/>
                  </a:lnTo>
                  <a:lnTo>
                    <a:pt x="5698588" y="340146"/>
                  </a:lnTo>
                  <a:lnTo>
                    <a:pt x="5717863" y="340146"/>
                  </a:lnTo>
                  <a:lnTo>
                    <a:pt x="5725663" y="347914"/>
                  </a:lnTo>
                  <a:lnTo>
                    <a:pt x="5725663" y="367076"/>
                  </a:lnTo>
                  <a:lnTo>
                    <a:pt x="5717863" y="374844"/>
                  </a:lnTo>
                  <a:close/>
                </a:path>
                <a:path w="6179184" h="1780539">
                  <a:moveTo>
                    <a:pt x="4694790" y="374844"/>
                  </a:moveTo>
                  <a:lnTo>
                    <a:pt x="4675515" y="374844"/>
                  </a:lnTo>
                  <a:lnTo>
                    <a:pt x="4667715" y="367076"/>
                  </a:lnTo>
                  <a:lnTo>
                    <a:pt x="4667715" y="347914"/>
                  </a:lnTo>
                  <a:lnTo>
                    <a:pt x="4675515" y="340146"/>
                  </a:lnTo>
                  <a:lnTo>
                    <a:pt x="4694790" y="340146"/>
                  </a:lnTo>
                  <a:lnTo>
                    <a:pt x="4702590" y="347914"/>
                  </a:lnTo>
                  <a:lnTo>
                    <a:pt x="4702590" y="367076"/>
                  </a:lnTo>
                  <a:lnTo>
                    <a:pt x="4694790" y="374844"/>
                  </a:lnTo>
                  <a:close/>
                </a:path>
                <a:path w="6179184" h="1780539">
                  <a:moveTo>
                    <a:pt x="4380891" y="374844"/>
                  </a:moveTo>
                  <a:lnTo>
                    <a:pt x="4361641" y="374844"/>
                  </a:lnTo>
                  <a:lnTo>
                    <a:pt x="4353816" y="367076"/>
                  </a:lnTo>
                  <a:lnTo>
                    <a:pt x="4353816" y="347914"/>
                  </a:lnTo>
                  <a:lnTo>
                    <a:pt x="4361641" y="340146"/>
                  </a:lnTo>
                  <a:lnTo>
                    <a:pt x="4380891" y="340146"/>
                  </a:lnTo>
                  <a:lnTo>
                    <a:pt x="4388691" y="347914"/>
                  </a:lnTo>
                  <a:lnTo>
                    <a:pt x="4388691" y="367076"/>
                  </a:lnTo>
                  <a:lnTo>
                    <a:pt x="4380891" y="374844"/>
                  </a:lnTo>
                  <a:close/>
                </a:path>
                <a:path w="6179184" h="1780539">
                  <a:moveTo>
                    <a:pt x="4270441" y="374844"/>
                  </a:moveTo>
                  <a:lnTo>
                    <a:pt x="4251191" y="374844"/>
                  </a:lnTo>
                  <a:lnTo>
                    <a:pt x="4243391" y="367076"/>
                  </a:lnTo>
                  <a:lnTo>
                    <a:pt x="4243391" y="347914"/>
                  </a:lnTo>
                  <a:lnTo>
                    <a:pt x="4251191" y="340146"/>
                  </a:lnTo>
                  <a:lnTo>
                    <a:pt x="4270441" y="340146"/>
                  </a:lnTo>
                  <a:lnTo>
                    <a:pt x="4278266" y="347914"/>
                  </a:lnTo>
                  <a:lnTo>
                    <a:pt x="4278266" y="367076"/>
                  </a:lnTo>
                  <a:lnTo>
                    <a:pt x="4270441" y="374844"/>
                  </a:lnTo>
                  <a:close/>
                </a:path>
                <a:path w="6179184" h="1780539">
                  <a:moveTo>
                    <a:pt x="4026317" y="374844"/>
                  </a:moveTo>
                  <a:lnTo>
                    <a:pt x="4007042" y="374844"/>
                  </a:lnTo>
                  <a:lnTo>
                    <a:pt x="3999242" y="367076"/>
                  </a:lnTo>
                  <a:lnTo>
                    <a:pt x="3999242" y="347914"/>
                  </a:lnTo>
                  <a:lnTo>
                    <a:pt x="4007042" y="340146"/>
                  </a:lnTo>
                  <a:lnTo>
                    <a:pt x="4026317" y="340146"/>
                  </a:lnTo>
                  <a:lnTo>
                    <a:pt x="4034116" y="347914"/>
                  </a:lnTo>
                  <a:lnTo>
                    <a:pt x="4034116" y="367076"/>
                  </a:lnTo>
                  <a:lnTo>
                    <a:pt x="4026317" y="374844"/>
                  </a:lnTo>
                  <a:close/>
                </a:path>
                <a:path w="6179184" h="1780539">
                  <a:moveTo>
                    <a:pt x="3793792" y="369061"/>
                  </a:moveTo>
                  <a:lnTo>
                    <a:pt x="3774542" y="369061"/>
                  </a:lnTo>
                  <a:lnTo>
                    <a:pt x="3766717" y="361294"/>
                  </a:lnTo>
                  <a:lnTo>
                    <a:pt x="3766717" y="342131"/>
                  </a:lnTo>
                  <a:lnTo>
                    <a:pt x="3774542" y="334364"/>
                  </a:lnTo>
                  <a:lnTo>
                    <a:pt x="3793792" y="334364"/>
                  </a:lnTo>
                  <a:lnTo>
                    <a:pt x="3801592" y="342131"/>
                  </a:lnTo>
                  <a:lnTo>
                    <a:pt x="3801592" y="361294"/>
                  </a:lnTo>
                  <a:lnTo>
                    <a:pt x="3793792" y="369061"/>
                  </a:lnTo>
                  <a:close/>
                </a:path>
                <a:path w="6179184" h="1780539">
                  <a:moveTo>
                    <a:pt x="2020870" y="369061"/>
                  </a:moveTo>
                  <a:lnTo>
                    <a:pt x="2001621" y="369061"/>
                  </a:lnTo>
                  <a:lnTo>
                    <a:pt x="1993796" y="361294"/>
                  </a:lnTo>
                  <a:lnTo>
                    <a:pt x="1993796" y="342131"/>
                  </a:lnTo>
                  <a:lnTo>
                    <a:pt x="2001621" y="334364"/>
                  </a:lnTo>
                  <a:lnTo>
                    <a:pt x="2020870" y="334364"/>
                  </a:lnTo>
                  <a:lnTo>
                    <a:pt x="2028670" y="342131"/>
                  </a:lnTo>
                  <a:lnTo>
                    <a:pt x="2028670" y="361294"/>
                  </a:lnTo>
                  <a:lnTo>
                    <a:pt x="2020870" y="369061"/>
                  </a:lnTo>
                  <a:close/>
                </a:path>
                <a:path w="6179184" h="1780539">
                  <a:moveTo>
                    <a:pt x="1311697" y="369061"/>
                  </a:moveTo>
                  <a:lnTo>
                    <a:pt x="1292447" y="369061"/>
                  </a:lnTo>
                  <a:lnTo>
                    <a:pt x="1284647" y="361294"/>
                  </a:lnTo>
                  <a:lnTo>
                    <a:pt x="1284647" y="342131"/>
                  </a:lnTo>
                  <a:lnTo>
                    <a:pt x="1292447" y="334364"/>
                  </a:lnTo>
                  <a:lnTo>
                    <a:pt x="1311697" y="334364"/>
                  </a:lnTo>
                  <a:lnTo>
                    <a:pt x="1319522" y="342131"/>
                  </a:lnTo>
                  <a:lnTo>
                    <a:pt x="1319522" y="361294"/>
                  </a:lnTo>
                  <a:lnTo>
                    <a:pt x="1311697" y="369061"/>
                  </a:lnTo>
                  <a:close/>
                </a:path>
                <a:path w="6179184" h="1780539">
                  <a:moveTo>
                    <a:pt x="1515146" y="363279"/>
                  </a:moveTo>
                  <a:lnTo>
                    <a:pt x="1495897" y="363279"/>
                  </a:lnTo>
                  <a:lnTo>
                    <a:pt x="1488097" y="355511"/>
                  </a:lnTo>
                  <a:lnTo>
                    <a:pt x="1488097" y="336346"/>
                  </a:lnTo>
                  <a:lnTo>
                    <a:pt x="1495897" y="328581"/>
                  </a:lnTo>
                  <a:lnTo>
                    <a:pt x="1515146" y="328581"/>
                  </a:lnTo>
                  <a:lnTo>
                    <a:pt x="1522971" y="336346"/>
                  </a:lnTo>
                  <a:lnTo>
                    <a:pt x="1522971" y="355511"/>
                  </a:lnTo>
                  <a:lnTo>
                    <a:pt x="1515146" y="363279"/>
                  </a:lnTo>
                  <a:close/>
                </a:path>
                <a:path w="6179184" h="1780539">
                  <a:moveTo>
                    <a:pt x="306074" y="363279"/>
                  </a:moveTo>
                  <a:lnTo>
                    <a:pt x="286824" y="363279"/>
                  </a:lnTo>
                  <a:lnTo>
                    <a:pt x="278999" y="355511"/>
                  </a:lnTo>
                  <a:lnTo>
                    <a:pt x="278999" y="336346"/>
                  </a:lnTo>
                  <a:lnTo>
                    <a:pt x="286824" y="328581"/>
                  </a:lnTo>
                  <a:lnTo>
                    <a:pt x="306074" y="328581"/>
                  </a:lnTo>
                  <a:lnTo>
                    <a:pt x="313899" y="336346"/>
                  </a:lnTo>
                  <a:lnTo>
                    <a:pt x="313899" y="355511"/>
                  </a:lnTo>
                  <a:lnTo>
                    <a:pt x="306074" y="363279"/>
                  </a:lnTo>
                  <a:close/>
                </a:path>
                <a:path w="6179184" h="1780539">
                  <a:moveTo>
                    <a:pt x="6014313" y="357496"/>
                  </a:moveTo>
                  <a:lnTo>
                    <a:pt x="5995038" y="357496"/>
                  </a:lnTo>
                  <a:lnTo>
                    <a:pt x="5987238" y="349729"/>
                  </a:lnTo>
                  <a:lnTo>
                    <a:pt x="5987238" y="330566"/>
                  </a:lnTo>
                  <a:lnTo>
                    <a:pt x="5995038" y="322799"/>
                  </a:lnTo>
                  <a:lnTo>
                    <a:pt x="6014313" y="322799"/>
                  </a:lnTo>
                  <a:lnTo>
                    <a:pt x="6022113" y="330566"/>
                  </a:lnTo>
                  <a:lnTo>
                    <a:pt x="6022113" y="349729"/>
                  </a:lnTo>
                  <a:lnTo>
                    <a:pt x="6014313" y="357496"/>
                  </a:lnTo>
                  <a:close/>
                </a:path>
                <a:path w="6179184" h="1780539">
                  <a:moveTo>
                    <a:pt x="1625596" y="357496"/>
                  </a:moveTo>
                  <a:lnTo>
                    <a:pt x="1606346" y="357496"/>
                  </a:lnTo>
                  <a:lnTo>
                    <a:pt x="1598521" y="349729"/>
                  </a:lnTo>
                  <a:lnTo>
                    <a:pt x="1598521" y="330566"/>
                  </a:lnTo>
                  <a:lnTo>
                    <a:pt x="1606346" y="322799"/>
                  </a:lnTo>
                  <a:lnTo>
                    <a:pt x="1625596" y="322799"/>
                  </a:lnTo>
                  <a:lnTo>
                    <a:pt x="1633396" y="330566"/>
                  </a:lnTo>
                  <a:lnTo>
                    <a:pt x="1633396" y="349729"/>
                  </a:lnTo>
                  <a:lnTo>
                    <a:pt x="1625596" y="357496"/>
                  </a:lnTo>
                  <a:close/>
                </a:path>
                <a:path w="6179184" h="1780539">
                  <a:moveTo>
                    <a:pt x="5589963" y="351714"/>
                  </a:moveTo>
                  <a:lnTo>
                    <a:pt x="5570713" y="351714"/>
                  </a:lnTo>
                  <a:lnTo>
                    <a:pt x="5562888" y="343946"/>
                  </a:lnTo>
                  <a:lnTo>
                    <a:pt x="5562888" y="324784"/>
                  </a:lnTo>
                  <a:lnTo>
                    <a:pt x="5570713" y="317016"/>
                  </a:lnTo>
                  <a:lnTo>
                    <a:pt x="5589963" y="317016"/>
                  </a:lnTo>
                  <a:lnTo>
                    <a:pt x="5597788" y="324784"/>
                  </a:lnTo>
                  <a:lnTo>
                    <a:pt x="5597788" y="343946"/>
                  </a:lnTo>
                  <a:lnTo>
                    <a:pt x="5589963" y="351714"/>
                  </a:lnTo>
                  <a:close/>
                </a:path>
                <a:path w="6179184" h="1780539">
                  <a:moveTo>
                    <a:pt x="3683342" y="351714"/>
                  </a:moveTo>
                  <a:lnTo>
                    <a:pt x="3664092" y="351714"/>
                  </a:lnTo>
                  <a:lnTo>
                    <a:pt x="3656292" y="343946"/>
                  </a:lnTo>
                  <a:lnTo>
                    <a:pt x="3656292" y="324784"/>
                  </a:lnTo>
                  <a:lnTo>
                    <a:pt x="3664092" y="317016"/>
                  </a:lnTo>
                  <a:lnTo>
                    <a:pt x="3683342" y="317016"/>
                  </a:lnTo>
                  <a:lnTo>
                    <a:pt x="3691167" y="324784"/>
                  </a:lnTo>
                  <a:lnTo>
                    <a:pt x="3691167" y="343946"/>
                  </a:lnTo>
                  <a:lnTo>
                    <a:pt x="3683342" y="351714"/>
                  </a:lnTo>
                  <a:close/>
                </a:path>
                <a:path w="6179184" h="1780539">
                  <a:moveTo>
                    <a:pt x="2596344" y="351714"/>
                  </a:moveTo>
                  <a:lnTo>
                    <a:pt x="2577094" y="351714"/>
                  </a:lnTo>
                  <a:lnTo>
                    <a:pt x="2569269" y="343946"/>
                  </a:lnTo>
                  <a:lnTo>
                    <a:pt x="2569269" y="324784"/>
                  </a:lnTo>
                  <a:lnTo>
                    <a:pt x="2577094" y="317016"/>
                  </a:lnTo>
                  <a:lnTo>
                    <a:pt x="2596344" y="317016"/>
                  </a:lnTo>
                  <a:lnTo>
                    <a:pt x="2604144" y="324784"/>
                  </a:lnTo>
                  <a:lnTo>
                    <a:pt x="2604144" y="343946"/>
                  </a:lnTo>
                  <a:lnTo>
                    <a:pt x="2596344" y="351714"/>
                  </a:lnTo>
                  <a:close/>
                </a:path>
                <a:path w="6179184" h="1780539">
                  <a:moveTo>
                    <a:pt x="1846496" y="351714"/>
                  </a:moveTo>
                  <a:lnTo>
                    <a:pt x="1827221" y="351714"/>
                  </a:lnTo>
                  <a:lnTo>
                    <a:pt x="1819421" y="343946"/>
                  </a:lnTo>
                  <a:lnTo>
                    <a:pt x="1819421" y="324784"/>
                  </a:lnTo>
                  <a:lnTo>
                    <a:pt x="1827221" y="317016"/>
                  </a:lnTo>
                  <a:lnTo>
                    <a:pt x="1846496" y="317016"/>
                  </a:lnTo>
                  <a:lnTo>
                    <a:pt x="1854296" y="324784"/>
                  </a:lnTo>
                  <a:lnTo>
                    <a:pt x="1854296" y="343946"/>
                  </a:lnTo>
                  <a:lnTo>
                    <a:pt x="1846496" y="351714"/>
                  </a:lnTo>
                  <a:close/>
                </a:path>
                <a:path w="6179184" h="1780539">
                  <a:moveTo>
                    <a:pt x="73574" y="345929"/>
                  </a:moveTo>
                  <a:lnTo>
                    <a:pt x="54299" y="345929"/>
                  </a:lnTo>
                  <a:lnTo>
                    <a:pt x="46499" y="338164"/>
                  </a:lnTo>
                  <a:lnTo>
                    <a:pt x="46499" y="319001"/>
                  </a:lnTo>
                  <a:lnTo>
                    <a:pt x="54299" y="311234"/>
                  </a:lnTo>
                  <a:lnTo>
                    <a:pt x="73574" y="311234"/>
                  </a:lnTo>
                  <a:lnTo>
                    <a:pt x="81374" y="319001"/>
                  </a:lnTo>
                  <a:lnTo>
                    <a:pt x="81374" y="338164"/>
                  </a:lnTo>
                  <a:lnTo>
                    <a:pt x="73574" y="345929"/>
                  </a:lnTo>
                  <a:close/>
                </a:path>
                <a:path w="6179184" h="1780539">
                  <a:moveTo>
                    <a:pt x="5473714" y="340146"/>
                  </a:moveTo>
                  <a:lnTo>
                    <a:pt x="5454439" y="340146"/>
                  </a:lnTo>
                  <a:lnTo>
                    <a:pt x="5446639" y="332379"/>
                  </a:lnTo>
                  <a:lnTo>
                    <a:pt x="5446639" y="313216"/>
                  </a:lnTo>
                  <a:lnTo>
                    <a:pt x="5454439" y="305451"/>
                  </a:lnTo>
                  <a:lnTo>
                    <a:pt x="5473714" y="305451"/>
                  </a:lnTo>
                  <a:lnTo>
                    <a:pt x="5481514" y="313216"/>
                  </a:lnTo>
                  <a:lnTo>
                    <a:pt x="5481514" y="332379"/>
                  </a:lnTo>
                  <a:lnTo>
                    <a:pt x="5473714" y="340146"/>
                  </a:lnTo>
                  <a:close/>
                </a:path>
                <a:path w="6179184" h="1780539">
                  <a:moveTo>
                    <a:pt x="2974194" y="334364"/>
                  </a:moveTo>
                  <a:lnTo>
                    <a:pt x="2954919" y="334364"/>
                  </a:lnTo>
                  <a:lnTo>
                    <a:pt x="2947119" y="326596"/>
                  </a:lnTo>
                  <a:lnTo>
                    <a:pt x="2947119" y="307434"/>
                  </a:lnTo>
                  <a:lnTo>
                    <a:pt x="2954919" y="299666"/>
                  </a:lnTo>
                  <a:lnTo>
                    <a:pt x="2974194" y="299666"/>
                  </a:lnTo>
                  <a:lnTo>
                    <a:pt x="2981994" y="307434"/>
                  </a:lnTo>
                  <a:lnTo>
                    <a:pt x="2981994" y="326596"/>
                  </a:lnTo>
                  <a:lnTo>
                    <a:pt x="2974194" y="334364"/>
                  </a:lnTo>
                  <a:close/>
                </a:path>
                <a:path w="6179184" h="1780539">
                  <a:moveTo>
                    <a:pt x="2480095" y="334364"/>
                  </a:moveTo>
                  <a:lnTo>
                    <a:pt x="2460820" y="334364"/>
                  </a:lnTo>
                  <a:lnTo>
                    <a:pt x="2453020" y="326596"/>
                  </a:lnTo>
                  <a:lnTo>
                    <a:pt x="2453020" y="307434"/>
                  </a:lnTo>
                  <a:lnTo>
                    <a:pt x="2460820" y="299666"/>
                  </a:lnTo>
                  <a:lnTo>
                    <a:pt x="2480095" y="299666"/>
                  </a:lnTo>
                  <a:lnTo>
                    <a:pt x="2487895" y="307434"/>
                  </a:lnTo>
                  <a:lnTo>
                    <a:pt x="2487895" y="326596"/>
                  </a:lnTo>
                  <a:lnTo>
                    <a:pt x="2480095" y="334364"/>
                  </a:lnTo>
                  <a:close/>
                </a:path>
                <a:path w="6179184" h="1780539">
                  <a:moveTo>
                    <a:pt x="5909688" y="328581"/>
                  </a:moveTo>
                  <a:lnTo>
                    <a:pt x="5890413" y="328581"/>
                  </a:lnTo>
                  <a:lnTo>
                    <a:pt x="5882613" y="320814"/>
                  </a:lnTo>
                  <a:lnTo>
                    <a:pt x="5882613" y="301651"/>
                  </a:lnTo>
                  <a:lnTo>
                    <a:pt x="5890413" y="293884"/>
                  </a:lnTo>
                  <a:lnTo>
                    <a:pt x="5909688" y="293884"/>
                  </a:lnTo>
                  <a:lnTo>
                    <a:pt x="5917488" y="301651"/>
                  </a:lnTo>
                  <a:lnTo>
                    <a:pt x="5917488" y="320814"/>
                  </a:lnTo>
                  <a:lnTo>
                    <a:pt x="5909688" y="328581"/>
                  </a:lnTo>
                  <a:close/>
                </a:path>
                <a:path w="6179184" h="1780539">
                  <a:moveTo>
                    <a:pt x="1201272" y="328581"/>
                  </a:moveTo>
                  <a:lnTo>
                    <a:pt x="1181997" y="328581"/>
                  </a:lnTo>
                  <a:lnTo>
                    <a:pt x="1174197" y="320814"/>
                  </a:lnTo>
                  <a:lnTo>
                    <a:pt x="1174197" y="301651"/>
                  </a:lnTo>
                  <a:lnTo>
                    <a:pt x="1181997" y="293884"/>
                  </a:lnTo>
                  <a:lnTo>
                    <a:pt x="1201272" y="293884"/>
                  </a:lnTo>
                  <a:lnTo>
                    <a:pt x="1209072" y="301651"/>
                  </a:lnTo>
                  <a:lnTo>
                    <a:pt x="1209072" y="320814"/>
                  </a:lnTo>
                  <a:lnTo>
                    <a:pt x="1201272" y="328581"/>
                  </a:lnTo>
                  <a:close/>
                </a:path>
                <a:path w="6179184" h="1780539">
                  <a:moveTo>
                    <a:pt x="178199" y="328581"/>
                  </a:moveTo>
                  <a:lnTo>
                    <a:pt x="158924" y="328581"/>
                  </a:lnTo>
                  <a:lnTo>
                    <a:pt x="151124" y="320814"/>
                  </a:lnTo>
                  <a:lnTo>
                    <a:pt x="151124" y="301651"/>
                  </a:lnTo>
                  <a:lnTo>
                    <a:pt x="158924" y="293884"/>
                  </a:lnTo>
                  <a:lnTo>
                    <a:pt x="178199" y="293884"/>
                  </a:lnTo>
                  <a:lnTo>
                    <a:pt x="185999" y="301651"/>
                  </a:lnTo>
                  <a:lnTo>
                    <a:pt x="185999" y="320814"/>
                  </a:lnTo>
                  <a:lnTo>
                    <a:pt x="178199" y="328581"/>
                  </a:lnTo>
                  <a:close/>
                </a:path>
                <a:path w="6179184" h="1780539">
                  <a:moveTo>
                    <a:pt x="3415968" y="322799"/>
                  </a:moveTo>
                  <a:lnTo>
                    <a:pt x="3396693" y="322799"/>
                  </a:lnTo>
                  <a:lnTo>
                    <a:pt x="3388893" y="315031"/>
                  </a:lnTo>
                  <a:lnTo>
                    <a:pt x="3388893" y="295869"/>
                  </a:lnTo>
                  <a:lnTo>
                    <a:pt x="3396693" y="288101"/>
                  </a:lnTo>
                  <a:lnTo>
                    <a:pt x="3415968" y="288101"/>
                  </a:lnTo>
                  <a:lnTo>
                    <a:pt x="3423768" y="295869"/>
                  </a:lnTo>
                  <a:lnTo>
                    <a:pt x="3423768" y="315031"/>
                  </a:lnTo>
                  <a:lnTo>
                    <a:pt x="3415968" y="322799"/>
                  </a:lnTo>
                  <a:close/>
                </a:path>
                <a:path w="6179184" h="1780539">
                  <a:moveTo>
                    <a:pt x="5183064" y="317016"/>
                  </a:moveTo>
                  <a:lnTo>
                    <a:pt x="5163814" y="317016"/>
                  </a:lnTo>
                  <a:lnTo>
                    <a:pt x="5155989" y="309249"/>
                  </a:lnTo>
                  <a:lnTo>
                    <a:pt x="5155989" y="290086"/>
                  </a:lnTo>
                  <a:lnTo>
                    <a:pt x="5163814" y="282319"/>
                  </a:lnTo>
                  <a:lnTo>
                    <a:pt x="5183064" y="282319"/>
                  </a:lnTo>
                  <a:lnTo>
                    <a:pt x="5190864" y="290086"/>
                  </a:lnTo>
                  <a:lnTo>
                    <a:pt x="5190864" y="309249"/>
                  </a:lnTo>
                  <a:lnTo>
                    <a:pt x="5183064" y="317016"/>
                  </a:lnTo>
                  <a:close/>
                </a:path>
                <a:path w="6179184" h="1780539">
                  <a:moveTo>
                    <a:pt x="2369645" y="317016"/>
                  </a:moveTo>
                  <a:lnTo>
                    <a:pt x="2350370" y="317016"/>
                  </a:lnTo>
                  <a:lnTo>
                    <a:pt x="2342570" y="309249"/>
                  </a:lnTo>
                  <a:lnTo>
                    <a:pt x="2342570" y="290086"/>
                  </a:lnTo>
                  <a:lnTo>
                    <a:pt x="2350370" y="282319"/>
                  </a:lnTo>
                  <a:lnTo>
                    <a:pt x="2369645" y="282319"/>
                  </a:lnTo>
                  <a:lnTo>
                    <a:pt x="2377445" y="290086"/>
                  </a:lnTo>
                  <a:lnTo>
                    <a:pt x="2377445" y="309249"/>
                  </a:lnTo>
                  <a:lnTo>
                    <a:pt x="2369645" y="317016"/>
                  </a:lnTo>
                  <a:close/>
                </a:path>
                <a:path w="6179184" h="1780539">
                  <a:moveTo>
                    <a:pt x="2235945" y="317016"/>
                  </a:moveTo>
                  <a:lnTo>
                    <a:pt x="2216695" y="317016"/>
                  </a:lnTo>
                  <a:lnTo>
                    <a:pt x="2208870" y="309249"/>
                  </a:lnTo>
                  <a:lnTo>
                    <a:pt x="2208870" y="290086"/>
                  </a:lnTo>
                  <a:lnTo>
                    <a:pt x="2216695" y="282319"/>
                  </a:lnTo>
                  <a:lnTo>
                    <a:pt x="2235945" y="282319"/>
                  </a:lnTo>
                  <a:lnTo>
                    <a:pt x="2243745" y="290086"/>
                  </a:lnTo>
                  <a:lnTo>
                    <a:pt x="2243745" y="309249"/>
                  </a:lnTo>
                  <a:lnTo>
                    <a:pt x="2235945" y="317016"/>
                  </a:lnTo>
                  <a:close/>
                </a:path>
                <a:path w="6179184" h="1780539">
                  <a:moveTo>
                    <a:pt x="1410522" y="317016"/>
                  </a:moveTo>
                  <a:lnTo>
                    <a:pt x="1391272" y="317016"/>
                  </a:lnTo>
                  <a:lnTo>
                    <a:pt x="1383447" y="309249"/>
                  </a:lnTo>
                  <a:lnTo>
                    <a:pt x="1383447" y="290086"/>
                  </a:lnTo>
                  <a:lnTo>
                    <a:pt x="1391272" y="282319"/>
                  </a:lnTo>
                  <a:lnTo>
                    <a:pt x="1410522" y="282319"/>
                  </a:lnTo>
                  <a:lnTo>
                    <a:pt x="1418322" y="290086"/>
                  </a:lnTo>
                  <a:lnTo>
                    <a:pt x="1418322" y="309249"/>
                  </a:lnTo>
                  <a:lnTo>
                    <a:pt x="1410522" y="317016"/>
                  </a:lnTo>
                  <a:close/>
                </a:path>
                <a:path w="6179184" h="1780539">
                  <a:moveTo>
                    <a:pt x="881548" y="317016"/>
                  </a:moveTo>
                  <a:lnTo>
                    <a:pt x="862298" y="317016"/>
                  </a:lnTo>
                  <a:lnTo>
                    <a:pt x="854473" y="309249"/>
                  </a:lnTo>
                  <a:lnTo>
                    <a:pt x="854473" y="290086"/>
                  </a:lnTo>
                  <a:lnTo>
                    <a:pt x="862298" y="282319"/>
                  </a:lnTo>
                  <a:lnTo>
                    <a:pt x="881548" y="282319"/>
                  </a:lnTo>
                  <a:lnTo>
                    <a:pt x="889373" y="290086"/>
                  </a:lnTo>
                  <a:lnTo>
                    <a:pt x="889373" y="309249"/>
                  </a:lnTo>
                  <a:lnTo>
                    <a:pt x="881548" y="317016"/>
                  </a:lnTo>
                  <a:close/>
                </a:path>
                <a:path w="6179184" h="1780539">
                  <a:moveTo>
                    <a:pt x="544398" y="317016"/>
                  </a:moveTo>
                  <a:lnTo>
                    <a:pt x="525148" y="317016"/>
                  </a:lnTo>
                  <a:lnTo>
                    <a:pt x="517348" y="309249"/>
                  </a:lnTo>
                  <a:lnTo>
                    <a:pt x="517348" y="290086"/>
                  </a:lnTo>
                  <a:lnTo>
                    <a:pt x="525148" y="282319"/>
                  </a:lnTo>
                  <a:lnTo>
                    <a:pt x="544398" y="282319"/>
                  </a:lnTo>
                  <a:lnTo>
                    <a:pt x="552223" y="290086"/>
                  </a:lnTo>
                  <a:lnTo>
                    <a:pt x="552223" y="309249"/>
                  </a:lnTo>
                  <a:lnTo>
                    <a:pt x="544398" y="317016"/>
                  </a:lnTo>
                  <a:close/>
                </a:path>
                <a:path w="6179184" h="1780539">
                  <a:moveTo>
                    <a:pt x="6130562" y="311234"/>
                  </a:moveTo>
                  <a:lnTo>
                    <a:pt x="6111312" y="311234"/>
                  </a:lnTo>
                  <a:lnTo>
                    <a:pt x="6103487" y="303466"/>
                  </a:lnTo>
                  <a:lnTo>
                    <a:pt x="6103487" y="284304"/>
                  </a:lnTo>
                  <a:lnTo>
                    <a:pt x="6111312" y="276536"/>
                  </a:lnTo>
                  <a:lnTo>
                    <a:pt x="6130562" y="276536"/>
                  </a:lnTo>
                  <a:lnTo>
                    <a:pt x="6138362" y="284304"/>
                  </a:lnTo>
                  <a:lnTo>
                    <a:pt x="6138362" y="303466"/>
                  </a:lnTo>
                  <a:lnTo>
                    <a:pt x="6130562" y="311234"/>
                  </a:lnTo>
                  <a:close/>
                </a:path>
                <a:path w="6179184" h="1780539">
                  <a:moveTo>
                    <a:pt x="5334214" y="311234"/>
                  </a:moveTo>
                  <a:lnTo>
                    <a:pt x="5314939" y="311234"/>
                  </a:lnTo>
                  <a:lnTo>
                    <a:pt x="5307139" y="303466"/>
                  </a:lnTo>
                  <a:lnTo>
                    <a:pt x="5307139" y="284304"/>
                  </a:lnTo>
                  <a:lnTo>
                    <a:pt x="5314939" y="276536"/>
                  </a:lnTo>
                  <a:lnTo>
                    <a:pt x="5334214" y="276536"/>
                  </a:lnTo>
                  <a:lnTo>
                    <a:pt x="5342014" y="284304"/>
                  </a:lnTo>
                  <a:lnTo>
                    <a:pt x="5342014" y="303466"/>
                  </a:lnTo>
                  <a:lnTo>
                    <a:pt x="5334214" y="311234"/>
                  </a:lnTo>
                  <a:close/>
                </a:path>
                <a:path w="6179184" h="1780539">
                  <a:moveTo>
                    <a:pt x="1759296" y="311234"/>
                  </a:moveTo>
                  <a:lnTo>
                    <a:pt x="1740021" y="311234"/>
                  </a:lnTo>
                  <a:lnTo>
                    <a:pt x="1732221" y="303466"/>
                  </a:lnTo>
                  <a:lnTo>
                    <a:pt x="1732221" y="284304"/>
                  </a:lnTo>
                  <a:lnTo>
                    <a:pt x="1740021" y="276536"/>
                  </a:lnTo>
                  <a:lnTo>
                    <a:pt x="1759296" y="276536"/>
                  </a:lnTo>
                  <a:lnTo>
                    <a:pt x="1767096" y="284304"/>
                  </a:lnTo>
                  <a:lnTo>
                    <a:pt x="1767096" y="303466"/>
                  </a:lnTo>
                  <a:lnTo>
                    <a:pt x="1759296" y="311234"/>
                  </a:lnTo>
                  <a:close/>
                </a:path>
                <a:path w="6179184" h="1780539">
                  <a:moveTo>
                    <a:pt x="660673" y="311234"/>
                  </a:moveTo>
                  <a:lnTo>
                    <a:pt x="641398" y="311234"/>
                  </a:lnTo>
                  <a:lnTo>
                    <a:pt x="633598" y="303466"/>
                  </a:lnTo>
                  <a:lnTo>
                    <a:pt x="633598" y="284304"/>
                  </a:lnTo>
                  <a:lnTo>
                    <a:pt x="641398" y="276536"/>
                  </a:lnTo>
                  <a:lnTo>
                    <a:pt x="660673" y="276536"/>
                  </a:lnTo>
                  <a:lnTo>
                    <a:pt x="668473" y="284304"/>
                  </a:lnTo>
                  <a:lnTo>
                    <a:pt x="668473" y="303466"/>
                  </a:lnTo>
                  <a:lnTo>
                    <a:pt x="660673" y="311234"/>
                  </a:lnTo>
                  <a:close/>
                </a:path>
                <a:path w="6179184" h="1780539">
                  <a:moveTo>
                    <a:pt x="4566915" y="299666"/>
                  </a:moveTo>
                  <a:lnTo>
                    <a:pt x="4547640" y="299666"/>
                  </a:lnTo>
                  <a:lnTo>
                    <a:pt x="4539840" y="291899"/>
                  </a:lnTo>
                  <a:lnTo>
                    <a:pt x="4539840" y="272739"/>
                  </a:lnTo>
                  <a:lnTo>
                    <a:pt x="4547640" y="264971"/>
                  </a:lnTo>
                  <a:lnTo>
                    <a:pt x="4566915" y="264971"/>
                  </a:lnTo>
                  <a:lnTo>
                    <a:pt x="4574715" y="272739"/>
                  </a:lnTo>
                  <a:lnTo>
                    <a:pt x="4574715" y="291899"/>
                  </a:lnTo>
                  <a:lnTo>
                    <a:pt x="4566915" y="299666"/>
                  </a:lnTo>
                  <a:close/>
                </a:path>
                <a:path w="6179184" h="1780539">
                  <a:moveTo>
                    <a:pt x="4811040" y="293884"/>
                  </a:moveTo>
                  <a:lnTo>
                    <a:pt x="4791790" y="293884"/>
                  </a:lnTo>
                  <a:lnTo>
                    <a:pt x="4783965" y="286116"/>
                  </a:lnTo>
                  <a:lnTo>
                    <a:pt x="4783965" y="266954"/>
                  </a:lnTo>
                  <a:lnTo>
                    <a:pt x="4791790" y="259186"/>
                  </a:lnTo>
                  <a:lnTo>
                    <a:pt x="4811040" y="259186"/>
                  </a:lnTo>
                  <a:lnTo>
                    <a:pt x="4818865" y="266954"/>
                  </a:lnTo>
                  <a:lnTo>
                    <a:pt x="4818865" y="286116"/>
                  </a:lnTo>
                  <a:lnTo>
                    <a:pt x="4811040" y="293884"/>
                  </a:lnTo>
                  <a:close/>
                </a:path>
                <a:path w="6179184" h="1780539">
                  <a:moveTo>
                    <a:pt x="3543842" y="293884"/>
                  </a:moveTo>
                  <a:lnTo>
                    <a:pt x="3524567" y="293884"/>
                  </a:lnTo>
                  <a:lnTo>
                    <a:pt x="3516768" y="286116"/>
                  </a:lnTo>
                  <a:lnTo>
                    <a:pt x="3516768" y="266954"/>
                  </a:lnTo>
                  <a:lnTo>
                    <a:pt x="3524567" y="259186"/>
                  </a:lnTo>
                  <a:lnTo>
                    <a:pt x="3543842" y="259186"/>
                  </a:lnTo>
                  <a:lnTo>
                    <a:pt x="3551642" y="266954"/>
                  </a:lnTo>
                  <a:lnTo>
                    <a:pt x="3551642" y="286116"/>
                  </a:lnTo>
                  <a:lnTo>
                    <a:pt x="3543842" y="293884"/>
                  </a:lnTo>
                  <a:close/>
                </a:path>
                <a:path w="6179184" h="1780539">
                  <a:moveTo>
                    <a:pt x="1096622" y="293884"/>
                  </a:moveTo>
                  <a:lnTo>
                    <a:pt x="1077372" y="293884"/>
                  </a:lnTo>
                  <a:lnTo>
                    <a:pt x="1069547" y="286116"/>
                  </a:lnTo>
                  <a:lnTo>
                    <a:pt x="1069547" y="266954"/>
                  </a:lnTo>
                  <a:lnTo>
                    <a:pt x="1077372" y="259186"/>
                  </a:lnTo>
                  <a:lnTo>
                    <a:pt x="1096622" y="259186"/>
                  </a:lnTo>
                  <a:lnTo>
                    <a:pt x="1104447" y="266954"/>
                  </a:lnTo>
                  <a:lnTo>
                    <a:pt x="1104447" y="286116"/>
                  </a:lnTo>
                  <a:lnTo>
                    <a:pt x="1096622" y="293884"/>
                  </a:lnTo>
                  <a:close/>
                </a:path>
                <a:path w="6179184" h="1780539">
                  <a:moveTo>
                    <a:pt x="4956365" y="288101"/>
                  </a:moveTo>
                  <a:lnTo>
                    <a:pt x="4937115" y="288101"/>
                  </a:lnTo>
                  <a:lnTo>
                    <a:pt x="4929290" y="280334"/>
                  </a:lnTo>
                  <a:lnTo>
                    <a:pt x="4929290" y="261171"/>
                  </a:lnTo>
                  <a:lnTo>
                    <a:pt x="4937115" y="253404"/>
                  </a:lnTo>
                  <a:lnTo>
                    <a:pt x="4956365" y="253404"/>
                  </a:lnTo>
                  <a:lnTo>
                    <a:pt x="4964165" y="261171"/>
                  </a:lnTo>
                  <a:lnTo>
                    <a:pt x="4964165" y="280334"/>
                  </a:lnTo>
                  <a:lnTo>
                    <a:pt x="4956365" y="288101"/>
                  </a:lnTo>
                  <a:close/>
                </a:path>
                <a:path w="6179184" h="1780539">
                  <a:moveTo>
                    <a:pt x="4090241" y="288101"/>
                  </a:moveTo>
                  <a:lnTo>
                    <a:pt x="4070991" y="288101"/>
                  </a:lnTo>
                  <a:lnTo>
                    <a:pt x="4063191" y="280334"/>
                  </a:lnTo>
                  <a:lnTo>
                    <a:pt x="4063191" y="261171"/>
                  </a:lnTo>
                  <a:lnTo>
                    <a:pt x="4070991" y="253404"/>
                  </a:lnTo>
                  <a:lnTo>
                    <a:pt x="4090241" y="253404"/>
                  </a:lnTo>
                  <a:lnTo>
                    <a:pt x="4098066" y="261171"/>
                  </a:lnTo>
                  <a:lnTo>
                    <a:pt x="4098066" y="280334"/>
                  </a:lnTo>
                  <a:lnTo>
                    <a:pt x="4090241" y="288101"/>
                  </a:lnTo>
                  <a:close/>
                </a:path>
                <a:path w="6179184" h="1780539">
                  <a:moveTo>
                    <a:pt x="3096243" y="288101"/>
                  </a:moveTo>
                  <a:lnTo>
                    <a:pt x="3076993" y="288101"/>
                  </a:lnTo>
                  <a:lnTo>
                    <a:pt x="3069193" y="280334"/>
                  </a:lnTo>
                  <a:lnTo>
                    <a:pt x="3069193" y="261171"/>
                  </a:lnTo>
                  <a:lnTo>
                    <a:pt x="3076993" y="253404"/>
                  </a:lnTo>
                  <a:lnTo>
                    <a:pt x="3096243" y="253404"/>
                  </a:lnTo>
                  <a:lnTo>
                    <a:pt x="3104068" y="261171"/>
                  </a:lnTo>
                  <a:lnTo>
                    <a:pt x="3104068" y="280334"/>
                  </a:lnTo>
                  <a:lnTo>
                    <a:pt x="3096243" y="288101"/>
                  </a:lnTo>
                  <a:close/>
                </a:path>
                <a:path w="6179184" h="1780539">
                  <a:moveTo>
                    <a:pt x="5810863" y="282319"/>
                  </a:moveTo>
                  <a:lnTo>
                    <a:pt x="5791588" y="282319"/>
                  </a:lnTo>
                  <a:lnTo>
                    <a:pt x="5783788" y="274551"/>
                  </a:lnTo>
                  <a:lnTo>
                    <a:pt x="5783788" y="255389"/>
                  </a:lnTo>
                  <a:lnTo>
                    <a:pt x="5791588" y="247621"/>
                  </a:lnTo>
                  <a:lnTo>
                    <a:pt x="5810863" y="247621"/>
                  </a:lnTo>
                  <a:lnTo>
                    <a:pt x="5818663" y="255389"/>
                  </a:lnTo>
                  <a:lnTo>
                    <a:pt x="5818663" y="274551"/>
                  </a:lnTo>
                  <a:lnTo>
                    <a:pt x="5810863" y="282319"/>
                  </a:lnTo>
                  <a:close/>
                </a:path>
                <a:path w="6179184" h="1780539">
                  <a:moveTo>
                    <a:pt x="5072614" y="282319"/>
                  </a:moveTo>
                  <a:lnTo>
                    <a:pt x="5053364" y="282319"/>
                  </a:lnTo>
                  <a:lnTo>
                    <a:pt x="5045564" y="274551"/>
                  </a:lnTo>
                  <a:lnTo>
                    <a:pt x="5045564" y="255389"/>
                  </a:lnTo>
                  <a:lnTo>
                    <a:pt x="5053364" y="247621"/>
                  </a:lnTo>
                  <a:lnTo>
                    <a:pt x="5072614" y="247621"/>
                  </a:lnTo>
                  <a:lnTo>
                    <a:pt x="5080439" y="255389"/>
                  </a:lnTo>
                  <a:lnTo>
                    <a:pt x="5080439" y="274551"/>
                  </a:lnTo>
                  <a:lnTo>
                    <a:pt x="5072614" y="282319"/>
                  </a:lnTo>
                  <a:close/>
                </a:path>
                <a:path w="6179184" h="1780539">
                  <a:moveTo>
                    <a:pt x="4444841" y="282319"/>
                  </a:moveTo>
                  <a:lnTo>
                    <a:pt x="4425566" y="282319"/>
                  </a:lnTo>
                  <a:lnTo>
                    <a:pt x="4417766" y="274551"/>
                  </a:lnTo>
                  <a:lnTo>
                    <a:pt x="4417766" y="255389"/>
                  </a:lnTo>
                  <a:lnTo>
                    <a:pt x="4425566" y="247621"/>
                  </a:lnTo>
                  <a:lnTo>
                    <a:pt x="4444841" y="247621"/>
                  </a:lnTo>
                  <a:lnTo>
                    <a:pt x="4452641" y="255389"/>
                  </a:lnTo>
                  <a:lnTo>
                    <a:pt x="4452641" y="274551"/>
                  </a:lnTo>
                  <a:lnTo>
                    <a:pt x="4444841" y="282319"/>
                  </a:lnTo>
                  <a:close/>
                </a:path>
                <a:path w="6179184" h="1780539">
                  <a:moveTo>
                    <a:pt x="2096445" y="282319"/>
                  </a:moveTo>
                  <a:lnTo>
                    <a:pt x="2077170" y="282319"/>
                  </a:lnTo>
                  <a:lnTo>
                    <a:pt x="2069370" y="274551"/>
                  </a:lnTo>
                  <a:lnTo>
                    <a:pt x="2069370" y="255389"/>
                  </a:lnTo>
                  <a:lnTo>
                    <a:pt x="2077170" y="247621"/>
                  </a:lnTo>
                  <a:lnTo>
                    <a:pt x="2096445" y="247621"/>
                  </a:lnTo>
                  <a:lnTo>
                    <a:pt x="2104245" y="255389"/>
                  </a:lnTo>
                  <a:lnTo>
                    <a:pt x="2104245" y="274551"/>
                  </a:lnTo>
                  <a:lnTo>
                    <a:pt x="2096445" y="282319"/>
                  </a:lnTo>
                  <a:close/>
                </a:path>
                <a:path w="6179184" h="1780539">
                  <a:moveTo>
                    <a:pt x="765298" y="282319"/>
                  </a:moveTo>
                  <a:lnTo>
                    <a:pt x="746023" y="282319"/>
                  </a:lnTo>
                  <a:lnTo>
                    <a:pt x="738223" y="274551"/>
                  </a:lnTo>
                  <a:lnTo>
                    <a:pt x="738223" y="255389"/>
                  </a:lnTo>
                  <a:lnTo>
                    <a:pt x="746023" y="247621"/>
                  </a:lnTo>
                  <a:lnTo>
                    <a:pt x="765298" y="247621"/>
                  </a:lnTo>
                  <a:lnTo>
                    <a:pt x="773098" y="255389"/>
                  </a:lnTo>
                  <a:lnTo>
                    <a:pt x="773098" y="274551"/>
                  </a:lnTo>
                  <a:lnTo>
                    <a:pt x="765298" y="282319"/>
                  </a:lnTo>
                  <a:close/>
                </a:path>
                <a:path w="6179184" h="1780539">
                  <a:moveTo>
                    <a:pt x="416524" y="282319"/>
                  </a:moveTo>
                  <a:lnTo>
                    <a:pt x="397274" y="282319"/>
                  </a:lnTo>
                  <a:lnTo>
                    <a:pt x="389449" y="274551"/>
                  </a:lnTo>
                  <a:lnTo>
                    <a:pt x="389449" y="255389"/>
                  </a:lnTo>
                  <a:lnTo>
                    <a:pt x="397274" y="247621"/>
                  </a:lnTo>
                  <a:lnTo>
                    <a:pt x="416524" y="247621"/>
                  </a:lnTo>
                  <a:lnTo>
                    <a:pt x="424324" y="255389"/>
                  </a:lnTo>
                  <a:lnTo>
                    <a:pt x="424324" y="274551"/>
                  </a:lnTo>
                  <a:lnTo>
                    <a:pt x="416524" y="282319"/>
                  </a:lnTo>
                  <a:close/>
                </a:path>
                <a:path w="6179184" h="1780539">
                  <a:moveTo>
                    <a:pt x="5665538" y="270754"/>
                  </a:moveTo>
                  <a:lnTo>
                    <a:pt x="5646263" y="270754"/>
                  </a:lnTo>
                  <a:lnTo>
                    <a:pt x="5638463" y="262986"/>
                  </a:lnTo>
                  <a:lnTo>
                    <a:pt x="5638463" y="243823"/>
                  </a:lnTo>
                  <a:lnTo>
                    <a:pt x="5646263" y="236056"/>
                  </a:lnTo>
                  <a:lnTo>
                    <a:pt x="5665538" y="236056"/>
                  </a:lnTo>
                  <a:lnTo>
                    <a:pt x="5673338" y="243823"/>
                  </a:lnTo>
                  <a:lnTo>
                    <a:pt x="5673338" y="262986"/>
                  </a:lnTo>
                  <a:lnTo>
                    <a:pt x="5665538" y="270754"/>
                  </a:lnTo>
                  <a:close/>
                </a:path>
                <a:path w="6179184" h="1780539">
                  <a:moveTo>
                    <a:pt x="3892617" y="270754"/>
                  </a:moveTo>
                  <a:lnTo>
                    <a:pt x="3873342" y="270754"/>
                  </a:lnTo>
                  <a:lnTo>
                    <a:pt x="3865542" y="262986"/>
                  </a:lnTo>
                  <a:lnTo>
                    <a:pt x="3865542" y="243823"/>
                  </a:lnTo>
                  <a:lnTo>
                    <a:pt x="3873342" y="236056"/>
                  </a:lnTo>
                  <a:lnTo>
                    <a:pt x="3892617" y="236056"/>
                  </a:lnTo>
                  <a:lnTo>
                    <a:pt x="3900417" y="243823"/>
                  </a:lnTo>
                  <a:lnTo>
                    <a:pt x="3900417" y="262986"/>
                  </a:lnTo>
                  <a:lnTo>
                    <a:pt x="3892617" y="270754"/>
                  </a:lnTo>
                  <a:close/>
                </a:path>
                <a:path w="6179184" h="1780539">
                  <a:moveTo>
                    <a:pt x="2759094" y="270754"/>
                  </a:moveTo>
                  <a:lnTo>
                    <a:pt x="2739844" y="270754"/>
                  </a:lnTo>
                  <a:lnTo>
                    <a:pt x="2732044" y="262986"/>
                  </a:lnTo>
                  <a:lnTo>
                    <a:pt x="2732044" y="243823"/>
                  </a:lnTo>
                  <a:lnTo>
                    <a:pt x="2739844" y="236056"/>
                  </a:lnTo>
                  <a:lnTo>
                    <a:pt x="2759094" y="236056"/>
                  </a:lnTo>
                  <a:lnTo>
                    <a:pt x="2766919" y="243823"/>
                  </a:lnTo>
                  <a:lnTo>
                    <a:pt x="2766919" y="262986"/>
                  </a:lnTo>
                  <a:lnTo>
                    <a:pt x="2759094" y="270754"/>
                  </a:lnTo>
                  <a:close/>
                </a:path>
                <a:path w="6179184" h="1780539">
                  <a:moveTo>
                    <a:pt x="1951121" y="270754"/>
                  </a:moveTo>
                  <a:lnTo>
                    <a:pt x="1931846" y="270754"/>
                  </a:lnTo>
                  <a:lnTo>
                    <a:pt x="1924046" y="262986"/>
                  </a:lnTo>
                  <a:lnTo>
                    <a:pt x="1924046" y="243823"/>
                  </a:lnTo>
                  <a:lnTo>
                    <a:pt x="1931846" y="236056"/>
                  </a:lnTo>
                  <a:lnTo>
                    <a:pt x="1951121" y="236056"/>
                  </a:lnTo>
                  <a:lnTo>
                    <a:pt x="1958921" y="243823"/>
                  </a:lnTo>
                  <a:lnTo>
                    <a:pt x="1958921" y="262986"/>
                  </a:lnTo>
                  <a:lnTo>
                    <a:pt x="1951121" y="270754"/>
                  </a:lnTo>
                  <a:close/>
                </a:path>
                <a:path w="6179184" h="1780539">
                  <a:moveTo>
                    <a:pt x="986173" y="270754"/>
                  </a:moveTo>
                  <a:lnTo>
                    <a:pt x="966923" y="270754"/>
                  </a:lnTo>
                  <a:lnTo>
                    <a:pt x="959123" y="262986"/>
                  </a:lnTo>
                  <a:lnTo>
                    <a:pt x="959123" y="243823"/>
                  </a:lnTo>
                  <a:lnTo>
                    <a:pt x="966923" y="236056"/>
                  </a:lnTo>
                  <a:lnTo>
                    <a:pt x="986173" y="236056"/>
                  </a:lnTo>
                  <a:lnTo>
                    <a:pt x="993998" y="243823"/>
                  </a:lnTo>
                  <a:lnTo>
                    <a:pt x="993998" y="262986"/>
                  </a:lnTo>
                  <a:lnTo>
                    <a:pt x="986173" y="270754"/>
                  </a:lnTo>
                  <a:close/>
                </a:path>
                <a:path w="6179184" h="1780539">
                  <a:moveTo>
                    <a:pt x="4206516" y="264971"/>
                  </a:moveTo>
                  <a:lnTo>
                    <a:pt x="4187241" y="264971"/>
                  </a:lnTo>
                  <a:lnTo>
                    <a:pt x="4179441" y="257204"/>
                  </a:lnTo>
                  <a:lnTo>
                    <a:pt x="4179441" y="238041"/>
                  </a:lnTo>
                  <a:lnTo>
                    <a:pt x="4187241" y="230273"/>
                  </a:lnTo>
                  <a:lnTo>
                    <a:pt x="4206516" y="230273"/>
                  </a:lnTo>
                  <a:lnTo>
                    <a:pt x="4214316" y="238041"/>
                  </a:lnTo>
                  <a:lnTo>
                    <a:pt x="4214316" y="257204"/>
                  </a:lnTo>
                  <a:lnTo>
                    <a:pt x="4206516" y="264971"/>
                  </a:lnTo>
                  <a:close/>
                </a:path>
                <a:path w="6179184" h="1780539">
                  <a:moveTo>
                    <a:pt x="3212518" y="264971"/>
                  </a:moveTo>
                  <a:lnTo>
                    <a:pt x="3193243" y="264971"/>
                  </a:lnTo>
                  <a:lnTo>
                    <a:pt x="3185443" y="257204"/>
                  </a:lnTo>
                  <a:lnTo>
                    <a:pt x="3185443" y="238041"/>
                  </a:lnTo>
                  <a:lnTo>
                    <a:pt x="3193243" y="230273"/>
                  </a:lnTo>
                  <a:lnTo>
                    <a:pt x="3212518" y="230273"/>
                  </a:lnTo>
                  <a:lnTo>
                    <a:pt x="3220318" y="238041"/>
                  </a:lnTo>
                  <a:lnTo>
                    <a:pt x="3220318" y="257204"/>
                  </a:lnTo>
                  <a:lnTo>
                    <a:pt x="3212518" y="264971"/>
                  </a:lnTo>
                  <a:close/>
                </a:path>
                <a:path w="6179184" h="1780539">
                  <a:moveTo>
                    <a:pt x="3317143" y="259186"/>
                  </a:moveTo>
                  <a:lnTo>
                    <a:pt x="3297868" y="259186"/>
                  </a:lnTo>
                  <a:lnTo>
                    <a:pt x="3290068" y="251422"/>
                  </a:lnTo>
                  <a:lnTo>
                    <a:pt x="3290068" y="232258"/>
                  </a:lnTo>
                  <a:lnTo>
                    <a:pt x="3297868" y="224491"/>
                  </a:lnTo>
                  <a:lnTo>
                    <a:pt x="3317143" y="224491"/>
                  </a:lnTo>
                  <a:lnTo>
                    <a:pt x="3324943" y="232258"/>
                  </a:lnTo>
                  <a:lnTo>
                    <a:pt x="3324943" y="251422"/>
                  </a:lnTo>
                  <a:lnTo>
                    <a:pt x="3317143" y="259186"/>
                  </a:lnTo>
                  <a:close/>
                </a:path>
                <a:path w="6179184" h="1780539">
                  <a:moveTo>
                    <a:pt x="4688965" y="253404"/>
                  </a:moveTo>
                  <a:lnTo>
                    <a:pt x="4669715" y="253404"/>
                  </a:lnTo>
                  <a:lnTo>
                    <a:pt x="4661915" y="245638"/>
                  </a:lnTo>
                  <a:lnTo>
                    <a:pt x="4661915" y="226475"/>
                  </a:lnTo>
                  <a:lnTo>
                    <a:pt x="4669715" y="218708"/>
                  </a:lnTo>
                  <a:lnTo>
                    <a:pt x="4688965" y="218708"/>
                  </a:lnTo>
                  <a:lnTo>
                    <a:pt x="4696790" y="226475"/>
                  </a:lnTo>
                  <a:lnTo>
                    <a:pt x="4696790" y="245638"/>
                  </a:lnTo>
                  <a:lnTo>
                    <a:pt x="4688965" y="253404"/>
                  </a:lnTo>
                  <a:close/>
                </a:path>
                <a:path w="6179184" h="1780539">
                  <a:moveTo>
                    <a:pt x="2863744" y="253404"/>
                  </a:moveTo>
                  <a:lnTo>
                    <a:pt x="2844469" y="253404"/>
                  </a:lnTo>
                  <a:lnTo>
                    <a:pt x="2836669" y="245638"/>
                  </a:lnTo>
                  <a:lnTo>
                    <a:pt x="2836669" y="226475"/>
                  </a:lnTo>
                  <a:lnTo>
                    <a:pt x="2844469" y="218708"/>
                  </a:lnTo>
                  <a:lnTo>
                    <a:pt x="2863744" y="218708"/>
                  </a:lnTo>
                  <a:lnTo>
                    <a:pt x="2871544" y="226475"/>
                  </a:lnTo>
                  <a:lnTo>
                    <a:pt x="2871544" y="245638"/>
                  </a:lnTo>
                  <a:lnTo>
                    <a:pt x="2863744" y="253404"/>
                  </a:lnTo>
                  <a:close/>
                </a:path>
                <a:path w="6179184" h="1780539">
                  <a:moveTo>
                    <a:pt x="2648669" y="253404"/>
                  </a:moveTo>
                  <a:lnTo>
                    <a:pt x="2629394" y="253404"/>
                  </a:lnTo>
                  <a:lnTo>
                    <a:pt x="2621594" y="245638"/>
                  </a:lnTo>
                  <a:lnTo>
                    <a:pt x="2621594" y="226475"/>
                  </a:lnTo>
                  <a:lnTo>
                    <a:pt x="2629394" y="218708"/>
                  </a:lnTo>
                  <a:lnTo>
                    <a:pt x="2648669" y="218708"/>
                  </a:lnTo>
                  <a:lnTo>
                    <a:pt x="2656469" y="226475"/>
                  </a:lnTo>
                  <a:lnTo>
                    <a:pt x="2656469" y="245638"/>
                  </a:lnTo>
                  <a:lnTo>
                    <a:pt x="2648669" y="253404"/>
                  </a:lnTo>
                  <a:close/>
                </a:path>
                <a:path w="6179184" h="1780539">
                  <a:moveTo>
                    <a:pt x="271199" y="253404"/>
                  </a:moveTo>
                  <a:lnTo>
                    <a:pt x="251949" y="253404"/>
                  </a:lnTo>
                  <a:lnTo>
                    <a:pt x="244124" y="245638"/>
                  </a:lnTo>
                  <a:lnTo>
                    <a:pt x="244124" y="226475"/>
                  </a:lnTo>
                  <a:lnTo>
                    <a:pt x="251949" y="218708"/>
                  </a:lnTo>
                  <a:lnTo>
                    <a:pt x="271199" y="218708"/>
                  </a:lnTo>
                  <a:lnTo>
                    <a:pt x="278999" y="226475"/>
                  </a:lnTo>
                  <a:lnTo>
                    <a:pt x="278999" y="245638"/>
                  </a:lnTo>
                  <a:lnTo>
                    <a:pt x="271199" y="253404"/>
                  </a:lnTo>
                  <a:close/>
                </a:path>
                <a:path w="6179184" h="1780539">
                  <a:moveTo>
                    <a:pt x="3776367" y="247622"/>
                  </a:moveTo>
                  <a:lnTo>
                    <a:pt x="3757092" y="247622"/>
                  </a:lnTo>
                  <a:lnTo>
                    <a:pt x="3749292" y="239855"/>
                  </a:lnTo>
                  <a:lnTo>
                    <a:pt x="3749292" y="220692"/>
                  </a:lnTo>
                  <a:lnTo>
                    <a:pt x="3757092" y="212925"/>
                  </a:lnTo>
                  <a:lnTo>
                    <a:pt x="3776367" y="212925"/>
                  </a:lnTo>
                  <a:lnTo>
                    <a:pt x="3784167" y="220692"/>
                  </a:lnTo>
                  <a:lnTo>
                    <a:pt x="3784167" y="239855"/>
                  </a:lnTo>
                  <a:lnTo>
                    <a:pt x="3776367" y="247622"/>
                  </a:lnTo>
                  <a:close/>
                </a:path>
                <a:path w="6179184" h="1780539">
                  <a:moveTo>
                    <a:pt x="1637221" y="247622"/>
                  </a:moveTo>
                  <a:lnTo>
                    <a:pt x="1617971" y="247622"/>
                  </a:lnTo>
                  <a:lnTo>
                    <a:pt x="1610146" y="239855"/>
                  </a:lnTo>
                  <a:lnTo>
                    <a:pt x="1610146" y="220692"/>
                  </a:lnTo>
                  <a:lnTo>
                    <a:pt x="1617971" y="212925"/>
                  </a:lnTo>
                  <a:lnTo>
                    <a:pt x="1637221" y="212925"/>
                  </a:lnTo>
                  <a:lnTo>
                    <a:pt x="1645021" y="220692"/>
                  </a:lnTo>
                  <a:lnTo>
                    <a:pt x="1645021" y="239855"/>
                  </a:lnTo>
                  <a:lnTo>
                    <a:pt x="1637221" y="247622"/>
                  </a:lnTo>
                  <a:close/>
                </a:path>
                <a:path w="6179184" h="1780539">
                  <a:moveTo>
                    <a:pt x="4322766" y="241839"/>
                  </a:moveTo>
                  <a:lnTo>
                    <a:pt x="4303491" y="241839"/>
                  </a:lnTo>
                  <a:lnTo>
                    <a:pt x="4295691" y="234071"/>
                  </a:lnTo>
                  <a:lnTo>
                    <a:pt x="4295691" y="214909"/>
                  </a:lnTo>
                  <a:lnTo>
                    <a:pt x="4303491" y="207142"/>
                  </a:lnTo>
                  <a:lnTo>
                    <a:pt x="4322766" y="207142"/>
                  </a:lnTo>
                  <a:lnTo>
                    <a:pt x="4330566" y="214909"/>
                  </a:lnTo>
                  <a:lnTo>
                    <a:pt x="4330566" y="234071"/>
                  </a:lnTo>
                  <a:lnTo>
                    <a:pt x="4322766" y="241839"/>
                  </a:lnTo>
                  <a:close/>
                </a:path>
                <a:path w="6179184" h="1780539">
                  <a:moveTo>
                    <a:pt x="3654292" y="241839"/>
                  </a:moveTo>
                  <a:lnTo>
                    <a:pt x="3635017" y="241839"/>
                  </a:lnTo>
                  <a:lnTo>
                    <a:pt x="3627217" y="234071"/>
                  </a:lnTo>
                  <a:lnTo>
                    <a:pt x="3627217" y="214909"/>
                  </a:lnTo>
                  <a:lnTo>
                    <a:pt x="3635017" y="207142"/>
                  </a:lnTo>
                  <a:lnTo>
                    <a:pt x="3654292" y="207142"/>
                  </a:lnTo>
                  <a:lnTo>
                    <a:pt x="3662092" y="214909"/>
                  </a:lnTo>
                  <a:lnTo>
                    <a:pt x="3662092" y="234071"/>
                  </a:lnTo>
                  <a:lnTo>
                    <a:pt x="3654292" y="241839"/>
                  </a:lnTo>
                  <a:close/>
                </a:path>
                <a:path w="6179184" h="1780539">
                  <a:moveTo>
                    <a:pt x="6031738" y="236056"/>
                  </a:moveTo>
                  <a:lnTo>
                    <a:pt x="6012488" y="236056"/>
                  </a:lnTo>
                  <a:lnTo>
                    <a:pt x="6004688" y="228289"/>
                  </a:lnTo>
                  <a:lnTo>
                    <a:pt x="6004688" y="209126"/>
                  </a:lnTo>
                  <a:lnTo>
                    <a:pt x="6012488" y="201359"/>
                  </a:lnTo>
                  <a:lnTo>
                    <a:pt x="6031738" y="201359"/>
                  </a:lnTo>
                  <a:lnTo>
                    <a:pt x="6039563" y="209126"/>
                  </a:lnTo>
                  <a:lnTo>
                    <a:pt x="6039563" y="228289"/>
                  </a:lnTo>
                  <a:lnTo>
                    <a:pt x="6031738" y="236056"/>
                  </a:lnTo>
                  <a:close/>
                </a:path>
                <a:path w="6179184" h="1780539">
                  <a:moveTo>
                    <a:pt x="1282647" y="236056"/>
                  </a:moveTo>
                  <a:lnTo>
                    <a:pt x="1263372" y="236056"/>
                  </a:lnTo>
                  <a:lnTo>
                    <a:pt x="1255572" y="228289"/>
                  </a:lnTo>
                  <a:lnTo>
                    <a:pt x="1255572" y="209126"/>
                  </a:lnTo>
                  <a:lnTo>
                    <a:pt x="1263372" y="201359"/>
                  </a:lnTo>
                  <a:lnTo>
                    <a:pt x="1282647" y="201359"/>
                  </a:lnTo>
                  <a:lnTo>
                    <a:pt x="1290447" y="209126"/>
                  </a:lnTo>
                  <a:lnTo>
                    <a:pt x="1290447" y="228289"/>
                  </a:lnTo>
                  <a:lnTo>
                    <a:pt x="1282647" y="236056"/>
                  </a:lnTo>
                  <a:close/>
                </a:path>
                <a:path w="6179184" h="1780539">
                  <a:moveTo>
                    <a:pt x="5537664" y="230273"/>
                  </a:moveTo>
                  <a:lnTo>
                    <a:pt x="5518389" y="230273"/>
                  </a:lnTo>
                  <a:lnTo>
                    <a:pt x="5510589" y="222506"/>
                  </a:lnTo>
                  <a:lnTo>
                    <a:pt x="5510589" y="203344"/>
                  </a:lnTo>
                  <a:lnTo>
                    <a:pt x="5518389" y="195576"/>
                  </a:lnTo>
                  <a:lnTo>
                    <a:pt x="5537664" y="195576"/>
                  </a:lnTo>
                  <a:lnTo>
                    <a:pt x="5545463" y="203344"/>
                  </a:lnTo>
                  <a:lnTo>
                    <a:pt x="5545463" y="222506"/>
                  </a:lnTo>
                  <a:lnTo>
                    <a:pt x="5537664" y="230273"/>
                  </a:lnTo>
                  <a:close/>
                </a:path>
                <a:path w="6179184" h="1780539">
                  <a:moveTo>
                    <a:pt x="1509347" y="230273"/>
                  </a:moveTo>
                  <a:lnTo>
                    <a:pt x="1490072" y="230273"/>
                  </a:lnTo>
                  <a:lnTo>
                    <a:pt x="1482272" y="222506"/>
                  </a:lnTo>
                  <a:lnTo>
                    <a:pt x="1482272" y="203344"/>
                  </a:lnTo>
                  <a:lnTo>
                    <a:pt x="1490072" y="195576"/>
                  </a:lnTo>
                  <a:lnTo>
                    <a:pt x="1509347" y="195576"/>
                  </a:lnTo>
                  <a:lnTo>
                    <a:pt x="1517146" y="203344"/>
                  </a:lnTo>
                  <a:lnTo>
                    <a:pt x="1517146" y="222506"/>
                  </a:lnTo>
                  <a:lnTo>
                    <a:pt x="1509347" y="230273"/>
                  </a:lnTo>
                  <a:close/>
                </a:path>
                <a:path w="6179184" h="1780539">
                  <a:moveTo>
                    <a:pt x="5415589" y="224491"/>
                  </a:moveTo>
                  <a:lnTo>
                    <a:pt x="5396314" y="224491"/>
                  </a:lnTo>
                  <a:lnTo>
                    <a:pt x="5388514" y="216723"/>
                  </a:lnTo>
                  <a:lnTo>
                    <a:pt x="5388514" y="197561"/>
                  </a:lnTo>
                  <a:lnTo>
                    <a:pt x="5396314" y="189794"/>
                  </a:lnTo>
                  <a:lnTo>
                    <a:pt x="5415589" y="189794"/>
                  </a:lnTo>
                  <a:lnTo>
                    <a:pt x="5423389" y="197561"/>
                  </a:lnTo>
                  <a:lnTo>
                    <a:pt x="5423389" y="216723"/>
                  </a:lnTo>
                  <a:lnTo>
                    <a:pt x="5415589" y="224491"/>
                  </a:lnTo>
                  <a:close/>
                </a:path>
                <a:path w="6179184" h="1780539">
                  <a:moveTo>
                    <a:pt x="3997242" y="224491"/>
                  </a:moveTo>
                  <a:lnTo>
                    <a:pt x="3977992" y="224491"/>
                  </a:lnTo>
                  <a:lnTo>
                    <a:pt x="3970167" y="216723"/>
                  </a:lnTo>
                  <a:lnTo>
                    <a:pt x="3970167" y="197561"/>
                  </a:lnTo>
                  <a:lnTo>
                    <a:pt x="3977992" y="189794"/>
                  </a:lnTo>
                  <a:lnTo>
                    <a:pt x="3997242" y="189794"/>
                  </a:lnTo>
                  <a:lnTo>
                    <a:pt x="4005042" y="197561"/>
                  </a:lnTo>
                  <a:lnTo>
                    <a:pt x="4005042" y="216723"/>
                  </a:lnTo>
                  <a:lnTo>
                    <a:pt x="3997242" y="224491"/>
                  </a:lnTo>
                  <a:close/>
                </a:path>
                <a:path w="6179184" h="1780539">
                  <a:moveTo>
                    <a:pt x="2985819" y="224491"/>
                  </a:moveTo>
                  <a:lnTo>
                    <a:pt x="2966544" y="224491"/>
                  </a:lnTo>
                  <a:lnTo>
                    <a:pt x="2958744" y="216723"/>
                  </a:lnTo>
                  <a:lnTo>
                    <a:pt x="2958744" y="197561"/>
                  </a:lnTo>
                  <a:lnTo>
                    <a:pt x="2966544" y="189794"/>
                  </a:lnTo>
                  <a:lnTo>
                    <a:pt x="2985819" y="189794"/>
                  </a:lnTo>
                  <a:lnTo>
                    <a:pt x="2993619" y="197561"/>
                  </a:lnTo>
                  <a:lnTo>
                    <a:pt x="2993619" y="216723"/>
                  </a:lnTo>
                  <a:lnTo>
                    <a:pt x="2985819" y="224491"/>
                  </a:lnTo>
                  <a:close/>
                </a:path>
                <a:path w="6179184" h="1780539">
                  <a:moveTo>
                    <a:pt x="5281889" y="218708"/>
                  </a:moveTo>
                  <a:lnTo>
                    <a:pt x="5262614" y="218708"/>
                  </a:lnTo>
                  <a:lnTo>
                    <a:pt x="5254814" y="210941"/>
                  </a:lnTo>
                  <a:lnTo>
                    <a:pt x="5254814" y="191777"/>
                  </a:lnTo>
                  <a:lnTo>
                    <a:pt x="5262614" y="184011"/>
                  </a:lnTo>
                  <a:lnTo>
                    <a:pt x="5281889" y="184011"/>
                  </a:lnTo>
                  <a:lnTo>
                    <a:pt x="5289689" y="191777"/>
                  </a:lnTo>
                  <a:lnTo>
                    <a:pt x="5289689" y="210941"/>
                  </a:lnTo>
                  <a:lnTo>
                    <a:pt x="5281889" y="218708"/>
                  </a:lnTo>
                  <a:close/>
                </a:path>
                <a:path w="6179184" h="1780539">
                  <a:moveTo>
                    <a:pt x="2532394" y="218708"/>
                  </a:moveTo>
                  <a:lnTo>
                    <a:pt x="2513145" y="218708"/>
                  </a:lnTo>
                  <a:lnTo>
                    <a:pt x="2505345" y="210941"/>
                  </a:lnTo>
                  <a:lnTo>
                    <a:pt x="2505345" y="191777"/>
                  </a:lnTo>
                  <a:lnTo>
                    <a:pt x="2513145" y="184011"/>
                  </a:lnTo>
                  <a:lnTo>
                    <a:pt x="2532394" y="184011"/>
                  </a:lnTo>
                  <a:lnTo>
                    <a:pt x="2540219" y="191777"/>
                  </a:lnTo>
                  <a:lnTo>
                    <a:pt x="2540219" y="210941"/>
                  </a:lnTo>
                  <a:lnTo>
                    <a:pt x="2532394" y="218708"/>
                  </a:lnTo>
                  <a:close/>
                </a:path>
                <a:path w="6179184" h="1780539">
                  <a:moveTo>
                    <a:pt x="38699" y="218708"/>
                  </a:moveTo>
                  <a:lnTo>
                    <a:pt x="19424" y="218708"/>
                  </a:lnTo>
                  <a:lnTo>
                    <a:pt x="11624" y="210941"/>
                  </a:lnTo>
                  <a:lnTo>
                    <a:pt x="11624" y="191777"/>
                  </a:lnTo>
                  <a:lnTo>
                    <a:pt x="19424" y="184011"/>
                  </a:lnTo>
                  <a:lnTo>
                    <a:pt x="38699" y="184011"/>
                  </a:lnTo>
                  <a:lnTo>
                    <a:pt x="46499" y="191777"/>
                  </a:lnTo>
                  <a:lnTo>
                    <a:pt x="46499" y="210941"/>
                  </a:lnTo>
                  <a:lnTo>
                    <a:pt x="38699" y="218708"/>
                  </a:lnTo>
                  <a:close/>
                </a:path>
                <a:path w="6179184" h="1780539">
                  <a:moveTo>
                    <a:pt x="6171262" y="212925"/>
                  </a:moveTo>
                  <a:lnTo>
                    <a:pt x="6151987" y="212925"/>
                  </a:lnTo>
                  <a:lnTo>
                    <a:pt x="6144187" y="205158"/>
                  </a:lnTo>
                  <a:lnTo>
                    <a:pt x="6144187" y="185996"/>
                  </a:lnTo>
                  <a:lnTo>
                    <a:pt x="6151987" y="178228"/>
                  </a:lnTo>
                  <a:lnTo>
                    <a:pt x="6171262" y="178228"/>
                  </a:lnTo>
                  <a:lnTo>
                    <a:pt x="6179062" y="185996"/>
                  </a:lnTo>
                  <a:lnTo>
                    <a:pt x="6179062" y="205158"/>
                  </a:lnTo>
                  <a:lnTo>
                    <a:pt x="6171262" y="212925"/>
                  </a:lnTo>
                  <a:close/>
                </a:path>
                <a:path w="6179184" h="1780539">
                  <a:moveTo>
                    <a:pt x="2311520" y="207143"/>
                  </a:moveTo>
                  <a:lnTo>
                    <a:pt x="2292245" y="207143"/>
                  </a:lnTo>
                  <a:lnTo>
                    <a:pt x="2284445" y="199375"/>
                  </a:lnTo>
                  <a:lnTo>
                    <a:pt x="2284445" y="180213"/>
                  </a:lnTo>
                  <a:lnTo>
                    <a:pt x="2292245" y="172445"/>
                  </a:lnTo>
                  <a:lnTo>
                    <a:pt x="2311520" y="172445"/>
                  </a:lnTo>
                  <a:lnTo>
                    <a:pt x="2319320" y="180213"/>
                  </a:lnTo>
                  <a:lnTo>
                    <a:pt x="2319320" y="199375"/>
                  </a:lnTo>
                  <a:lnTo>
                    <a:pt x="2311520" y="207143"/>
                  </a:lnTo>
                  <a:close/>
                </a:path>
                <a:path w="6179184" h="1780539">
                  <a:moveTo>
                    <a:pt x="2189445" y="207143"/>
                  </a:moveTo>
                  <a:lnTo>
                    <a:pt x="2170195" y="207143"/>
                  </a:lnTo>
                  <a:lnTo>
                    <a:pt x="2162370" y="199375"/>
                  </a:lnTo>
                  <a:lnTo>
                    <a:pt x="2162370" y="180213"/>
                  </a:lnTo>
                  <a:lnTo>
                    <a:pt x="2170195" y="172445"/>
                  </a:lnTo>
                  <a:lnTo>
                    <a:pt x="2189445" y="172445"/>
                  </a:lnTo>
                  <a:lnTo>
                    <a:pt x="2197245" y="180213"/>
                  </a:lnTo>
                  <a:lnTo>
                    <a:pt x="2197245" y="199375"/>
                  </a:lnTo>
                  <a:lnTo>
                    <a:pt x="2189445" y="207143"/>
                  </a:lnTo>
                  <a:close/>
                </a:path>
                <a:path w="6179184" h="1780539">
                  <a:moveTo>
                    <a:pt x="614173" y="207143"/>
                  </a:moveTo>
                  <a:lnTo>
                    <a:pt x="594898" y="207143"/>
                  </a:lnTo>
                  <a:lnTo>
                    <a:pt x="587098" y="199375"/>
                  </a:lnTo>
                  <a:lnTo>
                    <a:pt x="587098" y="180213"/>
                  </a:lnTo>
                  <a:lnTo>
                    <a:pt x="594898" y="172445"/>
                  </a:lnTo>
                  <a:lnTo>
                    <a:pt x="614173" y="172445"/>
                  </a:lnTo>
                  <a:lnTo>
                    <a:pt x="621973" y="180213"/>
                  </a:lnTo>
                  <a:lnTo>
                    <a:pt x="621973" y="199375"/>
                  </a:lnTo>
                  <a:lnTo>
                    <a:pt x="614173" y="207143"/>
                  </a:lnTo>
                  <a:close/>
                </a:path>
                <a:path w="6179184" h="1780539">
                  <a:moveTo>
                    <a:pt x="5927113" y="195576"/>
                  </a:moveTo>
                  <a:lnTo>
                    <a:pt x="5907863" y="195576"/>
                  </a:lnTo>
                  <a:lnTo>
                    <a:pt x="5900038" y="187809"/>
                  </a:lnTo>
                  <a:lnTo>
                    <a:pt x="5900038" y="168646"/>
                  </a:lnTo>
                  <a:lnTo>
                    <a:pt x="5907863" y="160879"/>
                  </a:lnTo>
                  <a:lnTo>
                    <a:pt x="5927113" y="160879"/>
                  </a:lnTo>
                  <a:lnTo>
                    <a:pt x="5934913" y="168646"/>
                  </a:lnTo>
                  <a:lnTo>
                    <a:pt x="5934913" y="187809"/>
                  </a:lnTo>
                  <a:lnTo>
                    <a:pt x="5927113" y="195576"/>
                  </a:lnTo>
                  <a:close/>
                </a:path>
                <a:path w="6179184" h="1780539">
                  <a:moveTo>
                    <a:pt x="5148189" y="195576"/>
                  </a:moveTo>
                  <a:lnTo>
                    <a:pt x="5128939" y="195576"/>
                  </a:lnTo>
                  <a:lnTo>
                    <a:pt x="5121114" y="187809"/>
                  </a:lnTo>
                  <a:lnTo>
                    <a:pt x="5121114" y="168646"/>
                  </a:lnTo>
                  <a:lnTo>
                    <a:pt x="5128939" y="160879"/>
                  </a:lnTo>
                  <a:lnTo>
                    <a:pt x="5148189" y="160879"/>
                  </a:lnTo>
                  <a:lnTo>
                    <a:pt x="5155989" y="168646"/>
                  </a:lnTo>
                  <a:lnTo>
                    <a:pt x="5155989" y="187809"/>
                  </a:lnTo>
                  <a:lnTo>
                    <a:pt x="5148189" y="195576"/>
                  </a:lnTo>
                  <a:close/>
                </a:path>
                <a:path w="6179184" h="1780539">
                  <a:moveTo>
                    <a:pt x="3404343" y="195576"/>
                  </a:moveTo>
                  <a:lnTo>
                    <a:pt x="3385068" y="195576"/>
                  </a:lnTo>
                  <a:lnTo>
                    <a:pt x="3377268" y="187809"/>
                  </a:lnTo>
                  <a:lnTo>
                    <a:pt x="3377268" y="168646"/>
                  </a:lnTo>
                  <a:lnTo>
                    <a:pt x="3385068" y="160879"/>
                  </a:lnTo>
                  <a:lnTo>
                    <a:pt x="3404343" y="160879"/>
                  </a:lnTo>
                  <a:lnTo>
                    <a:pt x="3412143" y="168646"/>
                  </a:lnTo>
                  <a:lnTo>
                    <a:pt x="3412143" y="187809"/>
                  </a:lnTo>
                  <a:lnTo>
                    <a:pt x="3404343" y="195576"/>
                  </a:lnTo>
                  <a:close/>
                </a:path>
                <a:path w="6179184" h="1780539">
                  <a:moveTo>
                    <a:pt x="1770921" y="195576"/>
                  </a:moveTo>
                  <a:lnTo>
                    <a:pt x="1751646" y="195576"/>
                  </a:lnTo>
                  <a:lnTo>
                    <a:pt x="1743846" y="187809"/>
                  </a:lnTo>
                  <a:lnTo>
                    <a:pt x="1743846" y="168646"/>
                  </a:lnTo>
                  <a:lnTo>
                    <a:pt x="1751646" y="160879"/>
                  </a:lnTo>
                  <a:lnTo>
                    <a:pt x="1770921" y="160879"/>
                  </a:lnTo>
                  <a:lnTo>
                    <a:pt x="1778721" y="168646"/>
                  </a:lnTo>
                  <a:lnTo>
                    <a:pt x="1778721" y="187809"/>
                  </a:lnTo>
                  <a:lnTo>
                    <a:pt x="1770921" y="195576"/>
                  </a:lnTo>
                  <a:close/>
                </a:path>
                <a:path w="6179184" h="1780539">
                  <a:moveTo>
                    <a:pt x="1387272" y="195576"/>
                  </a:moveTo>
                  <a:lnTo>
                    <a:pt x="1368022" y="195576"/>
                  </a:lnTo>
                  <a:lnTo>
                    <a:pt x="1360197" y="187809"/>
                  </a:lnTo>
                  <a:lnTo>
                    <a:pt x="1360197" y="168646"/>
                  </a:lnTo>
                  <a:lnTo>
                    <a:pt x="1368022" y="160879"/>
                  </a:lnTo>
                  <a:lnTo>
                    <a:pt x="1387272" y="160879"/>
                  </a:lnTo>
                  <a:lnTo>
                    <a:pt x="1395072" y="168646"/>
                  </a:lnTo>
                  <a:lnTo>
                    <a:pt x="1395072" y="187809"/>
                  </a:lnTo>
                  <a:lnTo>
                    <a:pt x="1387272" y="195576"/>
                  </a:lnTo>
                  <a:close/>
                </a:path>
                <a:path w="6179184" h="1780539">
                  <a:moveTo>
                    <a:pt x="4944740" y="189794"/>
                  </a:moveTo>
                  <a:lnTo>
                    <a:pt x="4925490" y="189794"/>
                  </a:lnTo>
                  <a:lnTo>
                    <a:pt x="4917665" y="182026"/>
                  </a:lnTo>
                  <a:lnTo>
                    <a:pt x="4917665" y="162863"/>
                  </a:lnTo>
                  <a:lnTo>
                    <a:pt x="4925490" y="155096"/>
                  </a:lnTo>
                  <a:lnTo>
                    <a:pt x="4944740" y="155096"/>
                  </a:lnTo>
                  <a:lnTo>
                    <a:pt x="4952540" y="162863"/>
                  </a:lnTo>
                  <a:lnTo>
                    <a:pt x="4952540" y="182026"/>
                  </a:lnTo>
                  <a:lnTo>
                    <a:pt x="4944740" y="189794"/>
                  </a:lnTo>
                  <a:close/>
                </a:path>
                <a:path w="6179184" h="1780539">
                  <a:moveTo>
                    <a:pt x="1160572" y="189794"/>
                  </a:moveTo>
                  <a:lnTo>
                    <a:pt x="1141297" y="189794"/>
                  </a:lnTo>
                  <a:lnTo>
                    <a:pt x="1133497" y="182026"/>
                  </a:lnTo>
                  <a:lnTo>
                    <a:pt x="1133497" y="162863"/>
                  </a:lnTo>
                  <a:lnTo>
                    <a:pt x="1141297" y="155096"/>
                  </a:lnTo>
                  <a:lnTo>
                    <a:pt x="1160572" y="155096"/>
                  </a:lnTo>
                  <a:lnTo>
                    <a:pt x="1168372" y="162863"/>
                  </a:lnTo>
                  <a:lnTo>
                    <a:pt x="1168372" y="182026"/>
                  </a:lnTo>
                  <a:lnTo>
                    <a:pt x="1160572" y="189794"/>
                  </a:lnTo>
                  <a:close/>
                </a:path>
                <a:path w="6179184" h="1780539">
                  <a:moveTo>
                    <a:pt x="486274" y="189794"/>
                  </a:moveTo>
                  <a:lnTo>
                    <a:pt x="467024" y="189794"/>
                  </a:lnTo>
                  <a:lnTo>
                    <a:pt x="459199" y="182026"/>
                  </a:lnTo>
                  <a:lnTo>
                    <a:pt x="459199" y="162863"/>
                  </a:lnTo>
                  <a:lnTo>
                    <a:pt x="467024" y="155096"/>
                  </a:lnTo>
                  <a:lnTo>
                    <a:pt x="486274" y="155096"/>
                  </a:lnTo>
                  <a:lnTo>
                    <a:pt x="494099" y="162863"/>
                  </a:lnTo>
                  <a:lnTo>
                    <a:pt x="494099" y="182026"/>
                  </a:lnTo>
                  <a:lnTo>
                    <a:pt x="486274" y="189794"/>
                  </a:lnTo>
                  <a:close/>
                </a:path>
                <a:path w="6179184" h="1780539">
                  <a:moveTo>
                    <a:pt x="137499" y="189794"/>
                  </a:moveTo>
                  <a:lnTo>
                    <a:pt x="118249" y="189794"/>
                  </a:lnTo>
                  <a:lnTo>
                    <a:pt x="110449" y="182026"/>
                  </a:lnTo>
                  <a:lnTo>
                    <a:pt x="110449" y="162863"/>
                  </a:lnTo>
                  <a:lnTo>
                    <a:pt x="118249" y="155096"/>
                  </a:lnTo>
                  <a:lnTo>
                    <a:pt x="137499" y="155096"/>
                  </a:lnTo>
                  <a:lnTo>
                    <a:pt x="145324" y="162863"/>
                  </a:lnTo>
                  <a:lnTo>
                    <a:pt x="145324" y="182026"/>
                  </a:lnTo>
                  <a:lnTo>
                    <a:pt x="137499" y="189794"/>
                  </a:lnTo>
                  <a:close/>
                </a:path>
                <a:path w="6179184" h="1780539">
                  <a:moveTo>
                    <a:pt x="4816865" y="184011"/>
                  </a:moveTo>
                  <a:lnTo>
                    <a:pt x="4797590" y="184011"/>
                  </a:lnTo>
                  <a:lnTo>
                    <a:pt x="4789790" y="176243"/>
                  </a:lnTo>
                  <a:lnTo>
                    <a:pt x="4789790" y="157081"/>
                  </a:lnTo>
                  <a:lnTo>
                    <a:pt x="4797590" y="149314"/>
                  </a:lnTo>
                  <a:lnTo>
                    <a:pt x="4816865" y="149314"/>
                  </a:lnTo>
                  <a:lnTo>
                    <a:pt x="4824665" y="157081"/>
                  </a:lnTo>
                  <a:lnTo>
                    <a:pt x="4824665" y="176243"/>
                  </a:lnTo>
                  <a:lnTo>
                    <a:pt x="4816865" y="184011"/>
                  </a:lnTo>
                  <a:close/>
                </a:path>
                <a:path w="6179184" h="1780539">
                  <a:moveTo>
                    <a:pt x="3526392" y="184011"/>
                  </a:moveTo>
                  <a:lnTo>
                    <a:pt x="3507143" y="184011"/>
                  </a:lnTo>
                  <a:lnTo>
                    <a:pt x="3499343" y="176243"/>
                  </a:lnTo>
                  <a:lnTo>
                    <a:pt x="3499343" y="157081"/>
                  </a:lnTo>
                  <a:lnTo>
                    <a:pt x="3507143" y="149314"/>
                  </a:lnTo>
                  <a:lnTo>
                    <a:pt x="3526392" y="149314"/>
                  </a:lnTo>
                  <a:lnTo>
                    <a:pt x="3534217" y="157081"/>
                  </a:lnTo>
                  <a:lnTo>
                    <a:pt x="3534217" y="176243"/>
                  </a:lnTo>
                  <a:lnTo>
                    <a:pt x="3526392" y="184011"/>
                  </a:lnTo>
                  <a:close/>
                </a:path>
                <a:path w="6179184" h="1780539">
                  <a:moveTo>
                    <a:pt x="2421970" y="184011"/>
                  </a:moveTo>
                  <a:lnTo>
                    <a:pt x="2402695" y="184011"/>
                  </a:lnTo>
                  <a:lnTo>
                    <a:pt x="2394895" y="176243"/>
                  </a:lnTo>
                  <a:lnTo>
                    <a:pt x="2394895" y="157081"/>
                  </a:lnTo>
                  <a:lnTo>
                    <a:pt x="2402695" y="149314"/>
                  </a:lnTo>
                  <a:lnTo>
                    <a:pt x="2421970" y="149314"/>
                  </a:lnTo>
                  <a:lnTo>
                    <a:pt x="2429770" y="157081"/>
                  </a:lnTo>
                  <a:lnTo>
                    <a:pt x="2429770" y="176243"/>
                  </a:lnTo>
                  <a:lnTo>
                    <a:pt x="2421970" y="184011"/>
                  </a:lnTo>
                  <a:close/>
                </a:path>
                <a:path w="6179184" h="1780539">
                  <a:moveTo>
                    <a:pt x="1869746" y="184011"/>
                  </a:moveTo>
                  <a:lnTo>
                    <a:pt x="1850471" y="184011"/>
                  </a:lnTo>
                  <a:lnTo>
                    <a:pt x="1842671" y="176243"/>
                  </a:lnTo>
                  <a:lnTo>
                    <a:pt x="1842671" y="157081"/>
                  </a:lnTo>
                  <a:lnTo>
                    <a:pt x="1850471" y="149314"/>
                  </a:lnTo>
                  <a:lnTo>
                    <a:pt x="1869746" y="149314"/>
                  </a:lnTo>
                  <a:lnTo>
                    <a:pt x="1877546" y="157081"/>
                  </a:lnTo>
                  <a:lnTo>
                    <a:pt x="1877546" y="176243"/>
                  </a:lnTo>
                  <a:lnTo>
                    <a:pt x="1869746" y="184011"/>
                  </a:lnTo>
                  <a:close/>
                </a:path>
                <a:path w="6179184" h="1780539">
                  <a:moveTo>
                    <a:pt x="898998" y="184011"/>
                  </a:moveTo>
                  <a:lnTo>
                    <a:pt x="879723" y="184011"/>
                  </a:lnTo>
                  <a:lnTo>
                    <a:pt x="871923" y="176243"/>
                  </a:lnTo>
                  <a:lnTo>
                    <a:pt x="871923" y="157081"/>
                  </a:lnTo>
                  <a:lnTo>
                    <a:pt x="879723" y="149314"/>
                  </a:lnTo>
                  <a:lnTo>
                    <a:pt x="898998" y="149314"/>
                  </a:lnTo>
                  <a:lnTo>
                    <a:pt x="906798" y="157081"/>
                  </a:lnTo>
                  <a:lnTo>
                    <a:pt x="906798" y="176243"/>
                  </a:lnTo>
                  <a:lnTo>
                    <a:pt x="898998" y="184011"/>
                  </a:lnTo>
                  <a:close/>
                </a:path>
                <a:path w="6179184" h="1780539">
                  <a:moveTo>
                    <a:pt x="5723663" y="178228"/>
                  </a:moveTo>
                  <a:lnTo>
                    <a:pt x="5704413" y="178228"/>
                  </a:lnTo>
                  <a:lnTo>
                    <a:pt x="5696588" y="170461"/>
                  </a:lnTo>
                  <a:lnTo>
                    <a:pt x="5696588" y="151298"/>
                  </a:lnTo>
                  <a:lnTo>
                    <a:pt x="5704413" y="143531"/>
                  </a:lnTo>
                  <a:lnTo>
                    <a:pt x="5723663" y="143531"/>
                  </a:lnTo>
                  <a:lnTo>
                    <a:pt x="5731463" y="151298"/>
                  </a:lnTo>
                  <a:lnTo>
                    <a:pt x="5731463" y="170461"/>
                  </a:lnTo>
                  <a:lnTo>
                    <a:pt x="5723663" y="178228"/>
                  </a:lnTo>
                  <a:close/>
                </a:path>
                <a:path w="6179184" h="1780539">
                  <a:moveTo>
                    <a:pt x="4502966" y="178228"/>
                  </a:moveTo>
                  <a:lnTo>
                    <a:pt x="4483691" y="178228"/>
                  </a:lnTo>
                  <a:lnTo>
                    <a:pt x="4475891" y="170461"/>
                  </a:lnTo>
                  <a:lnTo>
                    <a:pt x="4475891" y="151298"/>
                  </a:lnTo>
                  <a:lnTo>
                    <a:pt x="4483691" y="143531"/>
                  </a:lnTo>
                  <a:lnTo>
                    <a:pt x="4502966" y="143531"/>
                  </a:lnTo>
                  <a:lnTo>
                    <a:pt x="4510766" y="151298"/>
                  </a:lnTo>
                  <a:lnTo>
                    <a:pt x="4510766" y="170461"/>
                  </a:lnTo>
                  <a:lnTo>
                    <a:pt x="4502966" y="178228"/>
                  </a:lnTo>
                  <a:close/>
                </a:path>
                <a:path w="6179184" h="1780539">
                  <a:moveTo>
                    <a:pt x="2067370" y="178228"/>
                  </a:moveTo>
                  <a:lnTo>
                    <a:pt x="2048120" y="178228"/>
                  </a:lnTo>
                  <a:lnTo>
                    <a:pt x="2040295" y="170461"/>
                  </a:lnTo>
                  <a:lnTo>
                    <a:pt x="2040295" y="151298"/>
                  </a:lnTo>
                  <a:lnTo>
                    <a:pt x="2048120" y="143531"/>
                  </a:lnTo>
                  <a:lnTo>
                    <a:pt x="2067370" y="143531"/>
                  </a:lnTo>
                  <a:lnTo>
                    <a:pt x="2075195" y="151298"/>
                  </a:lnTo>
                  <a:lnTo>
                    <a:pt x="2075195" y="170461"/>
                  </a:lnTo>
                  <a:lnTo>
                    <a:pt x="2067370" y="178228"/>
                  </a:lnTo>
                  <a:close/>
                </a:path>
                <a:path w="6179184" h="1780539">
                  <a:moveTo>
                    <a:pt x="782723" y="178228"/>
                  </a:moveTo>
                  <a:lnTo>
                    <a:pt x="763473" y="178228"/>
                  </a:lnTo>
                  <a:lnTo>
                    <a:pt x="755673" y="170461"/>
                  </a:lnTo>
                  <a:lnTo>
                    <a:pt x="755673" y="151298"/>
                  </a:lnTo>
                  <a:lnTo>
                    <a:pt x="763473" y="143531"/>
                  </a:lnTo>
                  <a:lnTo>
                    <a:pt x="782723" y="143531"/>
                  </a:lnTo>
                  <a:lnTo>
                    <a:pt x="790548" y="151298"/>
                  </a:lnTo>
                  <a:lnTo>
                    <a:pt x="790548" y="170461"/>
                  </a:lnTo>
                  <a:lnTo>
                    <a:pt x="782723" y="178228"/>
                  </a:lnTo>
                  <a:close/>
                </a:path>
                <a:path w="6179184" h="1780539">
                  <a:moveTo>
                    <a:pt x="364199" y="178228"/>
                  </a:moveTo>
                  <a:lnTo>
                    <a:pt x="344949" y="178228"/>
                  </a:lnTo>
                  <a:lnTo>
                    <a:pt x="337149" y="170461"/>
                  </a:lnTo>
                  <a:lnTo>
                    <a:pt x="337149" y="151298"/>
                  </a:lnTo>
                  <a:lnTo>
                    <a:pt x="344949" y="143531"/>
                  </a:lnTo>
                  <a:lnTo>
                    <a:pt x="364199" y="143531"/>
                  </a:lnTo>
                  <a:lnTo>
                    <a:pt x="372024" y="151298"/>
                  </a:lnTo>
                  <a:lnTo>
                    <a:pt x="372024" y="170461"/>
                  </a:lnTo>
                  <a:lnTo>
                    <a:pt x="364199" y="178228"/>
                  </a:lnTo>
                  <a:close/>
                </a:path>
                <a:path w="6179184" h="1780539">
                  <a:moveTo>
                    <a:pt x="4613415" y="172445"/>
                  </a:moveTo>
                  <a:lnTo>
                    <a:pt x="4594140" y="172445"/>
                  </a:lnTo>
                  <a:lnTo>
                    <a:pt x="4586340" y="164678"/>
                  </a:lnTo>
                  <a:lnTo>
                    <a:pt x="4586340" y="145516"/>
                  </a:lnTo>
                  <a:lnTo>
                    <a:pt x="4594140" y="137748"/>
                  </a:lnTo>
                  <a:lnTo>
                    <a:pt x="4613415" y="137748"/>
                  </a:lnTo>
                  <a:lnTo>
                    <a:pt x="4621215" y="145516"/>
                  </a:lnTo>
                  <a:lnTo>
                    <a:pt x="4621215" y="164678"/>
                  </a:lnTo>
                  <a:lnTo>
                    <a:pt x="4613415" y="172445"/>
                  </a:lnTo>
                  <a:close/>
                </a:path>
                <a:path w="6179184" h="1780539">
                  <a:moveTo>
                    <a:pt x="3131118" y="172445"/>
                  </a:moveTo>
                  <a:lnTo>
                    <a:pt x="3111868" y="172445"/>
                  </a:lnTo>
                  <a:lnTo>
                    <a:pt x="3104068" y="164678"/>
                  </a:lnTo>
                  <a:lnTo>
                    <a:pt x="3104068" y="145516"/>
                  </a:lnTo>
                  <a:lnTo>
                    <a:pt x="3111868" y="137748"/>
                  </a:lnTo>
                  <a:lnTo>
                    <a:pt x="3131118" y="137748"/>
                  </a:lnTo>
                  <a:lnTo>
                    <a:pt x="3138943" y="145516"/>
                  </a:lnTo>
                  <a:lnTo>
                    <a:pt x="3138943" y="164678"/>
                  </a:lnTo>
                  <a:lnTo>
                    <a:pt x="3131118" y="172445"/>
                  </a:lnTo>
                  <a:close/>
                </a:path>
                <a:path w="6179184" h="1780539">
                  <a:moveTo>
                    <a:pt x="4107691" y="160880"/>
                  </a:moveTo>
                  <a:lnTo>
                    <a:pt x="4088416" y="160880"/>
                  </a:lnTo>
                  <a:lnTo>
                    <a:pt x="4080616" y="153113"/>
                  </a:lnTo>
                  <a:lnTo>
                    <a:pt x="4080616" y="133949"/>
                  </a:lnTo>
                  <a:lnTo>
                    <a:pt x="4088416" y="126183"/>
                  </a:lnTo>
                  <a:lnTo>
                    <a:pt x="4107691" y="126183"/>
                  </a:lnTo>
                  <a:lnTo>
                    <a:pt x="4115491" y="133949"/>
                  </a:lnTo>
                  <a:lnTo>
                    <a:pt x="4115491" y="153113"/>
                  </a:lnTo>
                  <a:lnTo>
                    <a:pt x="4107691" y="160880"/>
                  </a:lnTo>
                  <a:close/>
                </a:path>
                <a:path w="6179184" h="1780539">
                  <a:moveTo>
                    <a:pt x="1032697" y="160880"/>
                  </a:moveTo>
                  <a:lnTo>
                    <a:pt x="1013422" y="160880"/>
                  </a:lnTo>
                  <a:lnTo>
                    <a:pt x="1005623" y="153113"/>
                  </a:lnTo>
                  <a:lnTo>
                    <a:pt x="1005623" y="133949"/>
                  </a:lnTo>
                  <a:lnTo>
                    <a:pt x="1013422" y="126183"/>
                  </a:lnTo>
                  <a:lnTo>
                    <a:pt x="1032697" y="126183"/>
                  </a:lnTo>
                  <a:lnTo>
                    <a:pt x="1040497" y="133949"/>
                  </a:lnTo>
                  <a:lnTo>
                    <a:pt x="1040497" y="153113"/>
                  </a:lnTo>
                  <a:lnTo>
                    <a:pt x="1032697" y="160880"/>
                  </a:lnTo>
                  <a:close/>
                </a:path>
                <a:path w="6179184" h="1780539">
                  <a:moveTo>
                    <a:pt x="4398341" y="149314"/>
                  </a:moveTo>
                  <a:lnTo>
                    <a:pt x="4379066" y="149314"/>
                  </a:lnTo>
                  <a:lnTo>
                    <a:pt x="4371266" y="141546"/>
                  </a:lnTo>
                  <a:lnTo>
                    <a:pt x="4371266" y="122384"/>
                  </a:lnTo>
                  <a:lnTo>
                    <a:pt x="4379066" y="114617"/>
                  </a:lnTo>
                  <a:lnTo>
                    <a:pt x="4398341" y="114617"/>
                  </a:lnTo>
                  <a:lnTo>
                    <a:pt x="4406141" y="122384"/>
                  </a:lnTo>
                  <a:lnTo>
                    <a:pt x="4406141" y="141546"/>
                  </a:lnTo>
                  <a:lnTo>
                    <a:pt x="4398341" y="149314"/>
                  </a:lnTo>
                  <a:close/>
                </a:path>
                <a:path w="6179184" h="1780539">
                  <a:moveTo>
                    <a:pt x="4229766" y="149314"/>
                  </a:moveTo>
                  <a:lnTo>
                    <a:pt x="4210491" y="149314"/>
                  </a:lnTo>
                  <a:lnTo>
                    <a:pt x="4202691" y="141546"/>
                  </a:lnTo>
                  <a:lnTo>
                    <a:pt x="4202691" y="122384"/>
                  </a:lnTo>
                  <a:lnTo>
                    <a:pt x="4210491" y="114617"/>
                  </a:lnTo>
                  <a:lnTo>
                    <a:pt x="4229766" y="114617"/>
                  </a:lnTo>
                  <a:lnTo>
                    <a:pt x="4237566" y="122384"/>
                  </a:lnTo>
                  <a:lnTo>
                    <a:pt x="4237566" y="141546"/>
                  </a:lnTo>
                  <a:lnTo>
                    <a:pt x="4229766" y="149314"/>
                  </a:lnTo>
                  <a:close/>
                </a:path>
                <a:path w="6179184" h="1780539">
                  <a:moveTo>
                    <a:pt x="5834113" y="143531"/>
                  </a:moveTo>
                  <a:lnTo>
                    <a:pt x="5814838" y="143531"/>
                  </a:lnTo>
                  <a:lnTo>
                    <a:pt x="5807038" y="135764"/>
                  </a:lnTo>
                  <a:lnTo>
                    <a:pt x="5807038" y="116601"/>
                  </a:lnTo>
                  <a:lnTo>
                    <a:pt x="5814838" y="108834"/>
                  </a:lnTo>
                  <a:lnTo>
                    <a:pt x="5834113" y="108834"/>
                  </a:lnTo>
                  <a:lnTo>
                    <a:pt x="5841913" y="116601"/>
                  </a:lnTo>
                  <a:lnTo>
                    <a:pt x="5841913" y="135764"/>
                  </a:lnTo>
                  <a:lnTo>
                    <a:pt x="5834113" y="143531"/>
                  </a:lnTo>
                  <a:close/>
                </a:path>
                <a:path w="6179184" h="1780539">
                  <a:moveTo>
                    <a:pt x="5049364" y="143531"/>
                  </a:moveTo>
                  <a:lnTo>
                    <a:pt x="5030115" y="143531"/>
                  </a:lnTo>
                  <a:lnTo>
                    <a:pt x="5022315" y="135764"/>
                  </a:lnTo>
                  <a:lnTo>
                    <a:pt x="5022315" y="116601"/>
                  </a:lnTo>
                  <a:lnTo>
                    <a:pt x="5030115" y="108834"/>
                  </a:lnTo>
                  <a:lnTo>
                    <a:pt x="5049364" y="108834"/>
                  </a:lnTo>
                  <a:lnTo>
                    <a:pt x="5057189" y="116601"/>
                  </a:lnTo>
                  <a:lnTo>
                    <a:pt x="5057189" y="135764"/>
                  </a:lnTo>
                  <a:lnTo>
                    <a:pt x="5049364" y="143531"/>
                  </a:lnTo>
                  <a:close/>
                </a:path>
                <a:path w="6179184" h="1780539">
                  <a:moveTo>
                    <a:pt x="2782369" y="143531"/>
                  </a:moveTo>
                  <a:lnTo>
                    <a:pt x="2763094" y="143531"/>
                  </a:lnTo>
                  <a:lnTo>
                    <a:pt x="2755294" y="135764"/>
                  </a:lnTo>
                  <a:lnTo>
                    <a:pt x="2755294" y="116601"/>
                  </a:lnTo>
                  <a:lnTo>
                    <a:pt x="2763094" y="108834"/>
                  </a:lnTo>
                  <a:lnTo>
                    <a:pt x="2782369" y="108834"/>
                  </a:lnTo>
                  <a:lnTo>
                    <a:pt x="2790169" y="116601"/>
                  </a:lnTo>
                  <a:lnTo>
                    <a:pt x="2790169" y="135764"/>
                  </a:lnTo>
                  <a:lnTo>
                    <a:pt x="2782369" y="143531"/>
                  </a:lnTo>
                  <a:close/>
                </a:path>
                <a:path w="6179184" h="1780539">
                  <a:moveTo>
                    <a:pt x="2671919" y="143531"/>
                  </a:moveTo>
                  <a:lnTo>
                    <a:pt x="2652644" y="143531"/>
                  </a:lnTo>
                  <a:lnTo>
                    <a:pt x="2644844" y="135764"/>
                  </a:lnTo>
                  <a:lnTo>
                    <a:pt x="2644844" y="116601"/>
                  </a:lnTo>
                  <a:lnTo>
                    <a:pt x="2652644" y="108834"/>
                  </a:lnTo>
                  <a:lnTo>
                    <a:pt x="2671919" y="108834"/>
                  </a:lnTo>
                  <a:lnTo>
                    <a:pt x="2679719" y="116601"/>
                  </a:lnTo>
                  <a:lnTo>
                    <a:pt x="2679719" y="135764"/>
                  </a:lnTo>
                  <a:lnTo>
                    <a:pt x="2671919" y="143531"/>
                  </a:lnTo>
                  <a:close/>
                </a:path>
                <a:path w="6179184" h="1780539">
                  <a:moveTo>
                    <a:pt x="5619038" y="137748"/>
                  </a:moveTo>
                  <a:lnTo>
                    <a:pt x="5599763" y="137748"/>
                  </a:lnTo>
                  <a:lnTo>
                    <a:pt x="5591963" y="129981"/>
                  </a:lnTo>
                  <a:lnTo>
                    <a:pt x="5591963" y="110819"/>
                  </a:lnTo>
                  <a:lnTo>
                    <a:pt x="5599763" y="103051"/>
                  </a:lnTo>
                  <a:lnTo>
                    <a:pt x="5619038" y="103051"/>
                  </a:lnTo>
                  <a:lnTo>
                    <a:pt x="5626838" y="110819"/>
                  </a:lnTo>
                  <a:lnTo>
                    <a:pt x="5626838" y="129981"/>
                  </a:lnTo>
                  <a:lnTo>
                    <a:pt x="5619038" y="137748"/>
                  </a:lnTo>
                  <a:close/>
                </a:path>
                <a:path w="6179184" h="1780539">
                  <a:moveTo>
                    <a:pt x="3933317" y="137748"/>
                  </a:moveTo>
                  <a:lnTo>
                    <a:pt x="3914042" y="137748"/>
                  </a:lnTo>
                  <a:lnTo>
                    <a:pt x="3906242" y="129981"/>
                  </a:lnTo>
                  <a:lnTo>
                    <a:pt x="3906242" y="110819"/>
                  </a:lnTo>
                  <a:lnTo>
                    <a:pt x="3914042" y="103051"/>
                  </a:lnTo>
                  <a:lnTo>
                    <a:pt x="3933317" y="103051"/>
                  </a:lnTo>
                  <a:lnTo>
                    <a:pt x="3941117" y="110819"/>
                  </a:lnTo>
                  <a:lnTo>
                    <a:pt x="3941117" y="129981"/>
                  </a:lnTo>
                  <a:lnTo>
                    <a:pt x="3933317" y="137748"/>
                  </a:lnTo>
                  <a:close/>
                </a:path>
                <a:path w="6179184" h="1780539">
                  <a:moveTo>
                    <a:pt x="3799617" y="137748"/>
                  </a:moveTo>
                  <a:lnTo>
                    <a:pt x="3780342" y="137748"/>
                  </a:lnTo>
                  <a:lnTo>
                    <a:pt x="3772542" y="129981"/>
                  </a:lnTo>
                  <a:lnTo>
                    <a:pt x="3772542" y="110819"/>
                  </a:lnTo>
                  <a:lnTo>
                    <a:pt x="3780342" y="103051"/>
                  </a:lnTo>
                  <a:lnTo>
                    <a:pt x="3799617" y="103051"/>
                  </a:lnTo>
                  <a:lnTo>
                    <a:pt x="3807417" y="110819"/>
                  </a:lnTo>
                  <a:lnTo>
                    <a:pt x="3807417" y="129981"/>
                  </a:lnTo>
                  <a:lnTo>
                    <a:pt x="3799617" y="137748"/>
                  </a:lnTo>
                  <a:close/>
                </a:path>
                <a:path w="6179184" h="1780539">
                  <a:moveTo>
                    <a:pt x="3247393" y="137748"/>
                  </a:moveTo>
                  <a:lnTo>
                    <a:pt x="3228118" y="137748"/>
                  </a:lnTo>
                  <a:lnTo>
                    <a:pt x="3220318" y="129981"/>
                  </a:lnTo>
                  <a:lnTo>
                    <a:pt x="3220318" y="110819"/>
                  </a:lnTo>
                  <a:lnTo>
                    <a:pt x="3228118" y="103051"/>
                  </a:lnTo>
                  <a:lnTo>
                    <a:pt x="3247393" y="103051"/>
                  </a:lnTo>
                  <a:lnTo>
                    <a:pt x="3255193" y="110819"/>
                  </a:lnTo>
                  <a:lnTo>
                    <a:pt x="3255193" y="129981"/>
                  </a:lnTo>
                  <a:lnTo>
                    <a:pt x="3247393" y="137748"/>
                  </a:lnTo>
                  <a:close/>
                </a:path>
                <a:path w="6179184" h="1780539">
                  <a:moveTo>
                    <a:pt x="1968546" y="137748"/>
                  </a:moveTo>
                  <a:lnTo>
                    <a:pt x="1949296" y="137748"/>
                  </a:lnTo>
                  <a:lnTo>
                    <a:pt x="1941496" y="129981"/>
                  </a:lnTo>
                  <a:lnTo>
                    <a:pt x="1941496" y="110819"/>
                  </a:lnTo>
                  <a:lnTo>
                    <a:pt x="1949296" y="103051"/>
                  </a:lnTo>
                  <a:lnTo>
                    <a:pt x="1968546" y="103051"/>
                  </a:lnTo>
                  <a:lnTo>
                    <a:pt x="1976371" y="110819"/>
                  </a:lnTo>
                  <a:lnTo>
                    <a:pt x="1976371" y="129981"/>
                  </a:lnTo>
                  <a:lnTo>
                    <a:pt x="1968546" y="137748"/>
                  </a:lnTo>
                  <a:close/>
                </a:path>
                <a:path w="6179184" h="1780539">
                  <a:moveTo>
                    <a:pt x="242149" y="137748"/>
                  </a:moveTo>
                  <a:lnTo>
                    <a:pt x="222874" y="137748"/>
                  </a:lnTo>
                  <a:lnTo>
                    <a:pt x="215074" y="129981"/>
                  </a:lnTo>
                  <a:lnTo>
                    <a:pt x="215074" y="110819"/>
                  </a:lnTo>
                  <a:lnTo>
                    <a:pt x="222874" y="103051"/>
                  </a:lnTo>
                  <a:lnTo>
                    <a:pt x="242149" y="103051"/>
                  </a:lnTo>
                  <a:lnTo>
                    <a:pt x="249949" y="110819"/>
                  </a:lnTo>
                  <a:lnTo>
                    <a:pt x="249949" y="129981"/>
                  </a:lnTo>
                  <a:lnTo>
                    <a:pt x="242149" y="137748"/>
                  </a:lnTo>
                  <a:close/>
                </a:path>
                <a:path w="6179184" h="1780539">
                  <a:moveTo>
                    <a:pt x="3648467" y="131966"/>
                  </a:moveTo>
                  <a:lnTo>
                    <a:pt x="3629217" y="131966"/>
                  </a:lnTo>
                  <a:lnTo>
                    <a:pt x="3621392" y="124198"/>
                  </a:lnTo>
                  <a:lnTo>
                    <a:pt x="3621392" y="105035"/>
                  </a:lnTo>
                  <a:lnTo>
                    <a:pt x="3629217" y="97269"/>
                  </a:lnTo>
                  <a:lnTo>
                    <a:pt x="3648467" y="97269"/>
                  </a:lnTo>
                  <a:lnTo>
                    <a:pt x="3656292" y="105035"/>
                  </a:lnTo>
                  <a:lnTo>
                    <a:pt x="3656292" y="124198"/>
                  </a:lnTo>
                  <a:lnTo>
                    <a:pt x="3648467" y="131966"/>
                  </a:lnTo>
                  <a:close/>
                </a:path>
                <a:path w="6179184" h="1780539">
                  <a:moveTo>
                    <a:pt x="1660471" y="131966"/>
                  </a:moveTo>
                  <a:lnTo>
                    <a:pt x="1641221" y="131966"/>
                  </a:lnTo>
                  <a:lnTo>
                    <a:pt x="1633396" y="124198"/>
                  </a:lnTo>
                  <a:lnTo>
                    <a:pt x="1633396" y="105035"/>
                  </a:lnTo>
                  <a:lnTo>
                    <a:pt x="1641221" y="97269"/>
                  </a:lnTo>
                  <a:lnTo>
                    <a:pt x="1660471" y="97269"/>
                  </a:lnTo>
                  <a:lnTo>
                    <a:pt x="1668296" y="105035"/>
                  </a:lnTo>
                  <a:lnTo>
                    <a:pt x="1668296" y="124198"/>
                  </a:lnTo>
                  <a:lnTo>
                    <a:pt x="1660471" y="131966"/>
                  </a:lnTo>
                  <a:close/>
                </a:path>
                <a:path w="6179184" h="1780539">
                  <a:moveTo>
                    <a:pt x="1532596" y="131966"/>
                  </a:moveTo>
                  <a:lnTo>
                    <a:pt x="1513321" y="131966"/>
                  </a:lnTo>
                  <a:lnTo>
                    <a:pt x="1505522" y="124198"/>
                  </a:lnTo>
                  <a:lnTo>
                    <a:pt x="1505522" y="105035"/>
                  </a:lnTo>
                  <a:lnTo>
                    <a:pt x="1513321" y="97269"/>
                  </a:lnTo>
                  <a:lnTo>
                    <a:pt x="1532596" y="97269"/>
                  </a:lnTo>
                  <a:lnTo>
                    <a:pt x="1540396" y="105035"/>
                  </a:lnTo>
                  <a:lnTo>
                    <a:pt x="1540396" y="124198"/>
                  </a:lnTo>
                  <a:lnTo>
                    <a:pt x="1532596" y="131966"/>
                  </a:lnTo>
                  <a:close/>
                </a:path>
                <a:path w="6179184" h="1780539">
                  <a:moveTo>
                    <a:pt x="5438839" y="120400"/>
                  </a:moveTo>
                  <a:lnTo>
                    <a:pt x="5419564" y="120400"/>
                  </a:lnTo>
                  <a:lnTo>
                    <a:pt x="5411764" y="112633"/>
                  </a:lnTo>
                  <a:lnTo>
                    <a:pt x="5411764" y="93471"/>
                  </a:lnTo>
                  <a:lnTo>
                    <a:pt x="5419564" y="85703"/>
                  </a:lnTo>
                  <a:lnTo>
                    <a:pt x="5438839" y="85703"/>
                  </a:lnTo>
                  <a:lnTo>
                    <a:pt x="5446639" y="93471"/>
                  </a:lnTo>
                  <a:lnTo>
                    <a:pt x="5446639" y="112633"/>
                  </a:lnTo>
                  <a:lnTo>
                    <a:pt x="5438839" y="120400"/>
                  </a:lnTo>
                  <a:close/>
                </a:path>
                <a:path w="6179184" h="1780539">
                  <a:moveTo>
                    <a:pt x="5252814" y="120400"/>
                  </a:moveTo>
                  <a:lnTo>
                    <a:pt x="5233564" y="120400"/>
                  </a:lnTo>
                  <a:lnTo>
                    <a:pt x="5225764" y="112633"/>
                  </a:lnTo>
                  <a:lnTo>
                    <a:pt x="5225764" y="93471"/>
                  </a:lnTo>
                  <a:lnTo>
                    <a:pt x="5233564" y="85703"/>
                  </a:lnTo>
                  <a:lnTo>
                    <a:pt x="5252814" y="85703"/>
                  </a:lnTo>
                  <a:lnTo>
                    <a:pt x="5260639" y="93471"/>
                  </a:lnTo>
                  <a:lnTo>
                    <a:pt x="5260639" y="112633"/>
                  </a:lnTo>
                  <a:lnTo>
                    <a:pt x="5252814" y="120400"/>
                  </a:lnTo>
                  <a:close/>
                </a:path>
                <a:path w="6179184" h="1780539">
                  <a:moveTo>
                    <a:pt x="2904419" y="120400"/>
                  </a:moveTo>
                  <a:lnTo>
                    <a:pt x="2885169" y="120400"/>
                  </a:lnTo>
                  <a:lnTo>
                    <a:pt x="2877369" y="112633"/>
                  </a:lnTo>
                  <a:lnTo>
                    <a:pt x="2877369" y="93471"/>
                  </a:lnTo>
                  <a:lnTo>
                    <a:pt x="2885169" y="85703"/>
                  </a:lnTo>
                  <a:lnTo>
                    <a:pt x="2904419" y="85703"/>
                  </a:lnTo>
                  <a:lnTo>
                    <a:pt x="2912244" y="93471"/>
                  </a:lnTo>
                  <a:lnTo>
                    <a:pt x="2912244" y="112633"/>
                  </a:lnTo>
                  <a:lnTo>
                    <a:pt x="2904419" y="120400"/>
                  </a:lnTo>
                  <a:close/>
                </a:path>
                <a:path w="6179184" h="1780539">
                  <a:moveTo>
                    <a:pt x="6171262" y="114617"/>
                  </a:moveTo>
                  <a:lnTo>
                    <a:pt x="6151987" y="114617"/>
                  </a:lnTo>
                  <a:lnTo>
                    <a:pt x="6144187" y="106849"/>
                  </a:lnTo>
                  <a:lnTo>
                    <a:pt x="6144187" y="87687"/>
                  </a:lnTo>
                  <a:lnTo>
                    <a:pt x="6151987" y="79920"/>
                  </a:lnTo>
                  <a:lnTo>
                    <a:pt x="6171262" y="79920"/>
                  </a:lnTo>
                  <a:lnTo>
                    <a:pt x="6179062" y="87687"/>
                  </a:lnTo>
                  <a:lnTo>
                    <a:pt x="6179062" y="106849"/>
                  </a:lnTo>
                  <a:lnTo>
                    <a:pt x="6171262" y="114617"/>
                  </a:lnTo>
                  <a:close/>
                </a:path>
                <a:path w="6179184" h="1780539">
                  <a:moveTo>
                    <a:pt x="6049187" y="114617"/>
                  </a:moveTo>
                  <a:lnTo>
                    <a:pt x="6029913" y="114617"/>
                  </a:lnTo>
                  <a:lnTo>
                    <a:pt x="6022113" y="106849"/>
                  </a:lnTo>
                  <a:lnTo>
                    <a:pt x="6022113" y="87687"/>
                  </a:lnTo>
                  <a:lnTo>
                    <a:pt x="6029913" y="79920"/>
                  </a:lnTo>
                  <a:lnTo>
                    <a:pt x="6049187" y="79920"/>
                  </a:lnTo>
                  <a:lnTo>
                    <a:pt x="6056987" y="87687"/>
                  </a:lnTo>
                  <a:lnTo>
                    <a:pt x="6056987" y="106849"/>
                  </a:lnTo>
                  <a:lnTo>
                    <a:pt x="6049187" y="114617"/>
                  </a:lnTo>
                  <a:close/>
                </a:path>
                <a:path w="6179184" h="1780539">
                  <a:moveTo>
                    <a:pt x="4735490" y="114617"/>
                  </a:moveTo>
                  <a:lnTo>
                    <a:pt x="4716215" y="114617"/>
                  </a:lnTo>
                  <a:lnTo>
                    <a:pt x="4708415" y="106849"/>
                  </a:lnTo>
                  <a:lnTo>
                    <a:pt x="4708415" y="87687"/>
                  </a:lnTo>
                  <a:lnTo>
                    <a:pt x="4716215" y="79920"/>
                  </a:lnTo>
                  <a:lnTo>
                    <a:pt x="4735490" y="79920"/>
                  </a:lnTo>
                  <a:lnTo>
                    <a:pt x="4743290" y="87687"/>
                  </a:lnTo>
                  <a:lnTo>
                    <a:pt x="4743290" y="106849"/>
                  </a:lnTo>
                  <a:lnTo>
                    <a:pt x="4735490" y="114617"/>
                  </a:lnTo>
                  <a:close/>
                </a:path>
                <a:path w="6179184" h="1780539">
                  <a:moveTo>
                    <a:pt x="3026493" y="114617"/>
                  </a:moveTo>
                  <a:lnTo>
                    <a:pt x="3007244" y="114617"/>
                  </a:lnTo>
                  <a:lnTo>
                    <a:pt x="2999419" y="106849"/>
                  </a:lnTo>
                  <a:lnTo>
                    <a:pt x="2999419" y="87687"/>
                  </a:lnTo>
                  <a:lnTo>
                    <a:pt x="3007244" y="79920"/>
                  </a:lnTo>
                  <a:lnTo>
                    <a:pt x="3026493" y="79920"/>
                  </a:lnTo>
                  <a:lnTo>
                    <a:pt x="3034293" y="87687"/>
                  </a:lnTo>
                  <a:lnTo>
                    <a:pt x="3034293" y="106849"/>
                  </a:lnTo>
                  <a:lnTo>
                    <a:pt x="3026493" y="114617"/>
                  </a:lnTo>
                  <a:close/>
                </a:path>
                <a:path w="6179184" h="1780539">
                  <a:moveTo>
                    <a:pt x="2544019" y="114617"/>
                  </a:moveTo>
                  <a:lnTo>
                    <a:pt x="2524769" y="114617"/>
                  </a:lnTo>
                  <a:lnTo>
                    <a:pt x="2516970" y="106849"/>
                  </a:lnTo>
                  <a:lnTo>
                    <a:pt x="2516970" y="87687"/>
                  </a:lnTo>
                  <a:lnTo>
                    <a:pt x="2524769" y="79920"/>
                  </a:lnTo>
                  <a:lnTo>
                    <a:pt x="2544019" y="79920"/>
                  </a:lnTo>
                  <a:lnTo>
                    <a:pt x="2551844" y="87687"/>
                  </a:lnTo>
                  <a:lnTo>
                    <a:pt x="2551844" y="106849"/>
                  </a:lnTo>
                  <a:lnTo>
                    <a:pt x="2544019" y="114617"/>
                  </a:lnTo>
                  <a:close/>
                </a:path>
                <a:path w="6179184" h="1780539">
                  <a:moveTo>
                    <a:pt x="1259397" y="114617"/>
                  </a:moveTo>
                  <a:lnTo>
                    <a:pt x="1240122" y="114617"/>
                  </a:lnTo>
                  <a:lnTo>
                    <a:pt x="1232322" y="106849"/>
                  </a:lnTo>
                  <a:lnTo>
                    <a:pt x="1232322" y="87687"/>
                  </a:lnTo>
                  <a:lnTo>
                    <a:pt x="1240122" y="79920"/>
                  </a:lnTo>
                  <a:lnTo>
                    <a:pt x="1259397" y="79920"/>
                  </a:lnTo>
                  <a:lnTo>
                    <a:pt x="1267197" y="87687"/>
                  </a:lnTo>
                  <a:lnTo>
                    <a:pt x="1267197" y="106849"/>
                  </a:lnTo>
                  <a:lnTo>
                    <a:pt x="1259397" y="114617"/>
                  </a:lnTo>
                  <a:close/>
                </a:path>
                <a:path w="6179184" h="1780539">
                  <a:moveTo>
                    <a:pt x="689723" y="114617"/>
                  </a:moveTo>
                  <a:lnTo>
                    <a:pt x="670473" y="114617"/>
                  </a:lnTo>
                  <a:lnTo>
                    <a:pt x="662648" y="106849"/>
                  </a:lnTo>
                  <a:lnTo>
                    <a:pt x="662648" y="87687"/>
                  </a:lnTo>
                  <a:lnTo>
                    <a:pt x="670473" y="79920"/>
                  </a:lnTo>
                  <a:lnTo>
                    <a:pt x="689723" y="79920"/>
                  </a:lnTo>
                  <a:lnTo>
                    <a:pt x="697548" y="87687"/>
                  </a:lnTo>
                  <a:lnTo>
                    <a:pt x="697548" y="106849"/>
                  </a:lnTo>
                  <a:lnTo>
                    <a:pt x="689723" y="114617"/>
                  </a:lnTo>
                  <a:close/>
                </a:path>
                <a:path w="6179184" h="1780539">
                  <a:moveTo>
                    <a:pt x="2253395" y="97269"/>
                  </a:moveTo>
                  <a:lnTo>
                    <a:pt x="2234120" y="97269"/>
                  </a:lnTo>
                  <a:lnTo>
                    <a:pt x="2226320" y="89501"/>
                  </a:lnTo>
                  <a:lnTo>
                    <a:pt x="2226320" y="70339"/>
                  </a:lnTo>
                  <a:lnTo>
                    <a:pt x="2234120" y="62571"/>
                  </a:lnTo>
                  <a:lnTo>
                    <a:pt x="2253395" y="62571"/>
                  </a:lnTo>
                  <a:lnTo>
                    <a:pt x="2261195" y="70339"/>
                  </a:lnTo>
                  <a:lnTo>
                    <a:pt x="2261195" y="89501"/>
                  </a:lnTo>
                  <a:lnTo>
                    <a:pt x="2253395" y="97269"/>
                  </a:lnTo>
                  <a:close/>
                </a:path>
                <a:path w="6179184" h="1780539">
                  <a:moveTo>
                    <a:pt x="556023" y="97269"/>
                  </a:moveTo>
                  <a:lnTo>
                    <a:pt x="536773" y="97269"/>
                  </a:lnTo>
                  <a:lnTo>
                    <a:pt x="528973" y="89501"/>
                  </a:lnTo>
                  <a:lnTo>
                    <a:pt x="528973" y="70339"/>
                  </a:lnTo>
                  <a:lnTo>
                    <a:pt x="536773" y="62571"/>
                  </a:lnTo>
                  <a:lnTo>
                    <a:pt x="556023" y="62571"/>
                  </a:lnTo>
                  <a:lnTo>
                    <a:pt x="563848" y="70339"/>
                  </a:lnTo>
                  <a:lnTo>
                    <a:pt x="563848" y="89501"/>
                  </a:lnTo>
                  <a:lnTo>
                    <a:pt x="556023" y="97269"/>
                  </a:lnTo>
                  <a:close/>
                </a:path>
                <a:path w="6179184" h="1780539">
                  <a:moveTo>
                    <a:pt x="27074" y="97269"/>
                  </a:moveTo>
                  <a:lnTo>
                    <a:pt x="7799" y="97269"/>
                  </a:lnTo>
                  <a:lnTo>
                    <a:pt x="0" y="89501"/>
                  </a:lnTo>
                  <a:lnTo>
                    <a:pt x="0" y="70339"/>
                  </a:lnTo>
                  <a:lnTo>
                    <a:pt x="7799" y="62571"/>
                  </a:lnTo>
                  <a:lnTo>
                    <a:pt x="27074" y="62571"/>
                  </a:lnTo>
                  <a:lnTo>
                    <a:pt x="34874" y="70339"/>
                  </a:lnTo>
                  <a:lnTo>
                    <a:pt x="34874" y="89501"/>
                  </a:lnTo>
                  <a:lnTo>
                    <a:pt x="27074" y="97269"/>
                  </a:lnTo>
                  <a:close/>
                </a:path>
                <a:path w="6179184" h="1780539">
                  <a:moveTo>
                    <a:pt x="4898240" y="91486"/>
                  </a:moveTo>
                  <a:lnTo>
                    <a:pt x="4878965" y="91486"/>
                  </a:lnTo>
                  <a:lnTo>
                    <a:pt x="4871165" y="83719"/>
                  </a:lnTo>
                  <a:lnTo>
                    <a:pt x="4871165" y="64556"/>
                  </a:lnTo>
                  <a:lnTo>
                    <a:pt x="4878965" y="56789"/>
                  </a:lnTo>
                  <a:lnTo>
                    <a:pt x="4898240" y="56789"/>
                  </a:lnTo>
                  <a:lnTo>
                    <a:pt x="4906040" y="64556"/>
                  </a:lnTo>
                  <a:lnTo>
                    <a:pt x="4906040" y="83719"/>
                  </a:lnTo>
                  <a:lnTo>
                    <a:pt x="4898240" y="91486"/>
                  </a:lnTo>
                  <a:close/>
                </a:path>
                <a:path w="6179184" h="1780539">
                  <a:moveTo>
                    <a:pt x="3386893" y="91486"/>
                  </a:moveTo>
                  <a:lnTo>
                    <a:pt x="3367643" y="91486"/>
                  </a:lnTo>
                  <a:lnTo>
                    <a:pt x="3359818" y="83719"/>
                  </a:lnTo>
                  <a:lnTo>
                    <a:pt x="3359818" y="64556"/>
                  </a:lnTo>
                  <a:lnTo>
                    <a:pt x="3367643" y="56789"/>
                  </a:lnTo>
                  <a:lnTo>
                    <a:pt x="3386893" y="56789"/>
                  </a:lnTo>
                  <a:lnTo>
                    <a:pt x="3394693" y="64556"/>
                  </a:lnTo>
                  <a:lnTo>
                    <a:pt x="3394693" y="83719"/>
                  </a:lnTo>
                  <a:lnTo>
                    <a:pt x="3386893" y="91486"/>
                  </a:lnTo>
                  <a:close/>
                </a:path>
                <a:path w="6179184" h="1780539">
                  <a:moveTo>
                    <a:pt x="1410522" y="91486"/>
                  </a:moveTo>
                  <a:lnTo>
                    <a:pt x="1391272" y="91486"/>
                  </a:lnTo>
                  <a:lnTo>
                    <a:pt x="1383447" y="83719"/>
                  </a:lnTo>
                  <a:lnTo>
                    <a:pt x="1383447" y="64556"/>
                  </a:lnTo>
                  <a:lnTo>
                    <a:pt x="1391272" y="56789"/>
                  </a:lnTo>
                  <a:lnTo>
                    <a:pt x="1410522" y="56789"/>
                  </a:lnTo>
                  <a:lnTo>
                    <a:pt x="1418322" y="64556"/>
                  </a:lnTo>
                  <a:lnTo>
                    <a:pt x="1418322" y="83719"/>
                  </a:lnTo>
                  <a:lnTo>
                    <a:pt x="1410522" y="91486"/>
                  </a:lnTo>
                  <a:close/>
                </a:path>
                <a:path w="6179184" h="1780539">
                  <a:moveTo>
                    <a:pt x="2131320" y="79922"/>
                  </a:moveTo>
                  <a:lnTo>
                    <a:pt x="2112045" y="79922"/>
                  </a:lnTo>
                  <a:lnTo>
                    <a:pt x="2104245" y="72154"/>
                  </a:lnTo>
                  <a:lnTo>
                    <a:pt x="2104245" y="52992"/>
                  </a:lnTo>
                  <a:lnTo>
                    <a:pt x="2112045" y="45224"/>
                  </a:lnTo>
                  <a:lnTo>
                    <a:pt x="2131320" y="45224"/>
                  </a:lnTo>
                  <a:lnTo>
                    <a:pt x="2139120" y="52992"/>
                  </a:lnTo>
                  <a:lnTo>
                    <a:pt x="2139120" y="72154"/>
                  </a:lnTo>
                  <a:lnTo>
                    <a:pt x="2131320" y="79922"/>
                  </a:lnTo>
                  <a:close/>
                </a:path>
                <a:path w="6179184" h="1780539">
                  <a:moveTo>
                    <a:pt x="4299516" y="74139"/>
                  </a:moveTo>
                  <a:lnTo>
                    <a:pt x="4280241" y="74139"/>
                  </a:lnTo>
                  <a:lnTo>
                    <a:pt x="4272441" y="66371"/>
                  </a:lnTo>
                  <a:lnTo>
                    <a:pt x="4272441" y="47208"/>
                  </a:lnTo>
                  <a:lnTo>
                    <a:pt x="4280241" y="39442"/>
                  </a:lnTo>
                  <a:lnTo>
                    <a:pt x="4299516" y="39442"/>
                  </a:lnTo>
                  <a:lnTo>
                    <a:pt x="4307316" y="47208"/>
                  </a:lnTo>
                  <a:lnTo>
                    <a:pt x="4307316" y="66371"/>
                  </a:lnTo>
                  <a:lnTo>
                    <a:pt x="4299516" y="74139"/>
                  </a:lnTo>
                  <a:close/>
                </a:path>
                <a:path w="6179184" h="1780539">
                  <a:moveTo>
                    <a:pt x="3508968" y="74139"/>
                  </a:moveTo>
                  <a:lnTo>
                    <a:pt x="3489693" y="74139"/>
                  </a:lnTo>
                  <a:lnTo>
                    <a:pt x="3481893" y="66371"/>
                  </a:lnTo>
                  <a:lnTo>
                    <a:pt x="3481893" y="47208"/>
                  </a:lnTo>
                  <a:lnTo>
                    <a:pt x="3489693" y="39442"/>
                  </a:lnTo>
                  <a:lnTo>
                    <a:pt x="3508968" y="39442"/>
                  </a:lnTo>
                  <a:lnTo>
                    <a:pt x="3516768" y="47208"/>
                  </a:lnTo>
                  <a:lnTo>
                    <a:pt x="3516768" y="66371"/>
                  </a:lnTo>
                  <a:lnTo>
                    <a:pt x="3508968" y="74139"/>
                  </a:lnTo>
                  <a:close/>
                </a:path>
                <a:path w="6179184" h="1780539">
                  <a:moveTo>
                    <a:pt x="1776721" y="74139"/>
                  </a:moveTo>
                  <a:lnTo>
                    <a:pt x="1757471" y="74139"/>
                  </a:lnTo>
                  <a:lnTo>
                    <a:pt x="1749671" y="66371"/>
                  </a:lnTo>
                  <a:lnTo>
                    <a:pt x="1749671" y="47208"/>
                  </a:lnTo>
                  <a:lnTo>
                    <a:pt x="1757471" y="39442"/>
                  </a:lnTo>
                  <a:lnTo>
                    <a:pt x="1776721" y="39442"/>
                  </a:lnTo>
                  <a:lnTo>
                    <a:pt x="1784546" y="47208"/>
                  </a:lnTo>
                  <a:lnTo>
                    <a:pt x="1784546" y="66371"/>
                  </a:lnTo>
                  <a:lnTo>
                    <a:pt x="1776721" y="74139"/>
                  </a:lnTo>
                  <a:close/>
                </a:path>
                <a:path w="6179184" h="1780539">
                  <a:moveTo>
                    <a:pt x="5758538" y="68355"/>
                  </a:moveTo>
                  <a:lnTo>
                    <a:pt x="5739288" y="68355"/>
                  </a:lnTo>
                  <a:lnTo>
                    <a:pt x="5731463" y="60588"/>
                  </a:lnTo>
                  <a:lnTo>
                    <a:pt x="5731463" y="41425"/>
                  </a:lnTo>
                  <a:lnTo>
                    <a:pt x="5739288" y="33658"/>
                  </a:lnTo>
                  <a:lnTo>
                    <a:pt x="5758538" y="33658"/>
                  </a:lnTo>
                  <a:lnTo>
                    <a:pt x="5766338" y="41425"/>
                  </a:lnTo>
                  <a:lnTo>
                    <a:pt x="5766338" y="60588"/>
                  </a:lnTo>
                  <a:lnTo>
                    <a:pt x="5758538" y="68355"/>
                  </a:lnTo>
                  <a:close/>
                </a:path>
                <a:path w="6179184" h="1780539">
                  <a:moveTo>
                    <a:pt x="5543463" y="68355"/>
                  </a:moveTo>
                  <a:lnTo>
                    <a:pt x="5524214" y="68355"/>
                  </a:lnTo>
                  <a:lnTo>
                    <a:pt x="5516389" y="60588"/>
                  </a:lnTo>
                  <a:lnTo>
                    <a:pt x="5516389" y="41425"/>
                  </a:lnTo>
                  <a:lnTo>
                    <a:pt x="5524214" y="33658"/>
                  </a:lnTo>
                  <a:lnTo>
                    <a:pt x="5543463" y="33658"/>
                  </a:lnTo>
                  <a:lnTo>
                    <a:pt x="5551263" y="41425"/>
                  </a:lnTo>
                  <a:lnTo>
                    <a:pt x="5551263" y="60588"/>
                  </a:lnTo>
                  <a:lnTo>
                    <a:pt x="5543463" y="68355"/>
                  </a:lnTo>
                  <a:close/>
                </a:path>
                <a:path w="6179184" h="1780539">
                  <a:moveTo>
                    <a:pt x="1143122" y="68355"/>
                  </a:moveTo>
                  <a:lnTo>
                    <a:pt x="1123872" y="68355"/>
                  </a:lnTo>
                  <a:lnTo>
                    <a:pt x="1116072" y="60588"/>
                  </a:lnTo>
                  <a:lnTo>
                    <a:pt x="1116072" y="41425"/>
                  </a:lnTo>
                  <a:lnTo>
                    <a:pt x="1123872" y="33658"/>
                  </a:lnTo>
                  <a:lnTo>
                    <a:pt x="1143122" y="33658"/>
                  </a:lnTo>
                  <a:lnTo>
                    <a:pt x="1150947" y="41425"/>
                  </a:lnTo>
                  <a:lnTo>
                    <a:pt x="1150947" y="60588"/>
                  </a:lnTo>
                  <a:lnTo>
                    <a:pt x="1143122" y="68355"/>
                  </a:lnTo>
                  <a:close/>
                </a:path>
                <a:path w="6179184" h="1780539">
                  <a:moveTo>
                    <a:pt x="916423" y="68355"/>
                  </a:moveTo>
                  <a:lnTo>
                    <a:pt x="897173" y="68355"/>
                  </a:lnTo>
                  <a:lnTo>
                    <a:pt x="889373" y="60588"/>
                  </a:lnTo>
                  <a:lnTo>
                    <a:pt x="889373" y="41425"/>
                  </a:lnTo>
                  <a:lnTo>
                    <a:pt x="897173" y="33658"/>
                  </a:lnTo>
                  <a:lnTo>
                    <a:pt x="916423" y="33658"/>
                  </a:lnTo>
                  <a:lnTo>
                    <a:pt x="924248" y="41425"/>
                  </a:lnTo>
                  <a:lnTo>
                    <a:pt x="924248" y="60588"/>
                  </a:lnTo>
                  <a:lnTo>
                    <a:pt x="916423" y="68355"/>
                  </a:lnTo>
                  <a:close/>
                </a:path>
                <a:path w="6179184" h="1780539">
                  <a:moveTo>
                    <a:pt x="422349" y="68355"/>
                  </a:moveTo>
                  <a:lnTo>
                    <a:pt x="403074" y="68355"/>
                  </a:lnTo>
                  <a:lnTo>
                    <a:pt x="395274" y="60588"/>
                  </a:lnTo>
                  <a:lnTo>
                    <a:pt x="395274" y="41425"/>
                  </a:lnTo>
                  <a:lnTo>
                    <a:pt x="403074" y="33658"/>
                  </a:lnTo>
                  <a:lnTo>
                    <a:pt x="422349" y="33658"/>
                  </a:lnTo>
                  <a:lnTo>
                    <a:pt x="430149" y="41425"/>
                  </a:lnTo>
                  <a:lnTo>
                    <a:pt x="430149" y="60588"/>
                  </a:lnTo>
                  <a:lnTo>
                    <a:pt x="422349" y="68355"/>
                  </a:lnTo>
                  <a:close/>
                </a:path>
                <a:path w="6179184" h="1780539">
                  <a:moveTo>
                    <a:pt x="5956188" y="62572"/>
                  </a:moveTo>
                  <a:lnTo>
                    <a:pt x="5936913" y="62572"/>
                  </a:lnTo>
                  <a:lnTo>
                    <a:pt x="5929113" y="54805"/>
                  </a:lnTo>
                  <a:lnTo>
                    <a:pt x="5929113" y="35643"/>
                  </a:lnTo>
                  <a:lnTo>
                    <a:pt x="5936913" y="27875"/>
                  </a:lnTo>
                  <a:lnTo>
                    <a:pt x="5956188" y="27875"/>
                  </a:lnTo>
                  <a:lnTo>
                    <a:pt x="5963988" y="35643"/>
                  </a:lnTo>
                  <a:lnTo>
                    <a:pt x="5963988" y="54805"/>
                  </a:lnTo>
                  <a:lnTo>
                    <a:pt x="5956188" y="62572"/>
                  </a:lnTo>
                  <a:close/>
                </a:path>
                <a:path w="6179184" h="1780539">
                  <a:moveTo>
                    <a:pt x="4630840" y="62572"/>
                  </a:moveTo>
                  <a:lnTo>
                    <a:pt x="4611590" y="62572"/>
                  </a:lnTo>
                  <a:lnTo>
                    <a:pt x="4603765" y="54805"/>
                  </a:lnTo>
                  <a:lnTo>
                    <a:pt x="4603765" y="35643"/>
                  </a:lnTo>
                  <a:lnTo>
                    <a:pt x="4611590" y="27875"/>
                  </a:lnTo>
                  <a:lnTo>
                    <a:pt x="4630840" y="27875"/>
                  </a:lnTo>
                  <a:lnTo>
                    <a:pt x="4638665" y="35643"/>
                  </a:lnTo>
                  <a:lnTo>
                    <a:pt x="4638665" y="54805"/>
                  </a:lnTo>
                  <a:lnTo>
                    <a:pt x="4630840" y="62572"/>
                  </a:lnTo>
                  <a:close/>
                </a:path>
                <a:path w="6179184" h="1780539">
                  <a:moveTo>
                    <a:pt x="2381270" y="62572"/>
                  </a:moveTo>
                  <a:lnTo>
                    <a:pt x="2362020" y="62572"/>
                  </a:lnTo>
                  <a:lnTo>
                    <a:pt x="2354195" y="54805"/>
                  </a:lnTo>
                  <a:lnTo>
                    <a:pt x="2354195" y="35643"/>
                  </a:lnTo>
                  <a:lnTo>
                    <a:pt x="2362020" y="27875"/>
                  </a:lnTo>
                  <a:lnTo>
                    <a:pt x="2381270" y="27875"/>
                  </a:lnTo>
                  <a:lnTo>
                    <a:pt x="2389070" y="35643"/>
                  </a:lnTo>
                  <a:lnTo>
                    <a:pt x="2389070" y="54805"/>
                  </a:lnTo>
                  <a:lnTo>
                    <a:pt x="2381270" y="62572"/>
                  </a:lnTo>
                  <a:close/>
                </a:path>
                <a:path w="6179184" h="1780539">
                  <a:moveTo>
                    <a:pt x="154949" y="62572"/>
                  </a:moveTo>
                  <a:lnTo>
                    <a:pt x="135674" y="62572"/>
                  </a:lnTo>
                  <a:lnTo>
                    <a:pt x="127874" y="54805"/>
                  </a:lnTo>
                  <a:lnTo>
                    <a:pt x="127874" y="35643"/>
                  </a:lnTo>
                  <a:lnTo>
                    <a:pt x="135674" y="27875"/>
                  </a:lnTo>
                  <a:lnTo>
                    <a:pt x="154949" y="27875"/>
                  </a:lnTo>
                  <a:lnTo>
                    <a:pt x="162749" y="35643"/>
                  </a:lnTo>
                  <a:lnTo>
                    <a:pt x="162749" y="54805"/>
                  </a:lnTo>
                  <a:lnTo>
                    <a:pt x="154949" y="62572"/>
                  </a:lnTo>
                  <a:close/>
                </a:path>
                <a:path w="6179184" h="1780539">
                  <a:moveTo>
                    <a:pt x="4148391" y="56790"/>
                  </a:moveTo>
                  <a:lnTo>
                    <a:pt x="4129116" y="56790"/>
                  </a:lnTo>
                  <a:lnTo>
                    <a:pt x="4121316" y="49022"/>
                  </a:lnTo>
                  <a:lnTo>
                    <a:pt x="4121316" y="29860"/>
                  </a:lnTo>
                  <a:lnTo>
                    <a:pt x="4129116" y="22093"/>
                  </a:lnTo>
                  <a:lnTo>
                    <a:pt x="4148391" y="22093"/>
                  </a:lnTo>
                  <a:lnTo>
                    <a:pt x="4156191" y="29860"/>
                  </a:lnTo>
                  <a:lnTo>
                    <a:pt x="4156191" y="49022"/>
                  </a:lnTo>
                  <a:lnTo>
                    <a:pt x="4148391" y="56790"/>
                  </a:lnTo>
                  <a:close/>
                </a:path>
                <a:path w="6179184" h="1780539">
                  <a:moveTo>
                    <a:pt x="4020492" y="56790"/>
                  </a:moveTo>
                  <a:lnTo>
                    <a:pt x="4001242" y="56790"/>
                  </a:lnTo>
                  <a:lnTo>
                    <a:pt x="3993417" y="49022"/>
                  </a:lnTo>
                  <a:lnTo>
                    <a:pt x="3993417" y="29860"/>
                  </a:lnTo>
                  <a:lnTo>
                    <a:pt x="4001242" y="22093"/>
                  </a:lnTo>
                  <a:lnTo>
                    <a:pt x="4020492" y="22093"/>
                  </a:lnTo>
                  <a:lnTo>
                    <a:pt x="4028316" y="29860"/>
                  </a:lnTo>
                  <a:lnTo>
                    <a:pt x="4028316" y="49022"/>
                  </a:lnTo>
                  <a:lnTo>
                    <a:pt x="4020492" y="56790"/>
                  </a:lnTo>
                  <a:close/>
                </a:path>
                <a:path w="6179184" h="1780539">
                  <a:moveTo>
                    <a:pt x="796973" y="45224"/>
                  </a:moveTo>
                  <a:lnTo>
                    <a:pt x="784123" y="45224"/>
                  </a:lnTo>
                  <a:lnTo>
                    <a:pt x="778924" y="40046"/>
                  </a:lnTo>
                  <a:lnTo>
                    <a:pt x="778923" y="27271"/>
                  </a:lnTo>
                  <a:lnTo>
                    <a:pt x="784123" y="22093"/>
                  </a:lnTo>
                  <a:lnTo>
                    <a:pt x="796973" y="22093"/>
                  </a:lnTo>
                  <a:lnTo>
                    <a:pt x="802173" y="27271"/>
                  </a:lnTo>
                  <a:lnTo>
                    <a:pt x="802173" y="40046"/>
                  </a:lnTo>
                  <a:lnTo>
                    <a:pt x="796973" y="45224"/>
                  </a:lnTo>
                  <a:close/>
                </a:path>
                <a:path w="6179184" h="1780539">
                  <a:moveTo>
                    <a:pt x="5322589" y="51007"/>
                  </a:moveTo>
                  <a:lnTo>
                    <a:pt x="5303314" y="51007"/>
                  </a:lnTo>
                  <a:lnTo>
                    <a:pt x="5295514" y="43240"/>
                  </a:lnTo>
                  <a:lnTo>
                    <a:pt x="5295514" y="24077"/>
                  </a:lnTo>
                  <a:lnTo>
                    <a:pt x="5303314" y="16310"/>
                  </a:lnTo>
                  <a:lnTo>
                    <a:pt x="5322589" y="16310"/>
                  </a:lnTo>
                  <a:lnTo>
                    <a:pt x="5330389" y="24077"/>
                  </a:lnTo>
                  <a:lnTo>
                    <a:pt x="5330389" y="43240"/>
                  </a:lnTo>
                  <a:lnTo>
                    <a:pt x="5322589" y="51007"/>
                  </a:lnTo>
                  <a:close/>
                </a:path>
                <a:path w="6179184" h="1780539">
                  <a:moveTo>
                    <a:pt x="5159814" y="51007"/>
                  </a:moveTo>
                  <a:lnTo>
                    <a:pt x="5140564" y="51007"/>
                  </a:lnTo>
                  <a:lnTo>
                    <a:pt x="5132739" y="43240"/>
                  </a:lnTo>
                  <a:lnTo>
                    <a:pt x="5132739" y="24077"/>
                  </a:lnTo>
                  <a:lnTo>
                    <a:pt x="5140564" y="16310"/>
                  </a:lnTo>
                  <a:lnTo>
                    <a:pt x="5159814" y="16310"/>
                  </a:lnTo>
                  <a:lnTo>
                    <a:pt x="5167614" y="24077"/>
                  </a:lnTo>
                  <a:lnTo>
                    <a:pt x="5167614" y="43240"/>
                  </a:lnTo>
                  <a:lnTo>
                    <a:pt x="5159814" y="51007"/>
                  </a:lnTo>
                  <a:close/>
                </a:path>
                <a:path w="6179184" h="1780539">
                  <a:moveTo>
                    <a:pt x="4491341" y="51007"/>
                  </a:moveTo>
                  <a:lnTo>
                    <a:pt x="4472066" y="51007"/>
                  </a:lnTo>
                  <a:lnTo>
                    <a:pt x="4464266" y="43240"/>
                  </a:lnTo>
                  <a:lnTo>
                    <a:pt x="4464266" y="24077"/>
                  </a:lnTo>
                  <a:lnTo>
                    <a:pt x="4472066" y="16310"/>
                  </a:lnTo>
                  <a:lnTo>
                    <a:pt x="4491341" y="16310"/>
                  </a:lnTo>
                  <a:lnTo>
                    <a:pt x="4499141" y="24077"/>
                  </a:lnTo>
                  <a:lnTo>
                    <a:pt x="4499141" y="43240"/>
                  </a:lnTo>
                  <a:lnTo>
                    <a:pt x="4491341" y="51007"/>
                  </a:lnTo>
                  <a:close/>
                </a:path>
                <a:path w="6179184" h="1780539">
                  <a:moveTo>
                    <a:pt x="3131118" y="51007"/>
                  </a:moveTo>
                  <a:lnTo>
                    <a:pt x="3111868" y="51007"/>
                  </a:lnTo>
                  <a:lnTo>
                    <a:pt x="3104068" y="43240"/>
                  </a:lnTo>
                  <a:lnTo>
                    <a:pt x="3104068" y="24077"/>
                  </a:lnTo>
                  <a:lnTo>
                    <a:pt x="3111868" y="16310"/>
                  </a:lnTo>
                  <a:lnTo>
                    <a:pt x="3131118" y="16310"/>
                  </a:lnTo>
                  <a:lnTo>
                    <a:pt x="3138943" y="24077"/>
                  </a:lnTo>
                  <a:lnTo>
                    <a:pt x="3138943" y="43240"/>
                  </a:lnTo>
                  <a:lnTo>
                    <a:pt x="3131118" y="51007"/>
                  </a:lnTo>
                  <a:close/>
                </a:path>
                <a:path w="6179184" h="1780539">
                  <a:moveTo>
                    <a:pt x="3863542" y="45224"/>
                  </a:moveTo>
                  <a:lnTo>
                    <a:pt x="3844292" y="45224"/>
                  </a:lnTo>
                  <a:lnTo>
                    <a:pt x="3836492" y="37457"/>
                  </a:lnTo>
                  <a:lnTo>
                    <a:pt x="3836492" y="18294"/>
                  </a:lnTo>
                  <a:lnTo>
                    <a:pt x="3844292" y="10527"/>
                  </a:lnTo>
                  <a:lnTo>
                    <a:pt x="3863542" y="10527"/>
                  </a:lnTo>
                  <a:lnTo>
                    <a:pt x="3871367" y="18294"/>
                  </a:lnTo>
                  <a:lnTo>
                    <a:pt x="3871367" y="37457"/>
                  </a:lnTo>
                  <a:lnTo>
                    <a:pt x="3863542" y="45224"/>
                  </a:lnTo>
                  <a:close/>
                </a:path>
                <a:path w="6179184" h="1780539">
                  <a:moveTo>
                    <a:pt x="1015247" y="45224"/>
                  </a:moveTo>
                  <a:lnTo>
                    <a:pt x="995998" y="45224"/>
                  </a:lnTo>
                  <a:lnTo>
                    <a:pt x="988173" y="37457"/>
                  </a:lnTo>
                  <a:lnTo>
                    <a:pt x="988173" y="18294"/>
                  </a:lnTo>
                  <a:lnTo>
                    <a:pt x="995998" y="10527"/>
                  </a:lnTo>
                  <a:lnTo>
                    <a:pt x="1015247" y="10527"/>
                  </a:lnTo>
                  <a:lnTo>
                    <a:pt x="1023047" y="18294"/>
                  </a:lnTo>
                  <a:lnTo>
                    <a:pt x="1023047" y="37457"/>
                  </a:lnTo>
                  <a:lnTo>
                    <a:pt x="1015247" y="45224"/>
                  </a:lnTo>
                  <a:close/>
                </a:path>
                <a:path w="6179184" h="1780539">
                  <a:moveTo>
                    <a:pt x="311899" y="45224"/>
                  </a:moveTo>
                  <a:lnTo>
                    <a:pt x="292624" y="45224"/>
                  </a:lnTo>
                  <a:lnTo>
                    <a:pt x="284824" y="37457"/>
                  </a:lnTo>
                  <a:lnTo>
                    <a:pt x="284824" y="18294"/>
                  </a:lnTo>
                  <a:lnTo>
                    <a:pt x="292624" y="10527"/>
                  </a:lnTo>
                  <a:lnTo>
                    <a:pt x="311899" y="10527"/>
                  </a:lnTo>
                  <a:lnTo>
                    <a:pt x="319699" y="18294"/>
                  </a:lnTo>
                  <a:lnTo>
                    <a:pt x="319699" y="37457"/>
                  </a:lnTo>
                  <a:lnTo>
                    <a:pt x="311899" y="45224"/>
                  </a:lnTo>
                  <a:close/>
                </a:path>
                <a:path w="6179184" h="1780539">
                  <a:moveTo>
                    <a:pt x="3724042" y="39442"/>
                  </a:moveTo>
                  <a:lnTo>
                    <a:pt x="3704767" y="39442"/>
                  </a:lnTo>
                  <a:lnTo>
                    <a:pt x="3696967" y="31674"/>
                  </a:lnTo>
                  <a:lnTo>
                    <a:pt x="3696967" y="12512"/>
                  </a:lnTo>
                  <a:lnTo>
                    <a:pt x="3704767" y="4745"/>
                  </a:lnTo>
                  <a:lnTo>
                    <a:pt x="3724042" y="4745"/>
                  </a:lnTo>
                  <a:lnTo>
                    <a:pt x="3731842" y="12512"/>
                  </a:lnTo>
                  <a:lnTo>
                    <a:pt x="3731842" y="31674"/>
                  </a:lnTo>
                  <a:lnTo>
                    <a:pt x="3724042" y="39442"/>
                  </a:lnTo>
                  <a:close/>
                </a:path>
                <a:path w="6179184" h="1780539">
                  <a:moveTo>
                    <a:pt x="3288068" y="39442"/>
                  </a:moveTo>
                  <a:lnTo>
                    <a:pt x="3268818" y="39442"/>
                  </a:lnTo>
                  <a:lnTo>
                    <a:pt x="3261018" y="31674"/>
                  </a:lnTo>
                  <a:lnTo>
                    <a:pt x="3261018" y="12512"/>
                  </a:lnTo>
                  <a:lnTo>
                    <a:pt x="3268818" y="4745"/>
                  </a:lnTo>
                  <a:lnTo>
                    <a:pt x="3288068" y="4745"/>
                  </a:lnTo>
                  <a:lnTo>
                    <a:pt x="3295893" y="12512"/>
                  </a:lnTo>
                  <a:lnTo>
                    <a:pt x="3295893" y="31674"/>
                  </a:lnTo>
                  <a:lnTo>
                    <a:pt x="3288068" y="39442"/>
                  </a:lnTo>
                  <a:close/>
                </a:path>
                <a:path w="6179184" h="1780539">
                  <a:moveTo>
                    <a:pt x="5026115" y="27875"/>
                  </a:moveTo>
                  <a:lnTo>
                    <a:pt x="5006865" y="27875"/>
                  </a:lnTo>
                  <a:lnTo>
                    <a:pt x="4999040" y="20108"/>
                  </a:lnTo>
                  <a:lnTo>
                    <a:pt x="4999040" y="10526"/>
                  </a:lnTo>
                  <a:lnTo>
                    <a:pt x="5003440" y="0"/>
                  </a:lnTo>
                  <a:lnTo>
                    <a:pt x="5029540" y="0"/>
                  </a:lnTo>
                  <a:lnTo>
                    <a:pt x="5033940" y="10526"/>
                  </a:lnTo>
                  <a:lnTo>
                    <a:pt x="5033940" y="20108"/>
                  </a:lnTo>
                  <a:lnTo>
                    <a:pt x="5026115" y="27875"/>
                  </a:lnTo>
                  <a:close/>
                </a:path>
                <a:path w="6179184" h="1780539">
                  <a:moveTo>
                    <a:pt x="4760715" y="4745"/>
                  </a:moveTo>
                  <a:lnTo>
                    <a:pt x="4749215" y="0"/>
                  </a:lnTo>
                  <a:lnTo>
                    <a:pt x="4772240" y="0"/>
                  </a:lnTo>
                  <a:lnTo>
                    <a:pt x="4760715" y="4745"/>
                  </a:lnTo>
                  <a:close/>
                </a:path>
                <a:path w="6179184" h="1780539">
                  <a:moveTo>
                    <a:pt x="3602967" y="16310"/>
                  </a:moveTo>
                  <a:lnTo>
                    <a:pt x="3593342" y="16310"/>
                  </a:lnTo>
                  <a:lnTo>
                    <a:pt x="3588967" y="14369"/>
                  </a:lnTo>
                  <a:lnTo>
                    <a:pt x="3585817" y="11229"/>
                  </a:lnTo>
                  <a:lnTo>
                    <a:pt x="3581142" y="0"/>
                  </a:lnTo>
                  <a:lnTo>
                    <a:pt x="3615167" y="0"/>
                  </a:lnTo>
                  <a:lnTo>
                    <a:pt x="3610492" y="11229"/>
                  </a:lnTo>
                  <a:lnTo>
                    <a:pt x="3607317" y="14369"/>
                  </a:lnTo>
                  <a:lnTo>
                    <a:pt x="3602967" y="16310"/>
                  </a:lnTo>
                  <a:close/>
                </a:path>
                <a:path w="6179184" h="1780539">
                  <a:moveTo>
                    <a:pt x="2970369" y="4745"/>
                  </a:moveTo>
                  <a:lnTo>
                    <a:pt x="2958844" y="0"/>
                  </a:lnTo>
                  <a:lnTo>
                    <a:pt x="2981869" y="0"/>
                  </a:lnTo>
                  <a:lnTo>
                    <a:pt x="2970369" y="4745"/>
                  </a:lnTo>
                  <a:close/>
                </a:path>
                <a:path w="6179184" h="1780539">
                  <a:moveTo>
                    <a:pt x="2835669" y="16310"/>
                  </a:moveTo>
                  <a:lnTo>
                    <a:pt x="2826044" y="16310"/>
                  </a:lnTo>
                  <a:lnTo>
                    <a:pt x="2821669" y="14369"/>
                  </a:lnTo>
                  <a:lnTo>
                    <a:pt x="2818519" y="11229"/>
                  </a:lnTo>
                  <a:lnTo>
                    <a:pt x="2813844" y="0"/>
                  </a:lnTo>
                  <a:lnTo>
                    <a:pt x="2847869" y="0"/>
                  </a:lnTo>
                  <a:lnTo>
                    <a:pt x="2843194" y="11229"/>
                  </a:lnTo>
                  <a:lnTo>
                    <a:pt x="2840019" y="14369"/>
                  </a:lnTo>
                  <a:lnTo>
                    <a:pt x="2835669" y="16310"/>
                  </a:lnTo>
                  <a:close/>
                </a:path>
                <a:path w="6179184" h="1780539">
                  <a:moveTo>
                    <a:pt x="2725219" y="16310"/>
                  </a:moveTo>
                  <a:lnTo>
                    <a:pt x="2715594" y="16310"/>
                  </a:lnTo>
                  <a:lnTo>
                    <a:pt x="2711244" y="14369"/>
                  </a:lnTo>
                  <a:lnTo>
                    <a:pt x="2708069" y="11229"/>
                  </a:lnTo>
                  <a:lnTo>
                    <a:pt x="2703394" y="0"/>
                  </a:lnTo>
                  <a:lnTo>
                    <a:pt x="2737419" y="0"/>
                  </a:lnTo>
                  <a:lnTo>
                    <a:pt x="2732744" y="11229"/>
                  </a:lnTo>
                  <a:lnTo>
                    <a:pt x="2729594" y="14369"/>
                  </a:lnTo>
                  <a:lnTo>
                    <a:pt x="2725219" y="16310"/>
                  </a:lnTo>
                  <a:close/>
                </a:path>
                <a:path w="6179184" h="1780539">
                  <a:moveTo>
                    <a:pt x="2613794" y="22093"/>
                  </a:moveTo>
                  <a:lnTo>
                    <a:pt x="2594519" y="22093"/>
                  </a:lnTo>
                  <a:lnTo>
                    <a:pt x="2586719" y="14325"/>
                  </a:lnTo>
                  <a:lnTo>
                    <a:pt x="2586719" y="4745"/>
                  </a:lnTo>
                  <a:lnTo>
                    <a:pt x="2588694" y="0"/>
                  </a:lnTo>
                  <a:lnTo>
                    <a:pt x="2619619" y="0"/>
                  </a:lnTo>
                  <a:lnTo>
                    <a:pt x="2621594" y="4745"/>
                  </a:lnTo>
                  <a:lnTo>
                    <a:pt x="2621594" y="14325"/>
                  </a:lnTo>
                  <a:lnTo>
                    <a:pt x="2613794" y="22093"/>
                  </a:lnTo>
                  <a:close/>
                </a:path>
                <a:path w="6179184" h="1780539">
                  <a:moveTo>
                    <a:pt x="2485895" y="22093"/>
                  </a:moveTo>
                  <a:lnTo>
                    <a:pt x="2466645" y="22093"/>
                  </a:lnTo>
                  <a:lnTo>
                    <a:pt x="2458845" y="14325"/>
                  </a:lnTo>
                  <a:lnTo>
                    <a:pt x="2458845" y="4745"/>
                  </a:lnTo>
                  <a:lnTo>
                    <a:pt x="2460820" y="0"/>
                  </a:lnTo>
                  <a:lnTo>
                    <a:pt x="2491745" y="0"/>
                  </a:lnTo>
                  <a:lnTo>
                    <a:pt x="2493720" y="4745"/>
                  </a:lnTo>
                  <a:lnTo>
                    <a:pt x="2493720" y="14325"/>
                  </a:lnTo>
                  <a:lnTo>
                    <a:pt x="2485895" y="22093"/>
                  </a:lnTo>
                  <a:close/>
                </a:path>
                <a:path w="6179184" h="1780539">
                  <a:moveTo>
                    <a:pt x="2003446" y="27875"/>
                  </a:moveTo>
                  <a:lnTo>
                    <a:pt x="1984171" y="27875"/>
                  </a:lnTo>
                  <a:lnTo>
                    <a:pt x="1976371" y="20108"/>
                  </a:lnTo>
                  <a:lnTo>
                    <a:pt x="1976371" y="10526"/>
                  </a:lnTo>
                  <a:lnTo>
                    <a:pt x="1980746" y="0"/>
                  </a:lnTo>
                  <a:lnTo>
                    <a:pt x="2006871" y="0"/>
                  </a:lnTo>
                  <a:lnTo>
                    <a:pt x="2011246" y="10526"/>
                  </a:lnTo>
                  <a:lnTo>
                    <a:pt x="2011246" y="20108"/>
                  </a:lnTo>
                  <a:lnTo>
                    <a:pt x="2003446" y="27875"/>
                  </a:lnTo>
                  <a:close/>
                </a:path>
                <a:path w="6179184" h="1780539">
                  <a:moveTo>
                    <a:pt x="1881371" y="33659"/>
                  </a:moveTo>
                  <a:lnTo>
                    <a:pt x="1862096" y="33659"/>
                  </a:lnTo>
                  <a:lnTo>
                    <a:pt x="1854296" y="25892"/>
                  </a:lnTo>
                  <a:lnTo>
                    <a:pt x="1854296" y="11520"/>
                  </a:lnTo>
                  <a:lnTo>
                    <a:pt x="1856246" y="7183"/>
                  </a:lnTo>
                  <a:lnTo>
                    <a:pt x="1859396" y="4043"/>
                  </a:lnTo>
                  <a:lnTo>
                    <a:pt x="1869221" y="0"/>
                  </a:lnTo>
                  <a:lnTo>
                    <a:pt x="1874246" y="0"/>
                  </a:lnTo>
                  <a:lnTo>
                    <a:pt x="1884071" y="4043"/>
                  </a:lnTo>
                  <a:lnTo>
                    <a:pt x="1887221" y="7183"/>
                  </a:lnTo>
                  <a:lnTo>
                    <a:pt x="1889171" y="11520"/>
                  </a:lnTo>
                  <a:lnTo>
                    <a:pt x="1889171" y="25892"/>
                  </a:lnTo>
                  <a:lnTo>
                    <a:pt x="1881371" y="33659"/>
                  </a:lnTo>
                  <a:close/>
                </a:path>
                <a:path w="6179184" h="1780539">
                  <a:moveTo>
                    <a:pt x="1661471" y="16310"/>
                  </a:moveTo>
                  <a:lnTo>
                    <a:pt x="1651846" y="16310"/>
                  </a:lnTo>
                  <a:lnTo>
                    <a:pt x="1647471" y="14369"/>
                  </a:lnTo>
                  <a:lnTo>
                    <a:pt x="1644321" y="11229"/>
                  </a:lnTo>
                  <a:lnTo>
                    <a:pt x="1639646" y="0"/>
                  </a:lnTo>
                  <a:lnTo>
                    <a:pt x="1673671" y="0"/>
                  </a:lnTo>
                  <a:lnTo>
                    <a:pt x="1668996" y="11229"/>
                  </a:lnTo>
                  <a:lnTo>
                    <a:pt x="1665821" y="14369"/>
                  </a:lnTo>
                  <a:lnTo>
                    <a:pt x="1661471" y="16310"/>
                  </a:lnTo>
                  <a:close/>
                </a:path>
                <a:path w="6179184" h="1780539">
                  <a:moveTo>
                    <a:pt x="1556846" y="16310"/>
                  </a:moveTo>
                  <a:lnTo>
                    <a:pt x="1547221" y="16310"/>
                  </a:lnTo>
                  <a:lnTo>
                    <a:pt x="1542846" y="14369"/>
                  </a:lnTo>
                  <a:lnTo>
                    <a:pt x="1539696" y="11229"/>
                  </a:lnTo>
                  <a:lnTo>
                    <a:pt x="1535021" y="0"/>
                  </a:lnTo>
                  <a:lnTo>
                    <a:pt x="1569021" y="0"/>
                  </a:lnTo>
                  <a:lnTo>
                    <a:pt x="1564346" y="11229"/>
                  </a:lnTo>
                  <a:lnTo>
                    <a:pt x="1561196" y="14369"/>
                  </a:lnTo>
                  <a:lnTo>
                    <a:pt x="1556846" y="16310"/>
                  </a:lnTo>
                  <a:close/>
                </a:path>
                <a:path w="6179184" h="1780539">
                  <a:moveTo>
                    <a:pt x="1306897" y="16310"/>
                  </a:moveTo>
                  <a:lnTo>
                    <a:pt x="1297272" y="16310"/>
                  </a:lnTo>
                  <a:lnTo>
                    <a:pt x="1292897" y="14369"/>
                  </a:lnTo>
                  <a:lnTo>
                    <a:pt x="1289747" y="11229"/>
                  </a:lnTo>
                  <a:lnTo>
                    <a:pt x="1285072" y="0"/>
                  </a:lnTo>
                  <a:lnTo>
                    <a:pt x="1319072" y="0"/>
                  </a:lnTo>
                  <a:lnTo>
                    <a:pt x="1314397" y="11229"/>
                  </a:lnTo>
                  <a:lnTo>
                    <a:pt x="1311247" y="14369"/>
                  </a:lnTo>
                  <a:lnTo>
                    <a:pt x="1306897" y="16310"/>
                  </a:lnTo>
                  <a:close/>
                </a:path>
                <a:path w="6179184" h="1780539">
                  <a:moveTo>
                    <a:pt x="627773" y="4745"/>
                  </a:moveTo>
                  <a:lnTo>
                    <a:pt x="616273" y="0"/>
                  </a:lnTo>
                  <a:lnTo>
                    <a:pt x="639298" y="0"/>
                  </a:lnTo>
                  <a:lnTo>
                    <a:pt x="627773" y="4745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23" y="2390517"/>
              <a:ext cx="610870" cy="1422400"/>
            </a:xfrm>
            <a:custGeom>
              <a:avLst/>
              <a:gdLst/>
              <a:ahLst/>
              <a:cxnLst/>
              <a:rect l="l" t="t" r="r" b="b"/>
              <a:pathLst>
                <a:path w="610870" h="1422400">
                  <a:moveTo>
                    <a:pt x="0" y="1422374"/>
                  </a:moveTo>
                  <a:lnTo>
                    <a:pt x="0" y="0"/>
                  </a:lnTo>
                  <a:lnTo>
                    <a:pt x="62525" y="22359"/>
                  </a:lnTo>
                  <a:lnTo>
                    <a:pt x="103732" y="45632"/>
                  </a:lnTo>
                  <a:lnTo>
                    <a:pt x="142211" y="73398"/>
                  </a:lnTo>
                  <a:lnTo>
                    <a:pt x="177938" y="104883"/>
                  </a:lnTo>
                  <a:lnTo>
                    <a:pt x="210889" y="139317"/>
                  </a:lnTo>
                  <a:lnTo>
                    <a:pt x="241042" y="175927"/>
                  </a:lnTo>
                  <a:lnTo>
                    <a:pt x="287317" y="189902"/>
                  </a:lnTo>
                  <a:lnTo>
                    <a:pt x="332882" y="204869"/>
                  </a:lnTo>
                  <a:lnTo>
                    <a:pt x="377220" y="222017"/>
                  </a:lnTo>
                  <a:lnTo>
                    <a:pt x="419817" y="242534"/>
                  </a:lnTo>
                  <a:lnTo>
                    <a:pt x="460155" y="267608"/>
                  </a:lnTo>
                  <a:lnTo>
                    <a:pt x="497719" y="298426"/>
                  </a:lnTo>
                  <a:lnTo>
                    <a:pt x="531713" y="335983"/>
                  </a:lnTo>
                  <a:lnTo>
                    <a:pt x="560996" y="378511"/>
                  </a:lnTo>
                  <a:lnTo>
                    <a:pt x="584537" y="424826"/>
                  </a:lnTo>
                  <a:lnTo>
                    <a:pt x="601302" y="473741"/>
                  </a:lnTo>
                  <a:lnTo>
                    <a:pt x="610260" y="524069"/>
                  </a:lnTo>
                  <a:lnTo>
                    <a:pt x="610379" y="574626"/>
                  </a:lnTo>
                  <a:lnTo>
                    <a:pt x="599834" y="623129"/>
                  </a:lnTo>
                  <a:lnTo>
                    <a:pt x="579450" y="670285"/>
                  </a:lnTo>
                  <a:lnTo>
                    <a:pt x="552161" y="715901"/>
                  </a:lnTo>
                  <a:lnTo>
                    <a:pt x="520904" y="759783"/>
                  </a:lnTo>
                  <a:lnTo>
                    <a:pt x="488615" y="801739"/>
                  </a:lnTo>
                  <a:lnTo>
                    <a:pt x="458230" y="841575"/>
                  </a:lnTo>
                  <a:lnTo>
                    <a:pt x="457070" y="842725"/>
                  </a:lnTo>
                  <a:lnTo>
                    <a:pt x="457070" y="843875"/>
                  </a:lnTo>
                  <a:lnTo>
                    <a:pt x="455907" y="843875"/>
                  </a:lnTo>
                  <a:lnTo>
                    <a:pt x="426292" y="895025"/>
                  </a:lnTo>
                  <a:lnTo>
                    <a:pt x="407127" y="951350"/>
                  </a:lnTo>
                  <a:lnTo>
                    <a:pt x="402336" y="969850"/>
                  </a:lnTo>
                  <a:lnTo>
                    <a:pt x="399777" y="978990"/>
                  </a:lnTo>
                  <a:lnTo>
                    <a:pt x="380953" y="1033888"/>
                  </a:lnTo>
                  <a:lnTo>
                    <a:pt x="362630" y="1078272"/>
                  </a:lnTo>
                  <a:lnTo>
                    <a:pt x="341667" y="1121342"/>
                  </a:lnTo>
                  <a:lnTo>
                    <a:pt x="318022" y="1162937"/>
                  </a:lnTo>
                  <a:lnTo>
                    <a:pt x="291654" y="1202893"/>
                  </a:lnTo>
                  <a:lnTo>
                    <a:pt x="262523" y="1241051"/>
                  </a:lnTo>
                  <a:lnTo>
                    <a:pt x="230589" y="1277249"/>
                  </a:lnTo>
                  <a:lnTo>
                    <a:pt x="192602" y="1313656"/>
                  </a:lnTo>
                  <a:lnTo>
                    <a:pt x="150676" y="1346638"/>
                  </a:lnTo>
                  <a:lnTo>
                    <a:pt x="105458" y="1375738"/>
                  </a:lnTo>
                  <a:lnTo>
                    <a:pt x="57593" y="1400495"/>
                  </a:lnTo>
                  <a:lnTo>
                    <a:pt x="7729" y="1420449"/>
                  </a:lnTo>
                  <a:lnTo>
                    <a:pt x="0" y="1422374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94468" y="0"/>
              <a:ext cx="8396605" cy="2622550"/>
            </a:xfrm>
            <a:custGeom>
              <a:avLst/>
              <a:gdLst/>
              <a:ahLst/>
              <a:cxnLst/>
              <a:rect l="l" t="t" r="r" b="b"/>
              <a:pathLst>
                <a:path w="8396605" h="2622550">
                  <a:moveTo>
                    <a:pt x="2420112" y="42176"/>
                  </a:moveTo>
                  <a:lnTo>
                    <a:pt x="2418562" y="0"/>
                  </a:lnTo>
                  <a:lnTo>
                    <a:pt x="29565" y="0"/>
                  </a:lnTo>
                  <a:lnTo>
                    <a:pt x="36804" y="55753"/>
                  </a:lnTo>
                  <a:lnTo>
                    <a:pt x="45605" y="104584"/>
                  </a:lnTo>
                  <a:lnTo>
                    <a:pt x="55829" y="153428"/>
                  </a:lnTo>
                  <a:lnTo>
                    <a:pt x="66967" y="202311"/>
                  </a:lnTo>
                  <a:lnTo>
                    <a:pt x="78536" y="251320"/>
                  </a:lnTo>
                  <a:lnTo>
                    <a:pt x="60236" y="297738"/>
                  </a:lnTo>
                  <a:lnTo>
                    <a:pt x="43865" y="345122"/>
                  </a:lnTo>
                  <a:lnTo>
                    <a:pt x="29679" y="393280"/>
                  </a:lnTo>
                  <a:lnTo>
                    <a:pt x="17957" y="442087"/>
                  </a:lnTo>
                  <a:lnTo>
                    <a:pt x="8928" y="491363"/>
                  </a:lnTo>
                  <a:lnTo>
                    <a:pt x="2857" y="540956"/>
                  </a:lnTo>
                  <a:lnTo>
                    <a:pt x="0" y="590715"/>
                  </a:lnTo>
                  <a:lnTo>
                    <a:pt x="622" y="640473"/>
                  </a:lnTo>
                  <a:lnTo>
                    <a:pt x="4965" y="690092"/>
                  </a:lnTo>
                  <a:lnTo>
                    <a:pt x="13284" y="739381"/>
                  </a:lnTo>
                  <a:lnTo>
                    <a:pt x="25844" y="788212"/>
                  </a:lnTo>
                  <a:lnTo>
                    <a:pt x="41084" y="833183"/>
                  </a:lnTo>
                  <a:lnTo>
                    <a:pt x="59829" y="876896"/>
                  </a:lnTo>
                  <a:lnTo>
                    <a:pt x="81826" y="919276"/>
                  </a:lnTo>
                  <a:lnTo>
                    <a:pt x="106857" y="960234"/>
                  </a:lnTo>
                  <a:lnTo>
                    <a:pt x="134645" y="999667"/>
                  </a:lnTo>
                  <a:lnTo>
                    <a:pt x="164973" y="1037513"/>
                  </a:lnTo>
                  <a:lnTo>
                    <a:pt x="197573" y="1073658"/>
                  </a:lnTo>
                  <a:lnTo>
                    <a:pt x="232219" y="1108024"/>
                  </a:lnTo>
                  <a:lnTo>
                    <a:pt x="268655" y="1140536"/>
                  </a:lnTo>
                  <a:lnTo>
                    <a:pt x="306641" y="1171079"/>
                  </a:lnTo>
                  <a:lnTo>
                    <a:pt x="345935" y="1199591"/>
                  </a:lnTo>
                  <a:lnTo>
                    <a:pt x="386283" y="1225969"/>
                  </a:lnTo>
                  <a:lnTo>
                    <a:pt x="427456" y="1250124"/>
                  </a:lnTo>
                  <a:lnTo>
                    <a:pt x="469188" y="1271981"/>
                  </a:lnTo>
                  <a:lnTo>
                    <a:pt x="511810" y="1292580"/>
                  </a:lnTo>
                  <a:lnTo>
                    <a:pt x="556831" y="1311338"/>
                  </a:lnTo>
                  <a:lnTo>
                    <a:pt x="603592" y="1327061"/>
                  </a:lnTo>
                  <a:lnTo>
                    <a:pt x="651459" y="1338541"/>
                  </a:lnTo>
                  <a:lnTo>
                    <a:pt x="699744" y="1344561"/>
                  </a:lnTo>
                  <a:lnTo>
                    <a:pt x="747814" y="1343926"/>
                  </a:lnTo>
                  <a:lnTo>
                    <a:pt x="794994" y="1335430"/>
                  </a:lnTo>
                  <a:lnTo>
                    <a:pt x="846899" y="1316545"/>
                  </a:lnTo>
                  <a:lnTo>
                    <a:pt x="886802" y="1289900"/>
                  </a:lnTo>
                  <a:lnTo>
                    <a:pt x="918832" y="1257477"/>
                  </a:lnTo>
                  <a:lnTo>
                    <a:pt x="947089" y="1221219"/>
                  </a:lnTo>
                  <a:lnTo>
                    <a:pt x="975677" y="1183081"/>
                  </a:lnTo>
                  <a:lnTo>
                    <a:pt x="1008710" y="1145032"/>
                  </a:lnTo>
                  <a:lnTo>
                    <a:pt x="1045781" y="1114145"/>
                  </a:lnTo>
                  <a:lnTo>
                    <a:pt x="1089571" y="1086751"/>
                  </a:lnTo>
                  <a:lnTo>
                    <a:pt x="1137234" y="1062367"/>
                  </a:lnTo>
                  <a:lnTo>
                    <a:pt x="1185913" y="1040523"/>
                  </a:lnTo>
                  <a:lnTo>
                    <a:pt x="1232763" y="1020737"/>
                  </a:lnTo>
                  <a:lnTo>
                    <a:pt x="1282903" y="1001026"/>
                  </a:lnTo>
                  <a:lnTo>
                    <a:pt x="1333741" y="981786"/>
                  </a:lnTo>
                  <a:lnTo>
                    <a:pt x="1384973" y="963193"/>
                  </a:lnTo>
                  <a:lnTo>
                    <a:pt x="1436243" y="945438"/>
                  </a:lnTo>
                  <a:lnTo>
                    <a:pt x="1480858" y="930325"/>
                  </a:lnTo>
                  <a:lnTo>
                    <a:pt x="1525828" y="914577"/>
                  </a:lnTo>
                  <a:lnTo>
                    <a:pt x="1571040" y="898156"/>
                  </a:lnTo>
                  <a:lnTo>
                    <a:pt x="1616354" y="880999"/>
                  </a:lnTo>
                  <a:lnTo>
                    <a:pt x="1661668" y="863041"/>
                  </a:lnTo>
                  <a:lnTo>
                    <a:pt x="1706841" y="844219"/>
                  </a:lnTo>
                  <a:lnTo>
                    <a:pt x="1751761" y="824496"/>
                  </a:lnTo>
                  <a:lnTo>
                    <a:pt x="1796300" y="803808"/>
                  </a:lnTo>
                  <a:lnTo>
                    <a:pt x="1840344" y="782078"/>
                  </a:lnTo>
                  <a:lnTo>
                    <a:pt x="1883752" y="759269"/>
                  </a:lnTo>
                  <a:lnTo>
                    <a:pt x="1926424" y="735317"/>
                  </a:lnTo>
                  <a:lnTo>
                    <a:pt x="1968220" y="710158"/>
                  </a:lnTo>
                  <a:lnTo>
                    <a:pt x="2009025" y="683742"/>
                  </a:lnTo>
                  <a:lnTo>
                    <a:pt x="2048713" y="656005"/>
                  </a:lnTo>
                  <a:lnTo>
                    <a:pt x="2087168" y="626897"/>
                  </a:lnTo>
                  <a:lnTo>
                    <a:pt x="2124265" y="596366"/>
                  </a:lnTo>
                  <a:lnTo>
                    <a:pt x="2159876" y="564324"/>
                  </a:lnTo>
                  <a:lnTo>
                    <a:pt x="2193887" y="530745"/>
                  </a:lnTo>
                  <a:lnTo>
                    <a:pt x="2226157" y="495554"/>
                  </a:lnTo>
                  <a:lnTo>
                    <a:pt x="2256586" y="458698"/>
                  </a:lnTo>
                  <a:lnTo>
                    <a:pt x="2285034" y="420116"/>
                  </a:lnTo>
                  <a:lnTo>
                    <a:pt x="2311400" y="379755"/>
                  </a:lnTo>
                  <a:lnTo>
                    <a:pt x="2335530" y="337566"/>
                  </a:lnTo>
                  <a:lnTo>
                    <a:pt x="2357336" y="293471"/>
                  </a:lnTo>
                  <a:lnTo>
                    <a:pt x="2376665" y="247421"/>
                  </a:lnTo>
                  <a:lnTo>
                    <a:pt x="2393416" y="199351"/>
                  </a:lnTo>
                  <a:lnTo>
                    <a:pt x="2404364" y="159473"/>
                  </a:lnTo>
                  <a:lnTo>
                    <a:pt x="2412403" y="119964"/>
                  </a:lnTo>
                  <a:lnTo>
                    <a:pt x="2417622" y="80848"/>
                  </a:lnTo>
                  <a:lnTo>
                    <a:pt x="2420112" y="42176"/>
                  </a:lnTo>
                  <a:close/>
                </a:path>
                <a:path w="8396605" h="2622550">
                  <a:moveTo>
                    <a:pt x="8395983" y="0"/>
                  </a:moveTo>
                  <a:lnTo>
                    <a:pt x="7201979" y="0"/>
                  </a:lnTo>
                  <a:lnTo>
                    <a:pt x="7198601" y="16344"/>
                  </a:lnTo>
                  <a:lnTo>
                    <a:pt x="7198220" y="70218"/>
                  </a:lnTo>
                  <a:lnTo>
                    <a:pt x="7207745" y="119443"/>
                  </a:lnTo>
                  <a:lnTo>
                    <a:pt x="7224039" y="166166"/>
                  </a:lnTo>
                  <a:lnTo>
                    <a:pt x="7243953" y="212534"/>
                  </a:lnTo>
                  <a:lnTo>
                    <a:pt x="7264374" y="260680"/>
                  </a:lnTo>
                  <a:lnTo>
                    <a:pt x="7282154" y="312762"/>
                  </a:lnTo>
                  <a:lnTo>
                    <a:pt x="7291387" y="361505"/>
                  </a:lnTo>
                  <a:lnTo>
                    <a:pt x="7294816" y="414083"/>
                  </a:lnTo>
                  <a:lnTo>
                    <a:pt x="7293775" y="468884"/>
                  </a:lnTo>
                  <a:lnTo>
                    <a:pt x="7289597" y="524306"/>
                  </a:lnTo>
                  <a:lnTo>
                    <a:pt x="7283590" y="578751"/>
                  </a:lnTo>
                  <a:lnTo>
                    <a:pt x="7277100" y="630631"/>
                  </a:lnTo>
                  <a:lnTo>
                    <a:pt x="7269264" y="683450"/>
                  </a:lnTo>
                  <a:lnTo>
                    <a:pt x="7260806" y="736638"/>
                  </a:lnTo>
                  <a:lnTo>
                    <a:pt x="7251763" y="789940"/>
                  </a:lnTo>
                  <a:lnTo>
                    <a:pt x="7242099" y="843114"/>
                  </a:lnTo>
                  <a:lnTo>
                    <a:pt x="7231824" y="895946"/>
                  </a:lnTo>
                  <a:lnTo>
                    <a:pt x="7222795" y="941031"/>
                  </a:lnTo>
                  <a:lnTo>
                    <a:pt x="7214006" y="986599"/>
                  </a:lnTo>
                  <a:lnTo>
                    <a:pt x="7205561" y="1032624"/>
                  </a:lnTo>
                  <a:lnTo>
                    <a:pt x="7197522" y="1079042"/>
                  </a:lnTo>
                  <a:lnTo>
                    <a:pt x="7189940" y="1125816"/>
                  </a:lnTo>
                  <a:lnTo>
                    <a:pt x="7182891" y="1172883"/>
                  </a:lnTo>
                  <a:lnTo>
                    <a:pt x="7176440" y="1220216"/>
                  </a:lnTo>
                  <a:lnTo>
                    <a:pt x="7170661" y="1267764"/>
                  </a:lnTo>
                  <a:lnTo>
                    <a:pt x="7165632" y="1315466"/>
                  </a:lnTo>
                  <a:lnTo>
                    <a:pt x="7161390" y="1363281"/>
                  </a:lnTo>
                  <a:lnTo>
                    <a:pt x="7158037" y="1411173"/>
                  </a:lnTo>
                  <a:lnTo>
                    <a:pt x="7155624" y="1459090"/>
                  </a:lnTo>
                  <a:lnTo>
                    <a:pt x="7154215" y="1506982"/>
                  </a:lnTo>
                  <a:lnTo>
                    <a:pt x="7153897" y="1554797"/>
                  </a:lnTo>
                  <a:lnTo>
                    <a:pt x="7154723" y="1602498"/>
                  </a:lnTo>
                  <a:lnTo>
                    <a:pt x="7156755" y="1650034"/>
                  </a:lnTo>
                  <a:lnTo>
                    <a:pt x="7160069" y="1697355"/>
                  </a:lnTo>
                  <a:lnTo>
                    <a:pt x="7164743" y="1744421"/>
                  </a:lnTo>
                  <a:lnTo>
                    <a:pt x="7170826" y="1791195"/>
                  </a:lnTo>
                  <a:lnTo>
                    <a:pt x="7178408" y="1837601"/>
                  </a:lnTo>
                  <a:lnTo>
                    <a:pt x="7187539" y="1883613"/>
                  </a:lnTo>
                  <a:lnTo>
                    <a:pt x="7198284" y="1929180"/>
                  </a:lnTo>
                  <a:lnTo>
                    <a:pt x="7210730" y="1974265"/>
                  </a:lnTo>
                  <a:lnTo>
                    <a:pt x="7224928" y="2018804"/>
                  </a:lnTo>
                  <a:lnTo>
                    <a:pt x="7240956" y="2062759"/>
                  </a:lnTo>
                  <a:lnTo>
                    <a:pt x="7258888" y="2106079"/>
                  </a:lnTo>
                  <a:lnTo>
                    <a:pt x="7278776" y="2148713"/>
                  </a:lnTo>
                  <a:lnTo>
                    <a:pt x="7300696" y="2190635"/>
                  </a:lnTo>
                  <a:lnTo>
                    <a:pt x="7324712" y="2231771"/>
                  </a:lnTo>
                  <a:lnTo>
                    <a:pt x="7350887" y="2272093"/>
                  </a:lnTo>
                  <a:lnTo>
                    <a:pt x="7379309" y="2311552"/>
                  </a:lnTo>
                  <a:lnTo>
                    <a:pt x="7410031" y="2350097"/>
                  </a:lnTo>
                  <a:lnTo>
                    <a:pt x="7443127" y="2387689"/>
                  </a:lnTo>
                  <a:lnTo>
                    <a:pt x="7479474" y="2424239"/>
                  </a:lnTo>
                  <a:lnTo>
                    <a:pt x="7517244" y="2457437"/>
                  </a:lnTo>
                  <a:lnTo>
                    <a:pt x="7556335" y="2487371"/>
                  </a:lnTo>
                  <a:lnTo>
                    <a:pt x="7596632" y="2514104"/>
                  </a:lnTo>
                  <a:lnTo>
                    <a:pt x="7638047" y="2537714"/>
                  </a:lnTo>
                  <a:lnTo>
                    <a:pt x="7680465" y="2558262"/>
                  </a:lnTo>
                  <a:lnTo>
                    <a:pt x="7723810" y="2575814"/>
                  </a:lnTo>
                  <a:lnTo>
                    <a:pt x="7767942" y="2590457"/>
                  </a:lnTo>
                  <a:lnTo>
                    <a:pt x="7812799" y="2602268"/>
                  </a:lnTo>
                  <a:lnTo>
                    <a:pt x="7858252" y="2611297"/>
                  </a:lnTo>
                  <a:lnTo>
                    <a:pt x="7904213" y="2617635"/>
                  </a:lnTo>
                  <a:lnTo>
                    <a:pt x="7950581" y="2621356"/>
                  </a:lnTo>
                  <a:lnTo>
                    <a:pt x="7997241" y="2622512"/>
                  </a:lnTo>
                  <a:lnTo>
                    <a:pt x="8044116" y="2621178"/>
                  </a:lnTo>
                  <a:lnTo>
                    <a:pt x="8091081" y="2617444"/>
                  </a:lnTo>
                  <a:lnTo>
                    <a:pt x="8138046" y="2611374"/>
                  </a:lnTo>
                  <a:lnTo>
                    <a:pt x="8184909" y="2603042"/>
                  </a:lnTo>
                  <a:lnTo>
                    <a:pt x="8231556" y="2592514"/>
                  </a:lnTo>
                  <a:lnTo>
                    <a:pt x="8277911" y="2579852"/>
                  </a:lnTo>
                  <a:lnTo>
                    <a:pt x="8323847" y="2565146"/>
                  </a:lnTo>
                  <a:lnTo>
                    <a:pt x="8395983" y="2533548"/>
                  </a:lnTo>
                  <a:lnTo>
                    <a:pt x="8395983" y="0"/>
                  </a:lnTo>
                  <a:close/>
                </a:path>
              </a:pathLst>
            </a:custGeom>
            <a:solidFill>
              <a:srgbClr val="FFFFFF">
                <a:alpha val="862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23" y="0"/>
              <a:ext cx="1577551" cy="9805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85663" y="2995219"/>
            <a:ext cx="31718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-5"/>
              <a:t>THANK</a:t>
            </a:r>
            <a:r>
              <a:rPr dirty="0" u="none" sz="4800" spc="-90"/>
              <a:t> </a:t>
            </a:r>
            <a:r>
              <a:rPr dirty="0" u="none" sz="4800" spc="-45"/>
              <a:t>YOU!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9709" y="471694"/>
            <a:ext cx="709930" cy="2265045"/>
            <a:chOff x="409709" y="471694"/>
            <a:chExt cx="709930" cy="2265045"/>
          </a:xfrm>
        </p:grpSpPr>
        <p:sp>
          <p:nvSpPr>
            <p:cNvPr id="3" name="object 3"/>
            <p:cNvSpPr/>
            <p:nvPr/>
          </p:nvSpPr>
          <p:spPr>
            <a:xfrm>
              <a:off x="409709" y="640898"/>
              <a:ext cx="709930" cy="2095500"/>
            </a:xfrm>
            <a:custGeom>
              <a:avLst/>
              <a:gdLst/>
              <a:ahLst/>
              <a:cxnLst/>
              <a:rect l="l" t="t" r="r" b="b"/>
              <a:pathLst>
                <a:path w="709930" h="2095500">
                  <a:moveTo>
                    <a:pt x="709611" y="2095495"/>
                  </a:moveTo>
                  <a:lnTo>
                    <a:pt x="0" y="1517426"/>
                  </a:lnTo>
                  <a:lnTo>
                    <a:pt x="0" y="0"/>
                  </a:lnTo>
                  <a:lnTo>
                    <a:pt x="709611" y="578068"/>
                  </a:lnTo>
                  <a:lnTo>
                    <a:pt x="709611" y="2095495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9709" y="471694"/>
              <a:ext cx="403225" cy="1705610"/>
            </a:xfrm>
            <a:custGeom>
              <a:avLst/>
              <a:gdLst/>
              <a:ahLst/>
              <a:cxnLst/>
              <a:rect l="l" t="t" r="r" b="b"/>
              <a:pathLst>
                <a:path w="403225" h="1705610">
                  <a:moveTo>
                    <a:pt x="0" y="1705426"/>
                  </a:moveTo>
                  <a:lnTo>
                    <a:pt x="0" y="182997"/>
                  </a:lnTo>
                  <a:lnTo>
                    <a:pt x="403224" y="0"/>
                  </a:lnTo>
                  <a:lnTo>
                    <a:pt x="403224" y="1517814"/>
                  </a:lnTo>
                  <a:lnTo>
                    <a:pt x="0" y="1705426"/>
                  </a:lnTo>
                  <a:close/>
                </a:path>
              </a:pathLst>
            </a:custGeom>
            <a:solidFill>
              <a:srgbClr val="2F54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44658" y="640893"/>
              <a:ext cx="168275" cy="1713230"/>
            </a:xfrm>
            <a:custGeom>
              <a:avLst/>
              <a:gdLst/>
              <a:ahLst/>
              <a:cxnLst/>
              <a:rect l="l" t="t" r="r" b="b"/>
              <a:pathLst>
                <a:path w="168275" h="1713230">
                  <a:moveTo>
                    <a:pt x="168274" y="1713191"/>
                  </a:moveTo>
                  <a:lnTo>
                    <a:pt x="0" y="1545561"/>
                  </a:lnTo>
                  <a:lnTo>
                    <a:pt x="0" y="0"/>
                  </a:lnTo>
                  <a:lnTo>
                    <a:pt x="168274" y="169164"/>
                  </a:lnTo>
                  <a:lnTo>
                    <a:pt x="168274" y="1713191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1223177" y="635713"/>
            <a:ext cx="328930" cy="1742439"/>
          </a:xfrm>
          <a:custGeom>
            <a:avLst/>
            <a:gdLst/>
            <a:ahLst/>
            <a:cxnLst/>
            <a:rect l="l" t="t" r="r" b="b"/>
            <a:pathLst>
              <a:path w="328929" h="1742439">
                <a:moveTo>
                  <a:pt x="0" y="1742356"/>
                </a:moveTo>
                <a:lnTo>
                  <a:pt x="0" y="198637"/>
                </a:lnTo>
                <a:lnTo>
                  <a:pt x="328624" y="0"/>
                </a:lnTo>
                <a:lnTo>
                  <a:pt x="328624" y="1543721"/>
                </a:lnTo>
                <a:lnTo>
                  <a:pt x="0" y="1742356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4053" y="231789"/>
            <a:ext cx="10908030" cy="1541780"/>
          </a:xfrm>
          <a:prstGeom prst="rect"/>
          <a:solidFill>
            <a:srgbClr val="4472C3"/>
          </a:solidFill>
        </p:spPr>
        <p:txBody>
          <a:bodyPr wrap="square" lIns="0" tIns="467995" rIns="0" bIns="0" rtlCol="0" vert="horz">
            <a:spAutoFit/>
          </a:bodyPr>
          <a:lstStyle/>
          <a:p>
            <a:pPr marL="407034">
              <a:lnSpc>
                <a:spcPct val="100000"/>
              </a:lnSpc>
              <a:spcBef>
                <a:spcPts val="3685"/>
              </a:spcBef>
            </a:pPr>
            <a:r>
              <a:rPr dirty="0" u="none" sz="4400" spc="-15"/>
              <a:t>Problem</a:t>
            </a:r>
            <a:r>
              <a:rPr dirty="0" u="none" sz="4400" spc="-10"/>
              <a:t> </a:t>
            </a:r>
            <a:r>
              <a:rPr dirty="0" u="none" sz="4400" spc="-25"/>
              <a:t>Statement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318844" y="1963361"/>
            <a:ext cx="9513570" cy="3881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4925">
              <a:lnSpc>
                <a:spcPct val="114999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Our aim is to forecast events of </a:t>
            </a:r>
            <a:r>
              <a:rPr dirty="0" sz="2000">
                <a:latin typeface="Arial"/>
                <a:cs typeface="Arial"/>
              </a:rPr>
              <a:t>“severe” </a:t>
            </a:r>
            <a:r>
              <a:rPr dirty="0" sz="2000" spc="-5">
                <a:latin typeface="Arial"/>
                <a:cs typeface="Arial"/>
              </a:rPr>
              <a:t>air pollution in </a:t>
            </a:r>
            <a:r>
              <a:rPr dirty="0" sz="2000" spc="-10">
                <a:latin typeface="Arial"/>
                <a:cs typeface="Arial"/>
              </a:rPr>
              <a:t>different </a:t>
            </a:r>
            <a:r>
              <a:rPr dirty="0" sz="2000">
                <a:latin typeface="Arial"/>
                <a:cs typeface="Arial"/>
              </a:rPr>
              <a:t>regions </a:t>
            </a:r>
            <a:r>
              <a:rPr dirty="0" sz="2000" spc="-5">
                <a:latin typeface="Arial"/>
                <a:cs typeface="Arial"/>
              </a:rPr>
              <a:t>of Delhi  during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fixed horizon at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high </a:t>
            </a:r>
            <a:r>
              <a:rPr dirty="0" sz="2000">
                <a:latin typeface="Arial"/>
                <a:cs typeface="Arial"/>
              </a:rPr>
              <a:t>spatial resolution </a:t>
            </a:r>
            <a:r>
              <a:rPr dirty="0" sz="2000" spc="-5">
                <a:latin typeface="Arial"/>
                <a:cs typeface="Arial"/>
              </a:rPr>
              <a:t>and with high </a:t>
            </a:r>
            <a:r>
              <a:rPr dirty="0" sz="2000">
                <a:latin typeface="Arial"/>
                <a:cs typeface="Arial"/>
              </a:rPr>
              <a:t>recall. </a:t>
            </a:r>
            <a:r>
              <a:rPr dirty="0" sz="2000" spc="-20">
                <a:latin typeface="Arial"/>
                <a:cs typeface="Arial"/>
              </a:rPr>
              <a:t>We </a:t>
            </a:r>
            <a:r>
              <a:rPr dirty="0" sz="2000" spc="-5">
                <a:latin typeface="Arial"/>
                <a:cs typeface="Arial"/>
              </a:rPr>
              <a:t>believe  that forecasting </a:t>
            </a:r>
            <a:r>
              <a:rPr dirty="0" sz="2000">
                <a:latin typeface="Arial"/>
                <a:cs typeface="Arial"/>
              </a:rPr>
              <a:t>such </a:t>
            </a:r>
            <a:r>
              <a:rPr dirty="0" sz="2000" spc="-5">
                <a:latin typeface="Arial"/>
                <a:cs typeface="Arial"/>
              </a:rPr>
              <a:t>events </a:t>
            </a:r>
            <a:r>
              <a:rPr dirty="0" sz="2000">
                <a:latin typeface="Arial"/>
                <a:cs typeface="Arial"/>
              </a:rPr>
              <a:t>can </a:t>
            </a:r>
            <a:r>
              <a:rPr dirty="0" sz="2000" spc="-5">
                <a:latin typeface="Arial"/>
                <a:cs typeface="Arial"/>
              </a:rPr>
              <a:t>help the local authorities in </a:t>
            </a:r>
            <a:r>
              <a:rPr dirty="0" sz="2000">
                <a:latin typeface="Arial"/>
                <a:cs typeface="Arial"/>
              </a:rPr>
              <a:t>making </a:t>
            </a:r>
            <a:r>
              <a:rPr dirty="0" sz="2000" spc="-5">
                <a:latin typeface="Arial"/>
                <a:cs typeface="Arial"/>
              </a:rPr>
              <a:t>timely decisions  to prevents </a:t>
            </a:r>
            <a:r>
              <a:rPr dirty="0" sz="2000">
                <a:latin typeface="Arial"/>
                <a:cs typeface="Arial"/>
              </a:rPr>
              <a:t>such </a:t>
            </a:r>
            <a:r>
              <a:rPr dirty="0" sz="2000" spc="-5">
                <a:latin typeface="Arial"/>
                <a:cs typeface="Arial"/>
              </a:rPr>
              <a:t>events from occurring and </a:t>
            </a:r>
            <a:r>
              <a:rPr dirty="0" sz="2000">
                <a:latin typeface="Arial"/>
                <a:cs typeface="Arial"/>
              </a:rPr>
              <a:t>make </a:t>
            </a:r>
            <a:r>
              <a:rPr dirty="0" sz="2000" spc="-5">
                <a:latin typeface="Arial"/>
                <a:cs typeface="Arial"/>
              </a:rPr>
              <a:t>Delhi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liveable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30">
                <a:latin typeface="Arial"/>
                <a:cs typeface="Arial"/>
              </a:rPr>
              <a:t>city.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</a:pPr>
            <a:r>
              <a:rPr dirty="0" sz="2000" spc="-5">
                <a:latin typeface="Arial"/>
                <a:cs typeface="Arial"/>
              </a:rPr>
              <a:t>Recent literature in the </a:t>
            </a:r>
            <a:r>
              <a:rPr dirty="0" sz="2000">
                <a:latin typeface="Arial"/>
                <a:cs typeface="Arial"/>
              </a:rPr>
              <a:t>context </a:t>
            </a:r>
            <a:r>
              <a:rPr dirty="0" sz="2000" spc="-5">
                <a:latin typeface="Arial"/>
                <a:cs typeface="Arial"/>
              </a:rPr>
              <a:t>of Air Pollution Forecasting are designed for </a:t>
            </a:r>
            <a:r>
              <a:rPr dirty="0" sz="2000">
                <a:latin typeface="Arial"/>
                <a:cs typeface="Arial"/>
              </a:rPr>
              <a:t>static  sensor </a:t>
            </a:r>
            <a:r>
              <a:rPr dirty="0" sz="2000" spc="-5">
                <a:latin typeface="Arial"/>
                <a:cs typeface="Arial"/>
              </a:rPr>
              <a:t>pollution data where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large portion of the </a:t>
            </a:r>
            <a:r>
              <a:rPr dirty="0" sz="2000">
                <a:latin typeface="Arial"/>
                <a:cs typeface="Arial"/>
              </a:rPr>
              <a:t>readings </a:t>
            </a:r>
            <a:r>
              <a:rPr dirty="0" sz="2000" spc="-5">
                <a:latin typeface="Arial"/>
                <a:cs typeface="Arial"/>
              </a:rPr>
              <a:t>for pollutant </a:t>
            </a:r>
            <a:r>
              <a:rPr dirty="0" sz="2000">
                <a:latin typeface="Arial"/>
                <a:cs typeface="Arial"/>
              </a:rPr>
              <a:t>values </a:t>
            </a:r>
            <a:r>
              <a:rPr dirty="0" sz="2000" spc="-5">
                <a:latin typeface="Arial"/>
                <a:cs typeface="Arial"/>
              </a:rPr>
              <a:t>are  available after fixed intervals of time. Lack of the number of </a:t>
            </a:r>
            <a:r>
              <a:rPr dirty="0" sz="2000">
                <a:latin typeface="Arial"/>
                <a:cs typeface="Arial"/>
              </a:rPr>
              <a:t>static sensors </a:t>
            </a:r>
            <a:r>
              <a:rPr dirty="0" sz="2000" spc="-5">
                <a:latin typeface="Arial"/>
                <a:cs typeface="Arial"/>
              </a:rPr>
              <a:t>across the  </a:t>
            </a:r>
            <a:r>
              <a:rPr dirty="0" sz="2000">
                <a:latin typeface="Arial"/>
                <a:cs typeface="Arial"/>
              </a:rPr>
              <a:t>city </a:t>
            </a:r>
            <a:r>
              <a:rPr dirty="0" sz="2000" spc="-5">
                <a:latin typeface="Arial"/>
                <a:cs typeface="Arial"/>
              </a:rPr>
              <a:t>provides </a:t>
            </a:r>
            <a:r>
              <a:rPr dirty="0" sz="2000">
                <a:latin typeface="Arial"/>
                <a:cs typeface="Arial"/>
              </a:rPr>
              <a:t>readings </a:t>
            </a:r>
            <a:r>
              <a:rPr dirty="0" sz="2000" spc="-5">
                <a:latin typeface="Arial"/>
                <a:cs typeface="Arial"/>
              </a:rPr>
              <a:t>at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low </a:t>
            </a:r>
            <a:r>
              <a:rPr dirty="0" sz="2000">
                <a:latin typeface="Arial"/>
                <a:cs typeface="Arial"/>
              </a:rPr>
              <a:t>spatial resolution. </a:t>
            </a:r>
            <a:r>
              <a:rPr dirty="0" sz="2000" spc="-5">
                <a:latin typeface="Arial"/>
                <a:cs typeface="Arial"/>
              </a:rPr>
              <a:t>Currently we </a:t>
            </a:r>
            <a:r>
              <a:rPr dirty="0" sz="2000">
                <a:latin typeface="Arial"/>
                <a:cs typeface="Arial"/>
              </a:rPr>
              <a:t>rely </a:t>
            </a:r>
            <a:r>
              <a:rPr dirty="0" sz="2000" spc="-5">
                <a:latin typeface="Arial"/>
                <a:cs typeface="Arial"/>
              </a:rPr>
              <a:t>on </a:t>
            </a:r>
            <a:r>
              <a:rPr dirty="0" sz="2000">
                <a:latin typeface="Arial"/>
                <a:cs typeface="Arial"/>
              </a:rPr>
              <a:t>mobile sensor  </a:t>
            </a:r>
            <a:r>
              <a:rPr dirty="0" sz="2000" spc="-5">
                <a:latin typeface="Arial"/>
                <a:cs typeface="Arial"/>
              </a:rPr>
              <a:t>data to </a:t>
            </a:r>
            <a:r>
              <a:rPr dirty="0" sz="2000">
                <a:latin typeface="Arial"/>
                <a:cs typeface="Arial"/>
              </a:rPr>
              <a:t>make </a:t>
            </a:r>
            <a:r>
              <a:rPr dirty="0" sz="2000" spc="-5">
                <a:latin typeface="Arial"/>
                <a:cs typeface="Arial"/>
              </a:rPr>
              <a:t>useful predictions at </a:t>
            </a:r>
            <a:r>
              <a:rPr dirty="0" sz="2000">
                <a:latin typeface="Arial"/>
                <a:cs typeface="Arial"/>
              </a:rPr>
              <a:t>a smaller scale </a:t>
            </a:r>
            <a:r>
              <a:rPr dirty="0" sz="2000" spc="-5">
                <a:latin typeface="Arial"/>
                <a:cs typeface="Arial"/>
              </a:rPr>
              <a:t>and hence we need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novel  approach that </a:t>
            </a:r>
            <a:r>
              <a:rPr dirty="0" sz="2000">
                <a:latin typeface="Arial"/>
                <a:cs typeface="Arial"/>
              </a:rPr>
              <a:t>can </a:t>
            </a:r>
            <a:r>
              <a:rPr dirty="0" sz="2000" spc="-5">
                <a:latin typeface="Arial"/>
                <a:cs typeface="Arial"/>
              </a:rPr>
              <a:t>work with </a:t>
            </a:r>
            <a:r>
              <a:rPr dirty="0" sz="2000">
                <a:latin typeface="Arial"/>
                <a:cs typeface="Arial"/>
              </a:rPr>
              <a:t>such kinds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9834" y="84743"/>
            <a:ext cx="709930" cy="2315845"/>
            <a:chOff x="409834" y="84743"/>
            <a:chExt cx="709930" cy="2315845"/>
          </a:xfrm>
        </p:grpSpPr>
        <p:sp>
          <p:nvSpPr>
            <p:cNvPr id="3" name="object 3"/>
            <p:cNvSpPr/>
            <p:nvPr/>
          </p:nvSpPr>
          <p:spPr>
            <a:xfrm>
              <a:off x="409834" y="304799"/>
              <a:ext cx="709930" cy="2095500"/>
            </a:xfrm>
            <a:custGeom>
              <a:avLst/>
              <a:gdLst/>
              <a:ahLst/>
              <a:cxnLst/>
              <a:rect l="l" t="t" r="r" b="b"/>
              <a:pathLst>
                <a:path w="709930" h="2095500">
                  <a:moveTo>
                    <a:pt x="709611" y="2095495"/>
                  </a:moveTo>
                  <a:lnTo>
                    <a:pt x="0" y="1517426"/>
                  </a:lnTo>
                  <a:lnTo>
                    <a:pt x="0" y="0"/>
                  </a:lnTo>
                  <a:lnTo>
                    <a:pt x="709611" y="578068"/>
                  </a:lnTo>
                  <a:lnTo>
                    <a:pt x="709611" y="2095495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9834" y="84743"/>
              <a:ext cx="403225" cy="1705610"/>
            </a:xfrm>
            <a:custGeom>
              <a:avLst/>
              <a:gdLst/>
              <a:ahLst/>
              <a:cxnLst/>
              <a:rect l="l" t="t" r="r" b="b"/>
              <a:pathLst>
                <a:path w="403225" h="1705610">
                  <a:moveTo>
                    <a:pt x="0" y="1705427"/>
                  </a:moveTo>
                  <a:lnTo>
                    <a:pt x="0" y="182998"/>
                  </a:lnTo>
                  <a:lnTo>
                    <a:pt x="403224" y="0"/>
                  </a:lnTo>
                  <a:lnTo>
                    <a:pt x="403224" y="1517815"/>
                  </a:lnTo>
                  <a:lnTo>
                    <a:pt x="0" y="1705427"/>
                  </a:lnTo>
                  <a:close/>
                </a:path>
              </a:pathLst>
            </a:custGeom>
            <a:solidFill>
              <a:srgbClr val="2F54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44783" y="304794"/>
              <a:ext cx="168275" cy="1713230"/>
            </a:xfrm>
            <a:custGeom>
              <a:avLst/>
              <a:gdLst/>
              <a:ahLst/>
              <a:cxnLst/>
              <a:rect l="l" t="t" r="r" b="b"/>
              <a:pathLst>
                <a:path w="168275" h="1713230">
                  <a:moveTo>
                    <a:pt x="168274" y="1713191"/>
                  </a:moveTo>
                  <a:lnTo>
                    <a:pt x="0" y="1545561"/>
                  </a:lnTo>
                  <a:lnTo>
                    <a:pt x="0" y="0"/>
                  </a:lnTo>
                  <a:lnTo>
                    <a:pt x="168274" y="169164"/>
                  </a:lnTo>
                  <a:lnTo>
                    <a:pt x="168274" y="1713191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641991" y="84739"/>
            <a:ext cx="10909935" cy="2293620"/>
            <a:chOff x="641991" y="84739"/>
            <a:chExt cx="10909935" cy="2293620"/>
          </a:xfrm>
        </p:grpSpPr>
        <p:sp>
          <p:nvSpPr>
            <p:cNvPr id="7" name="object 7"/>
            <p:cNvSpPr/>
            <p:nvPr/>
          </p:nvSpPr>
          <p:spPr>
            <a:xfrm>
              <a:off x="11223177" y="635713"/>
              <a:ext cx="328930" cy="1742439"/>
            </a:xfrm>
            <a:custGeom>
              <a:avLst/>
              <a:gdLst/>
              <a:ahLst/>
              <a:cxnLst/>
              <a:rect l="l" t="t" r="r" b="b"/>
              <a:pathLst>
                <a:path w="328929" h="1742439">
                  <a:moveTo>
                    <a:pt x="0" y="1742356"/>
                  </a:moveTo>
                  <a:lnTo>
                    <a:pt x="0" y="198637"/>
                  </a:lnTo>
                  <a:lnTo>
                    <a:pt x="328624" y="0"/>
                  </a:lnTo>
                  <a:lnTo>
                    <a:pt x="328624" y="1543721"/>
                  </a:lnTo>
                  <a:lnTo>
                    <a:pt x="0" y="1742356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41991" y="84739"/>
              <a:ext cx="10908030" cy="1541780"/>
            </a:xfrm>
            <a:custGeom>
              <a:avLst/>
              <a:gdLst/>
              <a:ahLst/>
              <a:cxnLst/>
              <a:rect l="l" t="t" r="r" b="b"/>
              <a:pathLst>
                <a:path w="10908030" h="1541780">
                  <a:moveTo>
                    <a:pt x="10907985" y="1541396"/>
                  </a:moveTo>
                  <a:lnTo>
                    <a:pt x="0" y="1541396"/>
                  </a:lnTo>
                  <a:lnTo>
                    <a:pt x="0" y="0"/>
                  </a:lnTo>
                  <a:lnTo>
                    <a:pt x="10907985" y="0"/>
                  </a:lnTo>
                  <a:lnTo>
                    <a:pt x="10907985" y="1541396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8741" y="480083"/>
            <a:ext cx="473519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000" spc="-5"/>
              <a:t>Delhi </a:t>
            </a:r>
            <a:r>
              <a:rPr dirty="0" u="none" sz="4000" spc="-15"/>
              <a:t>Pollution</a:t>
            </a:r>
            <a:r>
              <a:rPr dirty="0" u="none" sz="4000" spc="-65"/>
              <a:t> </a:t>
            </a:r>
            <a:r>
              <a:rPr dirty="0" u="none" sz="4000" spc="-20"/>
              <a:t>Dataset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290646" y="2481940"/>
            <a:ext cx="9553575" cy="2620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5300" indent="-483234">
              <a:lnSpc>
                <a:spcPts val="2735"/>
              </a:lnSpc>
              <a:spcBef>
                <a:spcPts val="100"/>
              </a:spcBef>
              <a:buFont typeface="Arial"/>
              <a:buAutoNum type="arabicPeriod"/>
              <a:tabLst>
                <a:tab pos="495300" algn="l"/>
                <a:tab pos="495934" algn="l"/>
              </a:tabLst>
            </a:pPr>
            <a:r>
              <a:rPr dirty="0" sz="2400" spc="-5">
                <a:latin typeface="Carlito"/>
                <a:cs typeface="Carlito"/>
              </a:rPr>
              <a:t>The</a:t>
            </a:r>
            <a:r>
              <a:rPr dirty="0" sz="2400" spc="-5">
                <a:solidFill>
                  <a:srgbClr val="0462C1"/>
                </a:solidFill>
                <a:latin typeface="Carlito"/>
                <a:cs typeface="Carlito"/>
              </a:rPr>
              <a:t> </a:t>
            </a:r>
            <a:r>
              <a:rPr dirty="0" u="heavy" sz="2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Delhi </a:t>
            </a:r>
            <a:r>
              <a:rPr dirty="0" u="heavy" sz="24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Pollution </a:t>
            </a:r>
            <a:r>
              <a:rPr dirty="0" u="heavy" sz="24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Dataset</a:t>
            </a:r>
            <a:r>
              <a:rPr dirty="0" sz="2400" spc="-15">
                <a:solidFill>
                  <a:srgbClr val="0462C1"/>
                </a:solidFill>
                <a:latin typeface="Carlito"/>
                <a:cs typeface="Carlito"/>
                <a:hlinkClick r:id="rId2"/>
              </a:rPr>
              <a:t> </a:t>
            </a:r>
            <a:r>
              <a:rPr dirty="0" sz="2400" spc="-5">
                <a:latin typeface="Carlito"/>
                <a:cs typeface="Carlito"/>
              </a:rPr>
              <a:t>is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Particulate </a:t>
            </a:r>
            <a:r>
              <a:rPr dirty="0" sz="2400" spc="-20">
                <a:latin typeface="Carlito"/>
                <a:cs typeface="Carlito"/>
              </a:rPr>
              <a:t>Matter </a:t>
            </a:r>
            <a:r>
              <a:rPr dirty="0" sz="2400" spc="-5">
                <a:latin typeface="Carlito"/>
                <a:cs typeface="Carlito"/>
              </a:rPr>
              <a:t>(PM) </a:t>
            </a:r>
            <a:r>
              <a:rPr dirty="0" sz="2400" spc="-15">
                <a:latin typeface="Carlito"/>
                <a:cs typeface="Carlito"/>
              </a:rPr>
              <a:t>dataset</a:t>
            </a:r>
            <a:r>
              <a:rPr dirty="0" sz="2400" spc="5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for</a:t>
            </a:r>
            <a:endParaRPr sz="2400">
              <a:latin typeface="Carlito"/>
              <a:cs typeface="Carlito"/>
            </a:endParaRPr>
          </a:p>
          <a:p>
            <a:pPr marL="495300" marR="5080">
              <a:lnSpc>
                <a:spcPts val="2590"/>
              </a:lnSpc>
              <a:spcBef>
                <a:spcPts val="180"/>
              </a:spcBef>
            </a:pPr>
            <a:r>
              <a:rPr dirty="0" sz="2400" spc="-5">
                <a:latin typeface="Carlito"/>
                <a:cs typeface="Carlito"/>
              </a:rPr>
              <a:t>Delhi-NCR which </a:t>
            </a:r>
            <a:r>
              <a:rPr dirty="0" sz="2400" spc="-15">
                <a:latin typeface="Carlito"/>
                <a:cs typeface="Carlito"/>
              </a:rPr>
              <a:t>contains </a:t>
            </a:r>
            <a:r>
              <a:rPr dirty="0" sz="2400" spc="-5">
                <a:latin typeface="Carlito"/>
                <a:cs typeface="Carlito"/>
              </a:rPr>
              <a:t>PM </a:t>
            </a:r>
            <a:r>
              <a:rPr dirty="0" sz="2400" spc="-20">
                <a:latin typeface="Carlito"/>
                <a:cs typeface="Carlito"/>
              </a:rPr>
              <a:t>data </a:t>
            </a:r>
            <a:r>
              <a:rPr dirty="0" sz="2400" spc="-15">
                <a:latin typeface="Carlito"/>
                <a:cs typeface="Carlito"/>
              </a:rPr>
              <a:t>recorded over </a:t>
            </a:r>
            <a:r>
              <a:rPr dirty="0" sz="2400" spc="-10">
                <a:latin typeface="Carlito"/>
                <a:cs typeface="Carlito"/>
              </a:rPr>
              <a:t>three months </a:t>
            </a:r>
            <a:r>
              <a:rPr dirty="0" sz="2400" spc="-15">
                <a:latin typeface="Carlito"/>
                <a:cs typeface="Carlito"/>
              </a:rPr>
              <a:t>from </a:t>
            </a:r>
            <a:r>
              <a:rPr dirty="0" sz="2400" spc="-10">
                <a:latin typeface="Carlito"/>
                <a:cs typeface="Carlito"/>
              </a:rPr>
              <a:t>Nov  </a:t>
            </a:r>
            <a:r>
              <a:rPr dirty="0" sz="2400" spc="-5">
                <a:latin typeface="Carlito"/>
                <a:cs typeface="Carlito"/>
              </a:rPr>
              <a:t>20 </a:t>
            </a:r>
            <a:r>
              <a:rPr dirty="0" sz="2400">
                <a:latin typeface="Carlito"/>
                <a:cs typeface="Carlito"/>
              </a:rPr>
              <a:t>- </a:t>
            </a:r>
            <a:r>
              <a:rPr dirty="0" sz="2400" spc="-5">
                <a:latin typeface="Carlito"/>
                <a:cs typeface="Carlito"/>
              </a:rPr>
              <a:t>Jan 21 spanning 560 </a:t>
            </a:r>
            <a:r>
              <a:rPr dirty="0" sz="2400" spc="-10">
                <a:latin typeface="Carlito"/>
                <a:cs typeface="Carlito"/>
              </a:rPr>
              <a:t>square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KMs.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 algn="just" marL="495300" marR="170180" indent="-483234">
              <a:lnSpc>
                <a:spcPts val="2590"/>
              </a:lnSpc>
              <a:spcBef>
                <a:spcPts val="1670"/>
              </a:spcBef>
              <a:buFont typeface="Arial"/>
              <a:buAutoNum type="arabicPeriod" startAt="2"/>
              <a:tabLst>
                <a:tab pos="495934" algn="l"/>
              </a:tabLst>
            </a:pPr>
            <a:r>
              <a:rPr dirty="0" sz="2400" spc="-5">
                <a:latin typeface="Carlito"/>
                <a:cs typeface="Carlito"/>
              </a:rPr>
              <a:t>The </a:t>
            </a:r>
            <a:r>
              <a:rPr dirty="0" sz="2400" spc="-20">
                <a:latin typeface="Carlito"/>
                <a:cs typeface="Carlito"/>
              </a:rPr>
              <a:t>data </a:t>
            </a:r>
            <a:r>
              <a:rPr dirty="0" sz="2400" spc="-5">
                <a:latin typeface="Carlito"/>
                <a:cs typeface="Carlito"/>
              </a:rPr>
              <a:t>is </a:t>
            </a:r>
            <a:r>
              <a:rPr dirty="0" sz="2400" spc="-10">
                <a:latin typeface="Carlito"/>
                <a:cs typeface="Carlito"/>
              </a:rPr>
              <a:t>collected </a:t>
            </a:r>
            <a:r>
              <a:rPr dirty="0" sz="2400" spc="-5">
                <a:latin typeface="Carlito"/>
                <a:cs typeface="Carlito"/>
              </a:rPr>
              <a:t>using </a:t>
            </a:r>
            <a:r>
              <a:rPr dirty="0" sz="2400" spc="-10">
                <a:latin typeface="Carlito"/>
                <a:cs typeface="Carlito"/>
              </a:rPr>
              <a:t>vehicle-mounted </a:t>
            </a:r>
            <a:r>
              <a:rPr dirty="0" sz="2400" spc="-25">
                <a:latin typeface="Carlito"/>
                <a:cs typeface="Carlito"/>
              </a:rPr>
              <a:t>IOT </a:t>
            </a:r>
            <a:r>
              <a:rPr dirty="0" sz="2400" spc="-10">
                <a:latin typeface="Carlito"/>
                <a:cs typeface="Carlito"/>
              </a:rPr>
              <a:t>sensors deployed </a:t>
            </a:r>
            <a:r>
              <a:rPr dirty="0" sz="2400" spc="-5">
                <a:latin typeface="Carlito"/>
                <a:cs typeface="Carlito"/>
              </a:rPr>
              <a:t>in the  Delhi public buses giving us </a:t>
            </a:r>
            <a:r>
              <a:rPr dirty="0" sz="2400">
                <a:latin typeface="Carlito"/>
                <a:cs typeface="Carlito"/>
              </a:rPr>
              <a:t>an </a:t>
            </a:r>
            <a:r>
              <a:rPr dirty="0" sz="2400" spc="-15">
                <a:latin typeface="Carlito"/>
                <a:cs typeface="Carlito"/>
              </a:rPr>
              <a:t>extensive </a:t>
            </a:r>
            <a:r>
              <a:rPr dirty="0" sz="2400" spc="-5">
                <a:latin typeface="Carlito"/>
                <a:cs typeface="Carlito"/>
              </a:rPr>
              <a:t>mobile sensor </a:t>
            </a:r>
            <a:r>
              <a:rPr dirty="0" sz="2400" spc="-15">
                <a:latin typeface="Carlito"/>
                <a:cs typeface="Carlito"/>
              </a:rPr>
              <a:t>dataset </a:t>
            </a:r>
            <a:r>
              <a:rPr dirty="0" sz="2400" spc="-10">
                <a:latin typeface="Carlito"/>
                <a:cs typeface="Carlito"/>
              </a:rPr>
              <a:t>that can  </a:t>
            </a:r>
            <a:r>
              <a:rPr dirty="0" sz="2400" spc="-5">
                <a:latin typeface="Carlito"/>
                <a:cs typeface="Carlito"/>
              </a:rPr>
              <a:t>be used </a:t>
            </a:r>
            <a:r>
              <a:rPr dirty="0" sz="2400" spc="-15">
                <a:latin typeface="Carlito"/>
                <a:cs typeface="Carlito"/>
              </a:rPr>
              <a:t>to provide </a:t>
            </a:r>
            <a:r>
              <a:rPr dirty="0" sz="2400" spc="-10">
                <a:latin typeface="Carlito"/>
                <a:cs typeface="Carlito"/>
              </a:rPr>
              <a:t>insights </a:t>
            </a:r>
            <a:r>
              <a:rPr dirty="0" sz="2400" spc="-15">
                <a:latin typeface="Carlito"/>
                <a:cs typeface="Carlito"/>
              </a:rPr>
              <a:t>at </a:t>
            </a:r>
            <a:r>
              <a:rPr dirty="0" sz="2400" spc="-10">
                <a:latin typeface="Carlito"/>
                <a:cs typeface="Carlito"/>
              </a:rPr>
              <a:t>very </a:t>
            </a:r>
            <a:r>
              <a:rPr dirty="0" sz="2400" spc="-5">
                <a:latin typeface="Carlito"/>
                <a:cs typeface="Carlito"/>
              </a:rPr>
              <a:t>high </a:t>
            </a:r>
            <a:r>
              <a:rPr dirty="0" sz="2400" spc="-10">
                <a:latin typeface="Carlito"/>
                <a:cs typeface="Carlito"/>
              </a:rPr>
              <a:t>resolutions across </a:t>
            </a:r>
            <a:r>
              <a:rPr dirty="0" sz="2400" spc="-5">
                <a:latin typeface="Carlito"/>
                <a:cs typeface="Carlito"/>
              </a:rPr>
              <a:t>the</a:t>
            </a:r>
            <a:r>
              <a:rPr dirty="0" sz="2400" spc="65">
                <a:latin typeface="Carlito"/>
                <a:cs typeface="Carlito"/>
              </a:rPr>
              <a:t> </a:t>
            </a:r>
            <a:r>
              <a:rPr dirty="0" sz="2400" spc="-35">
                <a:latin typeface="Carlito"/>
                <a:cs typeface="Carlito"/>
              </a:rPr>
              <a:t>city.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9834" y="84743"/>
            <a:ext cx="709930" cy="2315845"/>
            <a:chOff x="409834" y="84743"/>
            <a:chExt cx="709930" cy="2315845"/>
          </a:xfrm>
        </p:grpSpPr>
        <p:sp>
          <p:nvSpPr>
            <p:cNvPr id="3" name="object 3"/>
            <p:cNvSpPr/>
            <p:nvPr/>
          </p:nvSpPr>
          <p:spPr>
            <a:xfrm>
              <a:off x="409834" y="304799"/>
              <a:ext cx="709930" cy="2095500"/>
            </a:xfrm>
            <a:custGeom>
              <a:avLst/>
              <a:gdLst/>
              <a:ahLst/>
              <a:cxnLst/>
              <a:rect l="l" t="t" r="r" b="b"/>
              <a:pathLst>
                <a:path w="709930" h="2095500">
                  <a:moveTo>
                    <a:pt x="709611" y="2095495"/>
                  </a:moveTo>
                  <a:lnTo>
                    <a:pt x="0" y="1517426"/>
                  </a:lnTo>
                  <a:lnTo>
                    <a:pt x="0" y="0"/>
                  </a:lnTo>
                  <a:lnTo>
                    <a:pt x="709611" y="578068"/>
                  </a:lnTo>
                  <a:lnTo>
                    <a:pt x="709611" y="2095495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9834" y="84743"/>
              <a:ext cx="403225" cy="1705610"/>
            </a:xfrm>
            <a:custGeom>
              <a:avLst/>
              <a:gdLst/>
              <a:ahLst/>
              <a:cxnLst/>
              <a:rect l="l" t="t" r="r" b="b"/>
              <a:pathLst>
                <a:path w="403225" h="1705610">
                  <a:moveTo>
                    <a:pt x="0" y="1705427"/>
                  </a:moveTo>
                  <a:lnTo>
                    <a:pt x="0" y="182998"/>
                  </a:lnTo>
                  <a:lnTo>
                    <a:pt x="403224" y="0"/>
                  </a:lnTo>
                  <a:lnTo>
                    <a:pt x="403224" y="1517815"/>
                  </a:lnTo>
                  <a:lnTo>
                    <a:pt x="0" y="1705427"/>
                  </a:lnTo>
                  <a:close/>
                </a:path>
              </a:pathLst>
            </a:custGeom>
            <a:solidFill>
              <a:srgbClr val="2F54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44783" y="304794"/>
              <a:ext cx="168275" cy="1713230"/>
            </a:xfrm>
            <a:custGeom>
              <a:avLst/>
              <a:gdLst/>
              <a:ahLst/>
              <a:cxnLst/>
              <a:rect l="l" t="t" r="r" b="b"/>
              <a:pathLst>
                <a:path w="168275" h="1713230">
                  <a:moveTo>
                    <a:pt x="168274" y="1713191"/>
                  </a:moveTo>
                  <a:lnTo>
                    <a:pt x="0" y="1545561"/>
                  </a:lnTo>
                  <a:lnTo>
                    <a:pt x="0" y="0"/>
                  </a:lnTo>
                  <a:lnTo>
                    <a:pt x="168274" y="169164"/>
                  </a:lnTo>
                  <a:lnTo>
                    <a:pt x="168274" y="1713191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641991" y="84739"/>
            <a:ext cx="10909935" cy="2293620"/>
            <a:chOff x="641991" y="84739"/>
            <a:chExt cx="10909935" cy="2293620"/>
          </a:xfrm>
        </p:grpSpPr>
        <p:sp>
          <p:nvSpPr>
            <p:cNvPr id="7" name="object 7"/>
            <p:cNvSpPr/>
            <p:nvPr/>
          </p:nvSpPr>
          <p:spPr>
            <a:xfrm>
              <a:off x="11223177" y="635713"/>
              <a:ext cx="328930" cy="1742439"/>
            </a:xfrm>
            <a:custGeom>
              <a:avLst/>
              <a:gdLst/>
              <a:ahLst/>
              <a:cxnLst/>
              <a:rect l="l" t="t" r="r" b="b"/>
              <a:pathLst>
                <a:path w="328929" h="1742439">
                  <a:moveTo>
                    <a:pt x="0" y="1742356"/>
                  </a:moveTo>
                  <a:lnTo>
                    <a:pt x="0" y="198637"/>
                  </a:lnTo>
                  <a:lnTo>
                    <a:pt x="328624" y="0"/>
                  </a:lnTo>
                  <a:lnTo>
                    <a:pt x="328624" y="1543721"/>
                  </a:lnTo>
                  <a:lnTo>
                    <a:pt x="0" y="1742356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41991" y="84739"/>
              <a:ext cx="10908030" cy="1541780"/>
            </a:xfrm>
            <a:custGeom>
              <a:avLst/>
              <a:gdLst/>
              <a:ahLst/>
              <a:cxnLst/>
              <a:rect l="l" t="t" r="r" b="b"/>
              <a:pathLst>
                <a:path w="10908030" h="1541780">
                  <a:moveTo>
                    <a:pt x="10907985" y="1541396"/>
                  </a:moveTo>
                  <a:lnTo>
                    <a:pt x="0" y="1541396"/>
                  </a:lnTo>
                  <a:lnTo>
                    <a:pt x="0" y="0"/>
                  </a:lnTo>
                  <a:lnTo>
                    <a:pt x="10907985" y="0"/>
                  </a:lnTo>
                  <a:lnTo>
                    <a:pt x="10907985" y="1541396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8741" y="499332"/>
            <a:ext cx="35179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000" spc="-25"/>
              <a:t>Data</a:t>
            </a:r>
            <a:r>
              <a:rPr dirty="0" u="none" sz="4000" spc="-95"/>
              <a:t> </a:t>
            </a:r>
            <a:r>
              <a:rPr dirty="0" u="none" sz="4000" spc="-20"/>
              <a:t>Preparation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384847" y="2049968"/>
            <a:ext cx="9836150" cy="3462654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524510" marR="68580" indent="-461645">
              <a:lnSpc>
                <a:spcPts val="2380"/>
              </a:lnSpc>
              <a:spcBef>
                <a:spcPts val="395"/>
              </a:spcBef>
              <a:buFont typeface="Arial"/>
              <a:buAutoNum type="arabicPeriod"/>
              <a:tabLst>
                <a:tab pos="524510" algn="l"/>
                <a:tab pos="525145" algn="l"/>
              </a:tabLst>
            </a:pPr>
            <a:r>
              <a:rPr dirty="0" sz="2200" spc="-45">
                <a:latin typeface="Carlito"/>
                <a:cs typeface="Carlito"/>
              </a:rPr>
              <a:t>We </a:t>
            </a:r>
            <a:r>
              <a:rPr dirty="0" sz="2200" spc="-5">
                <a:latin typeface="Carlito"/>
                <a:cs typeface="Carlito"/>
              </a:rPr>
              <a:t>divide the </a:t>
            </a:r>
            <a:r>
              <a:rPr dirty="0" sz="2200" spc="-10">
                <a:latin typeface="Carlito"/>
                <a:cs typeface="Carlito"/>
              </a:rPr>
              <a:t>regions </a:t>
            </a:r>
            <a:r>
              <a:rPr dirty="0" sz="2200" spc="-5">
                <a:latin typeface="Carlito"/>
                <a:cs typeface="Carlito"/>
              </a:rPr>
              <a:t>of the city </a:t>
            </a:r>
            <a:r>
              <a:rPr dirty="0" sz="2200" spc="-15">
                <a:latin typeface="Carlito"/>
                <a:cs typeface="Carlito"/>
              </a:rPr>
              <a:t>into </a:t>
            </a:r>
            <a:r>
              <a:rPr dirty="0" sz="2200" spc="-5">
                <a:latin typeface="Carlito"/>
                <a:cs typeface="Carlito"/>
              </a:rPr>
              <a:t>(75*75) small grids of </a:t>
            </a:r>
            <a:r>
              <a:rPr dirty="0" sz="2200" spc="-15">
                <a:latin typeface="Carlito"/>
                <a:cs typeface="Carlito"/>
              </a:rPr>
              <a:t>sizes </a:t>
            </a:r>
            <a:r>
              <a:rPr dirty="0" sz="2200" spc="-5">
                <a:latin typeface="Carlito"/>
                <a:cs typeface="Carlito"/>
              </a:rPr>
              <a:t>~0.1 </a:t>
            </a:r>
            <a:r>
              <a:rPr dirty="0" sz="2200" spc="20">
                <a:latin typeface="Carlito"/>
                <a:cs typeface="Carlito"/>
              </a:rPr>
              <a:t>km</a:t>
            </a:r>
            <a:r>
              <a:rPr dirty="0" baseline="30651" sz="2175" spc="30">
                <a:latin typeface="Carlito"/>
                <a:cs typeface="Carlito"/>
              </a:rPr>
              <a:t>2</a:t>
            </a:r>
            <a:r>
              <a:rPr dirty="0" sz="2200" spc="20">
                <a:latin typeface="Carlito"/>
                <a:cs typeface="Carlito"/>
              </a:rPr>
              <a:t>. </a:t>
            </a:r>
            <a:r>
              <a:rPr dirty="0" sz="2200" spc="-20">
                <a:latin typeface="Carlito"/>
                <a:cs typeface="Carlito"/>
              </a:rPr>
              <a:t>Any  </a:t>
            </a:r>
            <a:r>
              <a:rPr dirty="0" sz="2200" spc="-5">
                <a:latin typeface="Carlito"/>
                <a:cs typeface="Carlito"/>
              </a:rPr>
              <a:t>sensor </a:t>
            </a:r>
            <a:r>
              <a:rPr dirty="0" sz="2200" spc="-10">
                <a:latin typeface="Carlito"/>
                <a:cs typeface="Carlito"/>
              </a:rPr>
              <a:t>reading that falls </a:t>
            </a:r>
            <a:r>
              <a:rPr dirty="0" sz="2200" spc="-5">
                <a:latin typeface="Carlito"/>
                <a:cs typeface="Carlito"/>
              </a:rPr>
              <a:t>within the boundaries of the grid is binned </a:t>
            </a:r>
            <a:r>
              <a:rPr dirty="0" sz="2200">
                <a:latin typeface="Carlito"/>
                <a:cs typeface="Carlito"/>
              </a:rPr>
              <a:t>as an </a:t>
            </a:r>
            <a:r>
              <a:rPr dirty="0" sz="2200" spc="-15">
                <a:latin typeface="Carlito"/>
                <a:cs typeface="Carlito"/>
              </a:rPr>
              <a:t>event </a:t>
            </a:r>
            <a:r>
              <a:rPr dirty="0" sz="2200" spc="-5">
                <a:latin typeface="Carlito"/>
                <a:cs typeface="Carlito"/>
              </a:rPr>
              <a:t>of  </a:t>
            </a:r>
            <a:r>
              <a:rPr dirty="0" sz="2200" spc="-10">
                <a:latin typeface="Carlito"/>
                <a:cs typeface="Carlito"/>
              </a:rPr>
              <a:t>that </a:t>
            </a:r>
            <a:r>
              <a:rPr dirty="0" sz="2200" spc="-5">
                <a:latin typeface="Carlito"/>
                <a:cs typeface="Carlito"/>
              </a:rPr>
              <a:t>grid. </a:t>
            </a:r>
            <a:r>
              <a:rPr dirty="0" sz="2200" spc="-15">
                <a:latin typeface="Carlito"/>
                <a:cs typeface="Carlito"/>
              </a:rPr>
              <a:t>For </a:t>
            </a:r>
            <a:r>
              <a:rPr dirty="0" sz="2200">
                <a:latin typeface="Carlito"/>
                <a:cs typeface="Carlito"/>
              </a:rPr>
              <a:t>a </a:t>
            </a:r>
            <a:r>
              <a:rPr dirty="0" sz="2200" spc="-5">
                <a:latin typeface="Carlito"/>
                <a:cs typeface="Carlito"/>
              </a:rPr>
              <a:t>grid, </a:t>
            </a:r>
            <a:r>
              <a:rPr dirty="0" sz="2200" spc="-10">
                <a:latin typeface="Carlito"/>
                <a:cs typeface="Carlito"/>
              </a:rPr>
              <a:t>we </a:t>
            </a:r>
            <a:r>
              <a:rPr dirty="0" sz="2200" spc="-30">
                <a:latin typeface="Carlito"/>
                <a:cs typeface="Carlito"/>
              </a:rPr>
              <a:t>take </a:t>
            </a:r>
            <a:r>
              <a:rPr dirty="0" sz="2200" spc="-5">
                <a:latin typeface="Carlito"/>
                <a:cs typeface="Carlito"/>
              </a:rPr>
              <a:t>the mean of </a:t>
            </a:r>
            <a:r>
              <a:rPr dirty="0" sz="2200">
                <a:latin typeface="Carlito"/>
                <a:cs typeface="Carlito"/>
              </a:rPr>
              <a:t>all </a:t>
            </a:r>
            <a:r>
              <a:rPr dirty="0" sz="2200" spc="-5">
                <a:latin typeface="Carlito"/>
                <a:cs typeface="Carlito"/>
              </a:rPr>
              <a:t>PM2.5 </a:t>
            </a:r>
            <a:r>
              <a:rPr dirty="0" sz="2200" spc="-10">
                <a:latin typeface="Carlito"/>
                <a:cs typeface="Carlito"/>
              </a:rPr>
              <a:t>readings </a:t>
            </a:r>
            <a:r>
              <a:rPr dirty="0" sz="2200" spc="-5">
                <a:latin typeface="Carlito"/>
                <a:cs typeface="Carlito"/>
              </a:rPr>
              <a:t>in </a:t>
            </a:r>
            <a:r>
              <a:rPr dirty="0" sz="2200">
                <a:latin typeface="Carlito"/>
                <a:cs typeface="Carlito"/>
              </a:rPr>
              <a:t>a </a:t>
            </a:r>
            <a:r>
              <a:rPr dirty="0" sz="2200" spc="-5">
                <a:latin typeface="Carlito"/>
                <a:cs typeface="Carlito"/>
              </a:rPr>
              <a:t>3-hr window </a:t>
            </a:r>
            <a:r>
              <a:rPr dirty="0" sz="2200">
                <a:latin typeface="Carlito"/>
                <a:cs typeface="Carlito"/>
              </a:rPr>
              <a:t>and  </a:t>
            </a:r>
            <a:r>
              <a:rPr dirty="0" sz="2200" spc="-5">
                <a:latin typeface="Carlito"/>
                <a:cs typeface="Carlito"/>
              </a:rPr>
              <a:t>then bin the </a:t>
            </a:r>
            <a:r>
              <a:rPr dirty="0" sz="2200" spc="-10">
                <a:latin typeface="Carlito"/>
                <a:cs typeface="Carlito"/>
              </a:rPr>
              <a:t>pollutant values </a:t>
            </a:r>
            <a:r>
              <a:rPr dirty="0" sz="2200" spc="-15">
                <a:latin typeface="Carlito"/>
                <a:cs typeface="Carlito"/>
              </a:rPr>
              <a:t>into </a:t>
            </a:r>
            <a:r>
              <a:rPr dirty="0" sz="2200">
                <a:latin typeface="Carlito"/>
                <a:cs typeface="Carlito"/>
              </a:rPr>
              <a:t>6 </a:t>
            </a:r>
            <a:r>
              <a:rPr dirty="0" sz="2200" spc="-15">
                <a:latin typeface="Carlito"/>
                <a:cs typeface="Carlito"/>
              </a:rPr>
              <a:t>categories </a:t>
            </a:r>
            <a:r>
              <a:rPr dirty="0" sz="2200" spc="-5">
                <a:latin typeface="Carlito"/>
                <a:cs typeface="Carlito"/>
              </a:rPr>
              <a:t>based on</a:t>
            </a:r>
            <a:r>
              <a:rPr dirty="0" sz="2200" spc="85">
                <a:latin typeface="Carlito"/>
                <a:cs typeface="Carlito"/>
              </a:rPr>
              <a:t> </a:t>
            </a:r>
            <a:r>
              <a:rPr dirty="0" baseline="30651" sz="2175" spc="7">
                <a:latin typeface="Carlito"/>
                <a:cs typeface="Carlito"/>
              </a:rPr>
              <a:t>1</a:t>
            </a:r>
            <a:endParaRPr baseline="30651" sz="2175">
              <a:latin typeface="Carlito"/>
              <a:cs typeface="Carlito"/>
            </a:endParaRPr>
          </a:p>
          <a:p>
            <a:pPr marL="524510" indent="-483234">
              <a:lnSpc>
                <a:spcPts val="2835"/>
              </a:lnSpc>
              <a:spcBef>
                <a:spcPts val="2035"/>
              </a:spcBef>
              <a:buSzPct val="109090"/>
              <a:buFont typeface="Arial"/>
              <a:buAutoNum type="arabicPeriod"/>
              <a:tabLst>
                <a:tab pos="524510" algn="l"/>
                <a:tab pos="525145" algn="l"/>
              </a:tabLst>
            </a:pPr>
            <a:r>
              <a:rPr dirty="0" sz="2200" spc="-10">
                <a:latin typeface="Carlito"/>
                <a:cs typeface="Carlito"/>
              </a:rPr>
              <a:t>Each </a:t>
            </a:r>
            <a:r>
              <a:rPr dirty="0" sz="2200" spc="-5">
                <a:latin typeface="Carlito"/>
                <a:cs typeface="Carlito"/>
              </a:rPr>
              <a:t>small grid now has </a:t>
            </a:r>
            <a:r>
              <a:rPr dirty="0" sz="2200">
                <a:latin typeface="Carlito"/>
                <a:cs typeface="Carlito"/>
              </a:rPr>
              <a:t>a </a:t>
            </a:r>
            <a:r>
              <a:rPr dirty="0" sz="2200" spc="-5">
                <a:latin typeface="Carlito"/>
                <a:cs typeface="Carlito"/>
              </a:rPr>
              <a:t>sequence of </a:t>
            </a:r>
            <a:r>
              <a:rPr dirty="0" sz="2200" spc="-15">
                <a:latin typeface="Carlito"/>
                <a:cs typeface="Carlito"/>
              </a:rPr>
              <a:t>events. </a:t>
            </a:r>
            <a:r>
              <a:rPr dirty="0" sz="2200" spc="-45">
                <a:latin typeface="Carlito"/>
                <a:cs typeface="Carlito"/>
              </a:rPr>
              <a:t>We </a:t>
            </a:r>
            <a:r>
              <a:rPr dirty="0" sz="2200" spc="-10">
                <a:latin typeface="Carlito"/>
                <a:cs typeface="Carlito"/>
              </a:rPr>
              <a:t>filter </a:t>
            </a:r>
            <a:r>
              <a:rPr dirty="0" sz="2200" spc="-5">
                <a:latin typeface="Carlito"/>
                <a:cs typeface="Carlito"/>
              </a:rPr>
              <a:t>out </a:t>
            </a:r>
            <a:r>
              <a:rPr dirty="0" sz="2200" spc="-15">
                <a:latin typeface="Carlito"/>
                <a:cs typeface="Carlito"/>
              </a:rPr>
              <a:t>any </a:t>
            </a:r>
            <a:r>
              <a:rPr dirty="0" sz="2200" spc="-5">
                <a:latin typeface="Carlito"/>
                <a:cs typeface="Carlito"/>
              </a:rPr>
              <a:t>grid </a:t>
            </a:r>
            <a:r>
              <a:rPr dirty="0" sz="2200" spc="-10">
                <a:latin typeface="Carlito"/>
                <a:cs typeface="Carlito"/>
              </a:rPr>
              <a:t>where</a:t>
            </a:r>
            <a:r>
              <a:rPr dirty="0" sz="2200" spc="5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the</a:t>
            </a:r>
            <a:endParaRPr sz="2200">
              <a:latin typeface="Carlito"/>
              <a:cs typeface="Carlito"/>
            </a:endParaRPr>
          </a:p>
          <a:p>
            <a:pPr marL="524510">
              <a:lnSpc>
                <a:spcPts val="2595"/>
              </a:lnSpc>
            </a:pPr>
            <a:r>
              <a:rPr dirty="0" sz="2200" spc="-5">
                <a:latin typeface="Carlito"/>
                <a:cs typeface="Carlito"/>
              </a:rPr>
              <a:t>|sequence| </a:t>
            </a:r>
            <a:r>
              <a:rPr dirty="0" sz="2200">
                <a:latin typeface="Carlito"/>
                <a:cs typeface="Carlito"/>
              </a:rPr>
              <a:t>&lt;</a:t>
            </a:r>
            <a:r>
              <a:rPr dirty="0" sz="2200" spc="-1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10.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Carlito"/>
              <a:cs typeface="Carlito"/>
            </a:endParaRPr>
          </a:p>
          <a:p>
            <a:pPr algn="ctr" marL="3942079">
              <a:lnSpc>
                <a:spcPct val="100000"/>
              </a:lnSpc>
            </a:pPr>
            <a:r>
              <a:rPr dirty="0" sz="2200" spc="-5">
                <a:latin typeface="Carlito"/>
                <a:cs typeface="Carlito"/>
              </a:rPr>
              <a:t>Number of grid sequences </a:t>
            </a:r>
            <a:r>
              <a:rPr dirty="0" sz="2200">
                <a:latin typeface="Carlito"/>
                <a:cs typeface="Carlito"/>
              </a:rPr>
              <a:t>-</a:t>
            </a:r>
            <a:r>
              <a:rPr dirty="0" sz="2200" spc="-2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652</a:t>
            </a:r>
            <a:endParaRPr sz="2200">
              <a:latin typeface="Carlito"/>
              <a:cs typeface="Carlito"/>
            </a:endParaRPr>
          </a:p>
          <a:p>
            <a:pPr algn="ctr" marL="3970020">
              <a:lnSpc>
                <a:spcPct val="100000"/>
              </a:lnSpc>
              <a:spcBef>
                <a:spcPts val="950"/>
              </a:spcBef>
            </a:pPr>
            <a:r>
              <a:rPr dirty="0" sz="2200">
                <a:latin typeface="Carlito"/>
                <a:cs typeface="Carlito"/>
              </a:rPr>
              <a:t>% </a:t>
            </a:r>
            <a:r>
              <a:rPr dirty="0" sz="2200" spc="-5">
                <a:latin typeface="Carlito"/>
                <a:cs typeface="Carlito"/>
              </a:rPr>
              <a:t>of missing </a:t>
            </a:r>
            <a:r>
              <a:rPr dirty="0" sz="2200" spc="-15">
                <a:latin typeface="Carlito"/>
                <a:cs typeface="Carlito"/>
              </a:rPr>
              <a:t>data </a:t>
            </a:r>
            <a:r>
              <a:rPr dirty="0" sz="2200" spc="-5">
                <a:latin typeface="Carlito"/>
                <a:cs typeface="Carlito"/>
              </a:rPr>
              <a:t>in the time series </a:t>
            </a:r>
            <a:r>
              <a:rPr dirty="0" sz="2200">
                <a:latin typeface="Carlito"/>
                <a:cs typeface="Carlito"/>
              </a:rPr>
              <a:t>-</a:t>
            </a:r>
            <a:r>
              <a:rPr dirty="0" sz="2200" spc="-4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67.5%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0021" y="6513556"/>
            <a:ext cx="462915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Carlito"/>
                <a:cs typeface="Carlito"/>
              </a:rPr>
              <a:t>1 -</a:t>
            </a:r>
            <a:r>
              <a:rPr dirty="0" sz="1300" spc="-65">
                <a:latin typeface="Carlito"/>
                <a:cs typeface="Carlito"/>
              </a:rPr>
              <a:t> </a:t>
            </a:r>
            <a:r>
              <a:rPr dirty="0" sz="1300" spc="-5">
                <a:latin typeface="Carlito"/>
                <a:cs typeface="Carlito"/>
              </a:rPr>
              <a:t>https://aqicn.org/faq/2013-09-09/revised-pm25-aqi-breakpoints/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52395" y="4434551"/>
            <a:ext cx="2834848" cy="1972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9834" y="84743"/>
            <a:ext cx="709930" cy="2315845"/>
            <a:chOff x="409834" y="84743"/>
            <a:chExt cx="709930" cy="2315845"/>
          </a:xfrm>
        </p:grpSpPr>
        <p:sp>
          <p:nvSpPr>
            <p:cNvPr id="3" name="object 3"/>
            <p:cNvSpPr/>
            <p:nvPr/>
          </p:nvSpPr>
          <p:spPr>
            <a:xfrm>
              <a:off x="409834" y="304799"/>
              <a:ext cx="709930" cy="2095500"/>
            </a:xfrm>
            <a:custGeom>
              <a:avLst/>
              <a:gdLst/>
              <a:ahLst/>
              <a:cxnLst/>
              <a:rect l="l" t="t" r="r" b="b"/>
              <a:pathLst>
                <a:path w="709930" h="2095500">
                  <a:moveTo>
                    <a:pt x="709611" y="2095495"/>
                  </a:moveTo>
                  <a:lnTo>
                    <a:pt x="0" y="1517426"/>
                  </a:lnTo>
                  <a:lnTo>
                    <a:pt x="0" y="0"/>
                  </a:lnTo>
                  <a:lnTo>
                    <a:pt x="709611" y="578068"/>
                  </a:lnTo>
                  <a:lnTo>
                    <a:pt x="709611" y="2095495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9834" y="84743"/>
              <a:ext cx="403225" cy="1705610"/>
            </a:xfrm>
            <a:custGeom>
              <a:avLst/>
              <a:gdLst/>
              <a:ahLst/>
              <a:cxnLst/>
              <a:rect l="l" t="t" r="r" b="b"/>
              <a:pathLst>
                <a:path w="403225" h="1705610">
                  <a:moveTo>
                    <a:pt x="0" y="1705427"/>
                  </a:moveTo>
                  <a:lnTo>
                    <a:pt x="0" y="182998"/>
                  </a:lnTo>
                  <a:lnTo>
                    <a:pt x="403224" y="0"/>
                  </a:lnTo>
                  <a:lnTo>
                    <a:pt x="403224" y="1517815"/>
                  </a:lnTo>
                  <a:lnTo>
                    <a:pt x="0" y="1705427"/>
                  </a:lnTo>
                  <a:close/>
                </a:path>
              </a:pathLst>
            </a:custGeom>
            <a:solidFill>
              <a:srgbClr val="2F54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44783" y="304794"/>
              <a:ext cx="168275" cy="1713230"/>
            </a:xfrm>
            <a:custGeom>
              <a:avLst/>
              <a:gdLst/>
              <a:ahLst/>
              <a:cxnLst/>
              <a:rect l="l" t="t" r="r" b="b"/>
              <a:pathLst>
                <a:path w="168275" h="1713230">
                  <a:moveTo>
                    <a:pt x="168274" y="1713191"/>
                  </a:moveTo>
                  <a:lnTo>
                    <a:pt x="0" y="1545561"/>
                  </a:lnTo>
                  <a:lnTo>
                    <a:pt x="0" y="0"/>
                  </a:lnTo>
                  <a:lnTo>
                    <a:pt x="168274" y="169164"/>
                  </a:lnTo>
                  <a:lnTo>
                    <a:pt x="168274" y="1713191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641998" y="84747"/>
            <a:ext cx="10909935" cy="2293620"/>
            <a:chOff x="641998" y="84747"/>
            <a:chExt cx="10909935" cy="2293620"/>
          </a:xfrm>
        </p:grpSpPr>
        <p:sp>
          <p:nvSpPr>
            <p:cNvPr id="7" name="object 7"/>
            <p:cNvSpPr/>
            <p:nvPr/>
          </p:nvSpPr>
          <p:spPr>
            <a:xfrm>
              <a:off x="11223177" y="635713"/>
              <a:ext cx="328930" cy="1742439"/>
            </a:xfrm>
            <a:custGeom>
              <a:avLst/>
              <a:gdLst/>
              <a:ahLst/>
              <a:cxnLst/>
              <a:rect l="l" t="t" r="r" b="b"/>
              <a:pathLst>
                <a:path w="328929" h="1742439">
                  <a:moveTo>
                    <a:pt x="0" y="1742356"/>
                  </a:moveTo>
                  <a:lnTo>
                    <a:pt x="0" y="198637"/>
                  </a:lnTo>
                  <a:lnTo>
                    <a:pt x="328624" y="0"/>
                  </a:lnTo>
                  <a:lnTo>
                    <a:pt x="328624" y="1543721"/>
                  </a:lnTo>
                  <a:lnTo>
                    <a:pt x="0" y="1742356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41998" y="84747"/>
              <a:ext cx="10908030" cy="1212215"/>
            </a:xfrm>
            <a:custGeom>
              <a:avLst/>
              <a:gdLst/>
              <a:ahLst/>
              <a:cxnLst/>
              <a:rect l="l" t="t" r="r" b="b"/>
              <a:pathLst>
                <a:path w="10908030" h="1212215">
                  <a:moveTo>
                    <a:pt x="10907978" y="1211997"/>
                  </a:moveTo>
                  <a:lnTo>
                    <a:pt x="0" y="1211997"/>
                  </a:lnTo>
                  <a:lnTo>
                    <a:pt x="0" y="0"/>
                  </a:lnTo>
                  <a:lnTo>
                    <a:pt x="10907978" y="0"/>
                  </a:lnTo>
                  <a:lnTo>
                    <a:pt x="10907978" y="1211997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8741" y="404408"/>
            <a:ext cx="562165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000" spc="-10"/>
              <a:t>Identifying </a:t>
            </a:r>
            <a:r>
              <a:rPr dirty="0" u="none" sz="4000" spc="-35"/>
              <a:t>Patterns </a:t>
            </a:r>
            <a:r>
              <a:rPr dirty="0" u="none" sz="4000" spc="-5"/>
              <a:t>in</a:t>
            </a:r>
            <a:r>
              <a:rPr dirty="0" u="none" sz="4000" spc="-15"/>
              <a:t> </a:t>
            </a:r>
            <a:r>
              <a:rPr dirty="0" u="none" sz="4000" spc="-25"/>
              <a:t>Data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88102" y="1317881"/>
            <a:ext cx="10062845" cy="264604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835"/>
              </a:spcBef>
            </a:pPr>
            <a:r>
              <a:rPr dirty="0" sz="2200" spc="-45">
                <a:latin typeface="Carlito"/>
                <a:cs typeface="Carlito"/>
              </a:rPr>
              <a:t>We </a:t>
            </a:r>
            <a:r>
              <a:rPr dirty="0" sz="2200">
                <a:latin typeface="Carlito"/>
                <a:cs typeface="Carlito"/>
              </a:rPr>
              <a:t>try </a:t>
            </a:r>
            <a:r>
              <a:rPr dirty="0" sz="2200" spc="-15">
                <a:latin typeface="Carlito"/>
                <a:cs typeface="Carlito"/>
              </a:rPr>
              <a:t>to </a:t>
            </a:r>
            <a:r>
              <a:rPr dirty="0" sz="2200" spc="-10">
                <a:latin typeface="Carlito"/>
                <a:cs typeface="Carlito"/>
              </a:rPr>
              <a:t>identify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presence </a:t>
            </a:r>
            <a:r>
              <a:rPr dirty="0" sz="2200" spc="-5">
                <a:latin typeface="Carlito"/>
                <a:cs typeface="Carlito"/>
              </a:rPr>
              <a:t>of </a:t>
            </a:r>
            <a:r>
              <a:rPr dirty="0" sz="2200" spc="-10">
                <a:latin typeface="Carlito"/>
                <a:cs typeface="Carlito"/>
              </a:rPr>
              <a:t>two </a:t>
            </a:r>
            <a:r>
              <a:rPr dirty="0" sz="2200" spc="-5">
                <a:latin typeface="Carlito"/>
                <a:cs typeface="Carlito"/>
              </a:rPr>
              <a:t>kinds of </a:t>
            </a:r>
            <a:r>
              <a:rPr dirty="0" sz="2200" spc="-15">
                <a:latin typeface="Carlito"/>
                <a:cs typeface="Carlito"/>
              </a:rPr>
              <a:t>contextual information </a:t>
            </a:r>
            <a:r>
              <a:rPr dirty="0" sz="2200" spc="-5">
                <a:latin typeface="Carlito"/>
                <a:cs typeface="Carlito"/>
              </a:rPr>
              <a:t>in our </a:t>
            </a:r>
            <a:r>
              <a:rPr dirty="0" sz="2200" spc="-15">
                <a:latin typeface="Carlito"/>
                <a:cs typeface="Carlito"/>
              </a:rPr>
              <a:t>dataset</a:t>
            </a:r>
            <a:r>
              <a:rPr dirty="0" sz="2200" spc="140">
                <a:latin typeface="Carlito"/>
                <a:cs typeface="Carlito"/>
              </a:rPr>
              <a:t> </a:t>
            </a:r>
            <a:r>
              <a:rPr dirty="0" sz="2200">
                <a:latin typeface="Carlito"/>
                <a:cs typeface="Carlito"/>
              </a:rPr>
              <a:t>-</a:t>
            </a:r>
            <a:endParaRPr sz="2200">
              <a:latin typeface="Carlito"/>
              <a:cs typeface="Carlito"/>
            </a:endParaRPr>
          </a:p>
          <a:p>
            <a:pPr marL="473709" marR="89535" indent="-461645">
              <a:lnSpc>
                <a:spcPts val="2380"/>
              </a:lnSpc>
              <a:spcBef>
                <a:spcPts val="1030"/>
              </a:spcBef>
              <a:buFont typeface="Arial"/>
              <a:buAutoNum type="arabicPeriod"/>
              <a:tabLst>
                <a:tab pos="473709" algn="l"/>
                <a:tab pos="474345" algn="l"/>
              </a:tabLst>
            </a:pPr>
            <a:r>
              <a:rPr dirty="0" sz="2200" spc="-5">
                <a:latin typeface="Carlito"/>
                <a:cs typeface="Carlito"/>
              </a:rPr>
              <a:t>Grid </a:t>
            </a:r>
            <a:r>
              <a:rPr dirty="0" sz="2200">
                <a:latin typeface="Carlito"/>
                <a:cs typeface="Carlito"/>
              </a:rPr>
              <a:t>/ </a:t>
            </a:r>
            <a:r>
              <a:rPr dirty="0" sz="2200" spc="-5">
                <a:latin typeface="Carlito"/>
                <a:cs typeface="Carlito"/>
              </a:rPr>
              <a:t>Sequence </a:t>
            </a:r>
            <a:r>
              <a:rPr dirty="0" sz="2200" spc="-10">
                <a:latin typeface="Carlito"/>
                <a:cs typeface="Carlito"/>
              </a:rPr>
              <a:t>Level </a:t>
            </a:r>
            <a:r>
              <a:rPr dirty="0" sz="2200">
                <a:latin typeface="Carlito"/>
                <a:cs typeface="Carlito"/>
              </a:rPr>
              <a:t>- </a:t>
            </a:r>
            <a:r>
              <a:rPr dirty="0" sz="2200" spc="-45">
                <a:latin typeface="Carlito"/>
                <a:cs typeface="Carlito"/>
              </a:rPr>
              <a:t>We </a:t>
            </a:r>
            <a:r>
              <a:rPr dirty="0" sz="2200" spc="-5">
                <a:latin typeface="Carlito"/>
                <a:cs typeface="Carlito"/>
              </a:rPr>
              <a:t>plan </a:t>
            </a:r>
            <a:r>
              <a:rPr dirty="0" sz="2200" spc="-15">
                <a:latin typeface="Carlito"/>
                <a:cs typeface="Carlito"/>
              </a:rPr>
              <a:t>to </a:t>
            </a:r>
            <a:r>
              <a:rPr dirty="0" sz="2200" spc="-5">
                <a:latin typeface="Carlito"/>
                <a:cs typeface="Carlito"/>
              </a:rPr>
              <a:t>use </a:t>
            </a:r>
            <a:r>
              <a:rPr dirty="0" sz="2200" spc="-10">
                <a:latin typeface="Carlito"/>
                <a:cs typeface="Carlito"/>
              </a:rPr>
              <a:t>geographical </a:t>
            </a:r>
            <a:r>
              <a:rPr dirty="0" sz="2200" spc="-20">
                <a:latin typeface="Carlito"/>
                <a:cs typeface="Carlito"/>
              </a:rPr>
              <a:t>features </a:t>
            </a:r>
            <a:r>
              <a:rPr dirty="0" sz="2200" spc="-10">
                <a:latin typeface="Carlito"/>
                <a:cs typeface="Carlito"/>
              </a:rPr>
              <a:t>that </a:t>
            </a:r>
            <a:r>
              <a:rPr dirty="0" sz="2200" spc="-5">
                <a:latin typeface="Carlito"/>
                <a:cs typeface="Carlito"/>
              </a:rPr>
              <a:t>impact </a:t>
            </a:r>
            <a:r>
              <a:rPr dirty="0" sz="2200">
                <a:latin typeface="Carlito"/>
                <a:cs typeface="Carlito"/>
              </a:rPr>
              <a:t>air </a:t>
            </a:r>
            <a:r>
              <a:rPr dirty="0" sz="2200" spc="-5">
                <a:latin typeface="Carlito"/>
                <a:cs typeface="Carlito"/>
              </a:rPr>
              <a:t>quality  such </a:t>
            </a:r>
            <a:r>
              <a:rPr dirty="0" sz="2200">
                <a:latin typeface="Carlito"/>
                <a:cs typeface="Carlito"/>
              </a:rPr>
              <a:t>as </a:t>
            </a:r>
            <a:r>
              <a:rPr dirty="0" sz="2200" spc="-5">
                <a:latin typeface="Carlito"/>
                <a:cs typeface="Carlito"/>
              </a:rPr>
              <a:t>the grid </a:t>
            </a:r>
            <a:r>
              <a:rPr dirty="0" sz="2200" spc="-15">
                <a:latin typeface="Carlito"/>
                <a:cs typeface="Carlito"/>
              </a:rPr>
              <a:t>proximity to </a:t>
            </a:r>
            <a:r>
              <a:rPr dirty="0" sz="2200" spc="-10">
                <a:latin typeface="Carlito"/>
                <a:cs typeface="Carlito"/>
              </a:rPr>
              <a:t>factories, </a:t>
            </a:r>
            <a:r>
              <a:rPr dirty="0" sz="2200" spc="-5">
                <a:latin typeface="Carlito"/>
                <a:cs typeface="Carlito"/>
              </a:rPr>
              <a:t>major </a:t>
            </a:r>
            <a:r>
              <a:rPr dirty="0" sz="2200" spc="-20">
                <a:latin typeface="Carlito"/>
                <a:cs typeface="Carlito"/>
              </a:rPr>
              <a:t>highways </a:t>
            </a:r>
            <a:r>
              <a:rPr dirty="0" sz="2200">
                <a:latin typeface="Carlito"/>
                <a:cs typeface="Carlito"/>
              </a:rPr>
              <a:t>and </a:t>
            </a:r>
            <a:r>
              <a:rPr dirty="0" sz="2200" spc="-5">
                <a:latin typeface="Carlito"/>
                <a:cs typeface="Carlito"/>
              </a:rPr>
              <a:t>buildings. Such  </a:t>
            </a:r>
            <a:r>
              <a:rPr dirty="0" sz="2200" spc="-15">
                <a:latin typeface="Carlito"/>
                <a:cs typeface="Carlito"/>
              </a:rPr>
              <a:t>information </a:t>
            </a:r>
            <a:r>
              <a:rPr dirty="0" sz="2200" spc="-10">
                <a:latin typeface="Carlito"/>
                <a:cs typeface="Carlito"/>
              </a:rPr>
              <a:t>can </a:t>
            </a:r>
            <a:r>
              <a:rPr dirty="0" sz="2200" spc="-5">
                <a:latin typeface="Carlito"/>
                <a:cs typeface="Carlito"/>
              </a:rPr>
              <a:t>be </a:t>
            </a:r>
            <a:r>
              <a:rPr dirty="0" sz="2200" spc="-15">
                <a:latin typeface="Carlito"/>
                <a:cs typeface="Carlito"/>
              </a:rPr>
              <a:t>crawled from </a:t>
            </a:r>
            <a:r>
              <a:rPr dirty="0" sz="2200" spc="-10">
                <a:latin typeface="Carlito"/>
                <a:cs typeface="Carlito"/>
              </a:rPr>
              <a:t>OpenStreetView </a:t>
            </a:r>
            <a:r>
              <a:rPr dirty="0" sz="2200" spc="-5">
                <a:latin typeface="Carlito"/>
                <a:cs typeface="Carlito"/>
              </a:rPr>
              <a:t>Python</a:t>
            </a:r>
            <a:r>
              <a:rPr dirty="0" sz="2200" spc="4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API.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2200">
              <a:latin typeface="Carlito"/>
              <a:cs typeface="Carlito"/>
            </a:endParaRPr>
          </a:p>
          <a:p>
            <a:pPr marL="473709" marR="5080" indent="-461645">
              <a:lnSpc>
                <a:spcPts val="2380"/>
              </a:lnSpc>
              <a:spcBef>
                <a:spcPts val="1680"/>
              </a:spcBef>
              <a:buFont typeface="Arial"/>
              <a:buAutoNum type="arabicPeriod"/>
              <a:tabLst>
                <a:tab pos="473709" algn="l"/>
                <a:tab pos="474345" algn="l"/>
              </a:tabLst>
            </a:pPr>
            <a:r>
              <a:rPr dirty="0" sz="2200" spc="-25">
                <a:latin typeface="Carlito"/>
                <a:cs typeface="Carlito"/>
              </a:rPr>
              <a:t>Event </a:t>
            </a:r>
            <a:r>
              <a:rPr dirty="0" sz="2200" spc="-10">
                <a:latin typeface="Carlito"/>
                <a:cs typeface="Carlito"/>
              </a:rPr>
              <a:t>Level </a:t>
            </a:r>
            <a:r>
              <a:rPr dirty="0" sz="2200">
                <a:latin typeface="Carlito"/>
                <a:cs typeface="Carlito"/>
              </a:rPr>
              <a:t>- </a:t>
            </a:r>
            <a:r>
              <a:rPr dirty="0" sz="2200" spc="-45">
                <a:latin typeface="Carlito"/>
                <a:cs typeface="Carlito"/>
              </a:rPr>
              <a:t>We </a:t>
            </a:r>
            <a:r>
              <a:rPr dirty="0" sz="2200" spc="-10">
                <a:latin typeface="Carlito"/>
                <a:cs typeface="Carlito"/>
              </a:rPr>
              <a:t>perform </a:t>
            </a:r>
            <a:r>
              <a:rPr dirty="0" sz="2200" spc="-15">
                <a:latin typeface="Carlito"/>
                <a:cs typeface="Carlito"/>
              </a:rPr>
              <a:t>EDA </a:t>
            </a:r>
            <a:r>
              <a:rPr dirty="0" sz="2200">
                <a:latin typeface="Carlito"/>
                <a:cs typeface="Carlito"/>
              </a:rPr>
              <a:t>and </a:t>
            </a:r>
            <a:r>
              <a:rPr dirty="0" sz="2200" spc="-10">
                <a:latin typeface="Carlito"/>
                <a:cs typeface="Carlito"/>
              </a:rPr>
              <a:t>identify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presence </a:t>
            </a:r>
            <a:r>
              <a:rPr dirty="0" sz="2200" spc="-5">
                <a:latin typeface="Carlito"/>
                <a:cs typeface="Carlito"/>
              </a:rPr>
              <a:t>of </a:t>
            </a:r>
            <a:r>
              <a:rPr dirty="0" sz="2200">
                <a:latin typeface="Carlito"/>
                <a:cs typeface="Carlito"/>
              </a:rPr>
              <a:t>3 </a:t>
            </a:r>
            <a:r>
              <a:rPr dirty="0" sz="2200" spc="-15">
                <a:latin typeface="Carlito"/>
                <a:cs typeface="Carlito"/>
              </a:rPr>
              <a:t>temporal </a:t>
            </a:r>
            <a:r>
              <a:rPr dirty="0" sz="2200" spc="-20">
                <a:latin typeface="Carlito"/>
                <a:cs typeface="Carlito"/>
              </a:rPr>
              <a:t>features </a:t>
            </a:r>
            <a:r>
              <a:rPr dirty="0" sz="2200" spc="-15">
                <a:latin typeface="Carlito"/>
                <a:cs typeface="Carlito"/>
              </a:rPr>
              <a:t>to </a:t>
            </a:r>
            <a:r>
              <a:rPr dirty="0" sz="2200" spc="-5">
                <a:latin typeface="Carlito"/>
                <a:cs typeface="Carlito"/>
              </a:rPr>
              <a:t>be  used </a:t>
            </a:r>
            <a:r>
              <a:rPr dirty="0" sz="2200">
                <a:latin typeface="Carlito"/>
                <a:cs typeface="Carlito"/>
              </a:rPr>
              <a:t>as </a:t>
            </a:r>
            <a:r>
              <a:rPr dirty="0" sz="2200" spc="-15">
                <a:latin typeface="Carlito"/>
                <a:cs typeface="Carlito"/>
              </a:rPr>
              <a:t>context/metadata </a:t>
            </a:r>
            <a:r>
              <a:rPr dirty="0" sz="2200" spc="-5">
                <a:latin typeface="Carlito"/>
                <a:cs typeface="Carlito"/>
              </a:rPr>
              <a:t>with each </a:t>
            </a:r>
            <a:r>
              <a:rPr dirty="0" sz="2200" spc="-15">
                <a:latin typeface="Carlito"/>
                <a:cs typeface="Carlito"/>
              </a:rPr>
              <a:t>event.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38113" y="4079716"/>
            <a:ext cx="3131704" cy="2228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30588" y="4112066"/>
            <a:ext cx="3030272" cy="2160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99408" y="4117816"/>
            <a:ext cx="3030272" cy="21526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01170" y="6381404"/>
            <a:ext cx="981583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0">
                <a:latin typeface="Carlito"/>
                <a:cs typeface="Carlito"/>
              </a:rPr>
              <a:t>Note that </a:t>
            </a:r>
            <a:r>
              <a:rPr dirty="0" sz="1900" spc="-5">
                <a:latin typeface="Carlito"/>
                <a:cs typeface="Carlito"/>
              </a:rPr>
              <a:t>the sharp </a:t>
            </a:r>
            <a:r>
              <a:rPr dirty="0" sz="1900" spc="-10">
                <a:latin typeface="Carlito"/>
                <a:cs typeface="Carlito"/>
              </a:rPr>
              <a:t>variation </a:t>
            </a:r>
            <a:r>
              <a:rPr dirty="0" sz="1900" spc="-5">
                <a:latin typeface="Carlito"/>
                <a:cs typeface="Carlito"/>
              </a:rPr>
              <a:t>in PM2.5 values </a:t>
            </a:r>
            <a:r>
              <a:rPr dirty="0" sz="1900" spc="-10">
                <a:latin typeface="Carlito"/>
                <a:cs typeface="Carlito"/>
              </a:rPr>
              <a:t>across </a:t>
            </a:r>
            <a:r>
              <a:rPr dirty="0" sz="1900" spc="-15">
                <a:latin typeface="Carlito"/>
                <a:cs typeface="Carlito"/>
              </a:rPr>
              <a:t>days </a:t>
            </a:r>
            <a:r>
              <a:rPr dirty="0" sz="1900" spc="-5">
                <a:latin typeface="Carlito"/>
                <a:cs typeface="Carlito"/>
              </a:rPr>
              <a:t>of the </a:t>
            </a:r>
            <a:r>
              <a:rPr dirty="0" sz="1900" spc="-10">
                <a:latin typeface="Carlito"/>
                <a:cs typeface="Carlito"/>
              </a:rPr>
              <a:t>month might </a:t>
            </a:r>
            <a:r>
              <a:rPr dirty="0" sz="1900" spc="-5">
                <a:latin typeface="Carlito"/>
                <a:cs typeface="Carlito"/>
              </a:rPr>
              <a:t>be due </a:t>
            </a:r>
            <a:r>
              <a:rPr dirty="0" sz="1900" spc="-10">
                <a:latin typeface="Carlito"/>
                <a:cs typeface="Carlito"/>
              </a:rPr>
              <a:t>to</a:t>
            </a:r>
            <a:r>
              <a:rPr dirty="0" sz="1900" spc="90">
                <a:latin typeface="Carlito"/>
                <a:cs typeface="Carlito"/>
              </a:rPr>
              <a:t> </a:t>
            </a:r>
            <a:r>
              <a:rPr dirty="0" sz="1900" spc="-15">
                <a:latin typeface="Carlito"/>
                <a:cs typeface="Carlito"/>
              </a:rPr>
              <a:t>intermittent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698" y="304799"/>
            <a:ext cx="10908030" cy="816610"/>
          </a:xfrm>
          <a:prstGeom prst="rect"/>
          <a:solidFill>
            <a:srgbClr val="4472C3"/>
          </a:solidFill>
        </p:spPr>
        <p:txBody>
          <a:bodyPr wrap="square" lIns="0" tIns="30480" rIns="0" bIns="0" rtlCol="0" vert="horz">
            <a:spAutoFit/>
          </a:bodyPr>
          <a:lstStyle/>
          <a:p>
            <a:pPr marL="407034">
              <a:lnSpc>
                <a:spcPct val="100000"/>
              </a:lnSpc>
              <a:spcBef>
                <a:spcPts val="240"/>
              </a:spcBef>
            </a:pPr>
            <a:r>
              <a:rPr dirty="0" u="none" sz="4400" spc="-25"/>
              <a:t>Evaluating Forecasting</a:t>
            </a:r>
            <a:r>
              <a:rPr dirty="0" u="none" sz="4400"/>
              <a:t> </a:t>
            </a:r>
            <a:r>
              <a:rPr dirty="0" u="none" sz="4400" spc="-20"/>
              <a:t>Results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42549" y="2037418"/>
            <a:ext cx="10358755" cy="19621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198120">
              <a:lnSpc>
                <a:spcPts val="2590"/>
              </a:lnSpc>
              <a:spcBef>
                <a:spcPts val="425"/>
              </a:spcBef>
            </a:pPr>
            <a:r>
              <a:rPr dirty="0" sz="2400" spc="-45">
                <a:latin typeface="Carlito"/>
                <a:cs typeface="Carlito"/>
              </a:rPr>
              <a:t>We </a:t>
            </a:r>
            <a:r>
              <a:rPr dirty="0" sz="2400" spc="-15">
                <a:latin typeface="Carlito"/>
                <a:cs typeface="Carlito"/>
              </a:rPr>
              <a:t>introduce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new metric </a:t>
            </a:r>
            <a:r>
              <a:rPr dirty="0" sz="2400">
                <a:latin typeface="Carlito"/>
                <a:cs typeface="Carlito"/>
              </a:rPr>
              <a:t>- an </a:t>
            </a:r>
            <a:r>
              <a:rPr dirty="0" sz="2400" spc="-10">
                <a:latin typeface="Carlito"/>
                <a:cs typeface="Carlito"/>
              </a:rPr>
              <a:t>overloaded </a:t>
            </a:r>
            <a:r>
              <a:rPr dirty="0" sz="2400" spc="-15">
                <a:latin typeface="Carlito"/>
                <a:cs typeface="Carlito"/>
              </a:rPr>
              <a:t>version </a:t>
            </a:r>
            <a:r>
              <a:rPr dirty="0" sz="2400" spc="-5">
                <a:latin typeface="Carlito"/>
                <a:cs typeface="Carlito"/>
              </a:rPr>
              <a:t>of the </a:t>
            </a:r>
            <a:r>
              <a:rPr dirty="0" sz="2400" spc="-20">
                <a:latin typeface="Carlito"/>
                <a:cs typeface="Carlito"/>
              </a:rPr>
              <a:t>Wasserstein </a:t>
            </a:r>
            <a:r>
              <a:rPr dirty="0" sz="2400" spc="-10">
                <a:latin typeface="Carlito"/>
                <a:cs typeface="Carlito"/>
              </a:rPr>
              <a:t>Distance </a:t>
            </a:r>
            <a:r>
              <a:rPr dirty="0" sz="2400" spc="-15">
                <a:latin typeface="Carlito"/>
                <a:cs typeface="Carlito"/>
              </a:rPr>
              <a:t>to  evaluate </a:t>
            </a:r>
            <a:r>
              <a:rPr dirty="0" sz="2400" spc="-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performance </a:t>
            </a:r>
            <a:r>
              <a:rPr dirty="0" sz="2400" spc="-5">
                <a:latin typeface="Carlito"/>
                <a:cs typeface="Carlito"/>
              </a:rPr>
              <a:t>of our </a:t>
            </a:r>
            <a:r>
              <a:rPr dirty="0" sz="2400" spc="-15">
                <a:latin typeface="Carlito"/>
                <a:cs typeface="Carlito"/>
              </a:rPr>
              <a:t>forecasting</a:t>
            </a:r>
            <a:r>
              <a:rPr dirty="0" sz="240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models.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 marL="12700" marR="5080">
              <a:lnSpc>
                <a:spcPts val="2590"/>
              </a:lnSpc>
              <a:spcBef>
                <a:spcPts val="1670"/>
              </a:spcBef>
            </a:pPr>
            <a:r>
              <a:rPr dirty="0" sz="2400" spc="-10">
                <a:latin typeface="Carlito"/>
                <a:cs typeface="Carlito"/>
              </a:rPr>
              <a:t>Let </a:t>
            </a:r>
            <a:r>
              <a:rPr dirty="0" sz="2400" spc="-5">
                <a:latin typeface="Carlito"/>
                <a:cs typeface="Carlito"/>
              </a:rPr>
              <a:t>H, H’ be the </a:t>
            </a:r>
            <a:r>
              <a:rPr dirty="0" sz="2400" spc="-10">
                <a:latin typeface="Carlito"/>
                <a:cs typeface="Carlito"/>
              </a:rPr>
              <a:t>list </a:t>
            </a:r>
            <a:r>
              <a:rPr dirty="0" sz="2400" spc="-5">
                <a:latin typeface="Carlito"/>
                <a:cs typeface="Carlito"/>
              </a:rPr>
              <a:t>of true </a:t>
            </a:r>
            <a:r>
              <a:rPr dirty="0" sz="2400" spc="-15">
                <a:latin typeface="Carlito"/>
                <a:cs typeface="Carlito"/>
              </a:rPr>
              <a:t>event </a:t>
            </a:r>
            <a:r>
              <a:rPr dirty="0" sz="2400" spc="-5">
                <a:latin typeface="Carlito"/>
                <a:cs typeface="Carlito"/>
              </a:rPr>
              <a:t>times </a:t>
            </a:r>
            <a:r>
              <a:rPr dirty="0" sz="2400">
                <a:latin typeface="Carlito"/>
                <a:cs typeface="Carlito"/>
              </a:rPr>
              <a:t>and </a:t>
            </a:r>
            <a:r>
              <a:rPr dirty="0" sz="2400" spc="-10">
                <a:latin typeface="Carlito"/>
                <a:cs typeface="Carlito"/>
              </a:rPr>
              <a:t>corresponding </a:t>
            </a:r>
            <a:r>
              <a:rPr dirty="0" sz="2400" spc="-15">
                <a:latin typeface="Carlito"/>
                <a:cs typeface="Carlito"/>
              </a:rPr>
              <a:t>predicted event </a:t>
            </a:r>
            <a:r>
              <a:rPr dirty="0" sz="2400" spc="-5">
                <a:latin typeface="Carlito"/>
                <a:cs typeface="Carlito"/>
              </a:rPr>
              <a:t>times </a:t>
            </a:r>
            <a:r>
              <a:rPr dirty="0" sz="2400" spc="-20">
                <a:latin typeface="Carlito"/>
                <a:cs typeface="Carlito"/>
              </a:rPr>
              <a:t>for  </a:t>
            </a:r>
            <a:r>
              <a:rPr dirty="0" sz="2400" spc="-15">
                <a:latin typeface="Carlito"/>
                <a:cs typeface="Carlito"/>
              </a:rPr>
              <a:t>severe </a:t>
            </a:r>
            <a:r>
              <a:rPr dirty="0" sz="2400">
                <a:latin typeface="Carlito"/>
                <a:cs typeface="Carlito"/>
              </a:rPr>
              <a:t>air </a:t>
            </a:r>
            <a:r>
              <a:rPr dirty="0" sz="2400" spc="-5">
                <a:latin typeface="Carlito"/>
                <a:cs typeface="Carlito"/>
              </a:rPr>
              <a:t>pollution in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20">
                <a:latin typeface="Carlito"/>
                <a:cs typeface="Carlito"/>
              </a:rPr>
              <a:t>fixed </a:t>
            </a:r>
            <a:r>
              <a:rPr dirty="0" sz="2400" spc="-15">
                <a:latin typeface="Carlito"/>
                <a:cs typeface="Carlito"/>
              </a:rPr>
              <a:t>horizon. </a:t>
            </a:r>
            <a:r>
              <a:rPr dirty="0" sz="2400" spc="-20">
                <a:latin typeface="Carlito"/>
                <a:cs typeface="Carlito"/>
              </a:rPr>
              <a:t>WLOG </a:t>
            </a:r>
            <a:r>
              <a:rPr dirty="0" sz="2400" spc="-10">
                <a:latin typeface="Carlito"/>
                <a:cs typeface="Carlito"/>
              </a:rPr>
              <a:t>let </a:t>
            </a:r>
            <a:r>
              <a:rPr dirty="0" sz="2400" spc="-5">
                <a:latin typeface="Carlito"/>
                <a:cs typeface="Carlito"/>
              </a:rPr>
              <a:t>us </a:t>
            </a:r>
            <a:r>
              <a:rPr dirty="0" sz="2400">
                <a:latin typeface="Carlito"/>
                <a:cs typeface="Carlito"/>
              </a:rPr>
              <a:t>assume </a:t>
            </a:r>
            <a:r>
              <a:rPr dirty="0" sz="2400" spc="-10">
                <a:latin typeface="Carlito"/>
                <a:cs typeface="Carlito"/>
              </a:rPr>
              <a:t>that </a:t>
            </a:r>
            <a:r>
              <a:rPr dirty="0" sz="2400" spc="-5">
                <a:latin typeface="Carlito"/>
                <a:cs typeface="Carlito"/>
              </a:rPr>
              <a:t>|H| </a:t>
            </a:r>
            <a:r>
              <a:rPr dirty="0" sz="2400">
                <a:latin typeface="Carlito"/>
                <a:cs typeface="Carlito"/>
              </a:rPr>
              <a:t>&lt; </a:t>
            </a:r>
            <a:r>
              <a:rPr dirty="0" sz="2400" spc="-5">
                <a:latin typeface="Carlito"/>
                <a:cs typeface="Carlito"/>
              </a:rPr>
              <a:t>|H’|, then</a:t>
            </a:r>
            <a:r>
              <a:rPr dirty="0" sz="2400" spc="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-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149" y="5432883"/>
            <a:ext cx="63792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rlito"/>
                <a:cs typeface="Carlito"/>
              </a:rPr>
              <a:t>where </a:t>
            </a:r>
            <a:r>
              <a:rPr dirty="0" sz="2400" spc="5">
                <a:latin typeface="Carlito"/>
                <a:cs typeface="Carlito"/>
              </a:rPr>
              <a:t>T</a:t>
            </a:r>
            <a:r>
              <a:rPr dirty="0" baseline="-31250" sz="2400" spc="7">
                <a:latin typeface="Carlito"/>
                <a:cs typeface="Carlito"/>
              </a:rPr>
              <a:t>e </a:t>
            </a:r>
            <a:r>
              <a:rPr dirty="0" sz="2400" spc="-5">
                <a:latin typeface="Carlito"/>
                <a:cs typeface="Carlito"/>
              </a:rPr>
              <a:t>is the end time of the </a:t>
            </a:r>
            <a:r>
              <a:rPr dirty="0" sz="2400" spc="-15">
                <a:latin typeface="Carlito"/>
                <a:cs typeface="Carlito"/>
              </a:rPr>
              <a:t>forecasting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horizon.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0356" y="4470990"/>
            <a:ext cx="7186070" cy="582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073" y="304799"/>
            <a:ext cx="10908030" cy="816610"/>
          </a:xfrm>
          <a:prstGeom prst="rect"/>
          <a:solidFill>
            <a:srgbClr val="4472C3"/>
          </a:solidFill>
        </p:spPr>
        <p:txBody>
          <a:bodyPr wrap="square" lIns="0" tIns="30480" rIns="0" bIns="0" rtlCol="0" vert="horz">
            <a:spAutoFit/>
          </a:bodyPr>
          <a:lstStyle/>
          <a:p>
            <a:pPr marL="407034">
              <a:lnSpc>
                <a:spcPct val="100000"/>
              </a:lnSpc>
              <a:spcBef>
                <a:spcPts val="240"/>
              </a:spcBef>
            </a:pPr>
            <a:r>
              <a:rPr dirty="0" u="none" sz="4400" spc="-5"/>
              <a:t>Simple</a:t>
            </a:r>
            <a:r>
              <a:rPr dirty="0" u="none" sz="4400" spc="-10"/>
              <a:t> </a:t>
            </a:r>
            <a:r>
              <a:rPr dirty="0" u="none" sz="4400" spc="-5"/>
              <a:t>Baselines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78148" y="1296835"/>
            <a:ext cx="10581005" cy="3073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0">
                <a:latin typeface="Carlito"/>
                <a:cs typeface="Carlito"/>
              </a:rPr>
              <a:t>We </a:t>
            </a:r>
            <a:r>
              <a:rPr dirty="0" sz="2000" spc="-10">
                <a:latin typeface="Carlito"/>
                <a:cs typeface="Carlito"/>
              </a:rPr>
              <a:t>introduce two </a:t>
            </a:r>
            <a:r>
              <a:rPr dirty="0" sz="2000" spc="-5">
                <a:latin typeface="Carlito"/>
                <a:cs typeface="Carlito"/>
              </a:rPr>
              <a:t>very simple baselines</a:t>
            </a:r>
            <a:r>
              <a:rPr dirty="0" sz="2000" spc="3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-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rlito"/>
              <a:cs typeface="Carlito"/>
            </a:endParaRPr>
          </a:p>
          <a:p>
            <a:pPr marL="469265" marR="1237615" indent="-43434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dirty="0" sz="2000" spc="-5">
                <a:latin typeface="Carlito"/>
                <a:cs typeface="Carlito"/>
              </a:rPr>
              <a:t>Baseline </a:t>
            </a:r>
            <a:r>
              <a:rPr dirty="0" sz="2000">
                <a:latin typeface="Carlito"/>
                <a:cs typeface="Carlito"/>
              </a:rPr>
              <a:t>1 - </a:t>
            </a:r>
            <a:r>
              <a:rPr dirty="0" sz="2000" spc="-10">
                <a:latin typeface="Carlito"/>
                <a:cs typeface="Carlito"/>
              </a:rPr>
              <a:t>Predict point </a:t>
            </a:r>
            <a:r>
              <a:rPr dirty="0" sz="2000" spc="-15">
                <a:latin typeface="Carlito"/>
                <a:cs typeface="Carlito"/>
              </a:rPr>
              <a:t>estimates </a:t>
            </a:r>
            <a:r>
              <a:rPr dirty="0" sz="2000" spc="-5">
                <a:latin typeface="Carlito"/>
                <a:cs typeface="Carlito"/>
              </a:rPr>
              <a:t>in the </a:t>
            </a:r>
            <a:r>
              <a:rPr dirty="0" sz="2000" spc="-15">
                <a:latin typeface="Carlito"/>
                <a:cs typeface="Carlito"/>
              </a:rPr>
              <a:t>forecasting </a:t>
            </a:r>
            <a:r>
              <a:rPr dirty="0" sz="2000" spc="-10">
                <a:latin typeface="Carlito"/>
                <a:cs typeface="Carlito"/>
              </a:rPr>
              <a:t>horizon at </a:t>
            </a:r>
            <a:r>
              <a:rPr dirty="0" sz="2000" spc="-15">
                <a:latin typeface="Carlito"/>
                <a:cs typeface="Carlito"/>
              </a:rPr>
              <a:t>fixed </a:t>
            </a:r>
            <a:r>
              <a:rPr dirty="0" sz="2000" spc="-10">
                <a:latin typeface="Carlito"/>
                <a:cs typeface="Carlito"/>
              </a:rPr>
              <a:t>intervals </a:t>
            </a:r>
            <a:r>
              <a:rPr dirty="0" sz="2000">
                <a:latin typeface="Carlito"/>
                <a:cs typeface="Carlito"/>
              </a:rPr>
              <a:t>= </a:t>
            </a:r>
            <a:r>
              <a:rPr dirty="0" sz="2000" spc="-5">
                <a:latin typeface="Carlito"/>
                <a:cs typeface="Carlito"/>
              </a:rPr>
              <a:t>mean  </a:t>
            </a:r>
            <a:r>
              <a:rPr dirty="0" sz="2000" spc="-15">
                <a:latin typeface="Carlito"/>
                <a:cs typeface="Carlito"/>
              </a:rPr>
              <a:t>inter-arrival </a:t>
            </a:r>
            <a:r>
              <a:rPr dirty="0" sz="2000" spc="-5">
                <a:latin typeface="Carlito"/>
                <a:cs typeface="Carlito"/>
              </a:rPr>
              <a:t>time </a:t>
            </a:r>
            <a:r>
              <a:rPr dirty="0" sz="2000" spc="-10">
                <a:latin typeface="Carlito"/>
                <a:cs typeface="Carlito"/>
              </a:rPr>
              <a:t>between events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 spc="-15">
                <a:latin typeface="Carlito"/>
                <a:cs typeface="Carlito"/>
              </a:rPr>
              <a:t>severe</a:t>
            </a:r>
            <a:r>
              <a:rPr dirty="0" sz="2000" spc="1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pollution.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rlito"/>
              <a:buAutoNum type="arabicParenR"/>
            </a:pPr>
            <a:endParaRPr sz="1950">
              <a:latin typeface="Carlito"/>
              <a:cs typeface="Carlito"/>
            </a:endParaRPr>
          </a:p>
          <a:p>
            <a:pPr marL="469265" marR="5080" indent="-43434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dirty="0" sz="2000" spc="-5">
                <a:latin typeface="Carlito"/>
                <a:cs typeface="Carlito"/>
              </a:rPr>
              <a:t>Baseline </a:t>
            </a:r>
            <a:r>
              <a:rPr dirty="0" sz="2000">
                <a:latin typeface="Carlito"/>
                <a:cs typeface="Carlito"/>
              </a:rPr>
              <a:t>2 - </a:t>
            </a:r>
            <a:r>
              <a:rPr dirty="0" sz="2000" spc="-10">
                <a:latin typeface="Carlito"/>
                <a:cs typeface="Carlito"/>
              </a:rPr>
              <a:t>Predict point </a:t>
            </a:r>
            <a:r>
              <a:rPr dirty="0" sz="2000" spc="-15">
                <a:latin typeface="Carlito"/>
                <a:cs typeface="Carlito"/>
              </a:rPr>
              <a:t>estimates </a:t>
            </a:r>
            <a:r>
              <a:rPr dirty="0" sz="2000" spc="-5">
                <a:latin typeface="Carlito"/>
                <a:cs typeface="Carlito"/>
              </a:rPr>
              <a:t>in the </a:t>
            </a:r>
            <a:r>
              <a:rPr dirty="0" sz="2000" spc="-15">
                <a:latin typeface="Carlito"/>
                <a:cs typeface="Carlito"/>
              </a:rPr>
              <a:t>forecasting </a:t>
            </a:r>
            <a:r>
              <a:rPr dirty="0" sz="2000" spc="-10">
                <a:latin typeface="Carlito"/>
                <a:cs typeface="Carlito"/>
              </a:rPr>
              <a:t>horizon at intervals </a:t>
            </a:r>
            <a:r>
              <a:rPr dirty="0" sz="2000" spc="-5">
                <a:latin typeface="Carlito"/>
                <a:cs typeface="Carlito"/>
              </a:rPr>
              <a:t>sampled </a:t>
            </a:r>
            <a:r>
              <a:rPr dirty="0" sz="2000" spc="-15">
                <a:latin typeface="Carlito"/>
                <a:cs typeface="Carlito"/>
              </a:rPr>
              <a:t>from </a:t>
            </a:r>
            <a:r>
              <a:rPr dirty="0" sz="2000">
                <a:latin typeface="Carlito"/>
                <a:cs typeface="Carlito"/>
              </a:rPr>
              <a:t>a </a:t>
            </a:r>
            <a:r>
              <a:rPr dirty="0" sz="2000" spc="-5">
                <a:latin typeface="Carlito"/>
                <a:cs typeface="Carlito"/>
              </a:rPr>
              <a:t>normal  </a:t>
            </a:r>
            <a:r>
              <a:rPr dirty="0" sz="2000" spc="-10">
                <a:latin typeface="Carlito"/>
                <a:cs typeface="Carlito"/>
              </a:rPr>
              <a:t>distribution </a:t>
            </a:r>
            <a:r>
              <a:rPr dirty="0" sz="2000" spc="-5">
                <a:latin typeface="Carlito"/>
                <a:cs typeface="Carlito"/>
              </a:rPr>
              <a:t>(per grid) </a:t>
            </a:r>
            <a:r>
              <a:rPr dirty="0" sz="2000" spc="-10">
                <a:latin typeface="Carlito"/>
                <a:cs typeface="Carlito"/>
              </a:rPr>
              <a:t>constructed </a:t>
            </a:r>
            <a:r>
              <a:rPr dirty="0" sz="2000" spc="-15">
                <a:latin typeface="Carlito"/>
                <a:cs typeface="Carlito"/>
              </a:rPr>
              <a:t>from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5">
                <a:latin typeface="Carlito"/>
                <a:cs typeface="Carlito"/>
              </a:rPr>
              <a:t>inter-arrival </a:t>
            </a:r>
            <a:r>
              <a:rPr dirty="0" sz="2000" spc="-5">
                <a:latin typeface="Carlito"/>
                <a:cs typeface="Carlito"/>
              </a:rPr>
              <a:t>times </a:t>
            </a:r>
            <a:r>
              <a:rPr dirty="0" sz="2000" spc="-10">
                <a:latin typeface="Carlito"/>
                <a:cs typeface="Carlito"/>
              </a:rPr>
              <a:t>between events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 spc="-15">
                <a:latin typeface="Carlito"/>
                <a:cs typeface="Carlito"/>
              </a:rPr>
              <a:t>severe</a:t>
            </a:r>
            <a:r>
              <a:rPr dirty="0" sz="2000" spc="18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pollution.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rlito"/>
              <a:cs typeface="Carlito"/>
            </a:endParaRPr>
          </a:p>
          <a:p>
            <a:pPr marL="12700" marR="209550">
              <a:lnSpc>
                <a:spcPct val="100000"/>
              </a:lnSpc>
            </a:pPr>
            <a:r>
              <a:rPr dirty="0" sz="2000" spc="-40">
                <a:latin typeface="Carlito"/>
                <a:cs typeface="Carlito"/>
              </a:rPr>
              <a:t>We </a:t>
            </a:r>
            <a:r>
              <a:rPr dirty="0" sz="2000" spc="-15">
                <a:latin typeface="Carlito"/>
                <a:cs typeface="Carlito"/>
              </a:rPr>
              <a:t>evaluate </a:t>
            </a:r>
            <a:r>
              <a:rPr dirty="0" sz="2000" spc="-5">
                <a:latin typeface="Carlito"/>
                <a:cs typeface="Carlito"/>
              </a:rPr>
              <a:t>these simple baselines by </a:t>
            </a:r>
            <a:r>
              <a:rPr dirty="0" sz="2000" spc="-15">
                <a:latin typeface="Carlito"/>
                <a:cs typeface="Carlito"/>
              </a:rPr>
              <a:t>keeping </a:t>
            </a:r>
            <a:r>
              <a:rPr dirty="0" sz="2000" spc="-5">
                <a:latin typeface="Carlito"/>
                <a:cs typeface="Carlito"/>
              </a:rPr>
              <a:t>the known </a:t>
            </a:r>
            <a:r>
              <a:rPr dirty="0" sz="2000" spc="-10">
                <a:latin typeface="Carlito"/>
                <a:cs typeface="Carlito"/>
              </a:rPr>
              <a:t>events </a:t>
            </a:r>
            <a:r>
              <a:rPr dirty="0" sz="2000" spc="-20">
                <a:latin typeface="Carlito"/>
                <a:cs typeface="Carlito"/>
              </a:rPr>
              <a:t>for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5">
                <a:latin typeface="Carlito"/>
                <a:cs typeface="Carlito"/>
              </a:rPr>
              <a:t>first </a:t>
            </a:r>
            <a:r>
              <a:rPr dirty="0" sz="2000" spc="-5">
                <a:latin typeface="Carlito"/>
                <a:cs typeface="Carlito"/>
              </a:rPr>
              <a:t>(N-K) </a:t>
            </a:r>
            <a:r>
              <a:rPr dirty="0" sz="2000" spc="-20">
                <a:latin typeface="Carlito"/>
                <a:cs typeface="Carlito"/>
              </a:rPr>
              <a:t>days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20">
                <a:latin typeface="Carlito"/>
                <a:cs typeface="Carlito"/>
              </a:rPr>
              <a:t>forecast  for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next </a:t>
            </a:r>
            <a:r>
              <a:rPr dirty="0" sz="2000" spc="-5">
                <a:latin typeface="Carlito"/>
                <a:cs typeface="Carlito"/>
              </a:rPr>
              <a:t>K=(1,2,3)</a:t>
            </a:r>
            <a:r>
              <a:rPr dirty="0" sz="2000" spc="10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days.</a:t>
            </a:r>
            <a:endParaRPr sz="20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0436" y="5154552"/>
          <a:ext cx="10301605" cy="1335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4419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b="1">
                          <a:latin typeface="Arial"/>
                          <a:cs typeface="Arial"/>
                        </a:rPr>
                        <a:t>Model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15" b="1">
                          <a:latin typeface="Arial"/>
                          <a:cs typeface="Arial"/>
                        </a:rPr>
                        <a:t>WassDist </a:t>
                      </a:r>
                      <a:r>
                        <a:rPr dirty="0" sz="1700" b="1">
                          <a:latin typeface="Arial"/>
                          <a:cs typeface="Arial"/>
                        </a:rPr>
                        <a:t>(1</a:t>
                      </a:r>
                      <a:r>
                        <a:rPr dirty="0" sz="17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5" b="1">
                          <a:latin typeface="Arial"/>
                          <a:cs typeface="Arial"/>
                        </a:rPr>
                        <a:t>Day)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15" b="1">
                          <a:latin typeface="Arial"/>
                          <a:cs typeface="Arial"/>
                        </a:rPr>
                        <a:t>WassDist </a:t>
                      </a:r>
                      <a:r>
                        <a:rPr dirty="0" sz="1700" b="1">
                          <a:latin typeface="Arial"/>
                          <a:cs typeface="Arial"/>
                        </a:rPr>
                        <a:t>(2</a:t>
                      </a:r>
                      <a:r>
                        <a:rPr dirty="0" sz="17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5" b="1">
                          <a:latin typeface="Arial"/>
                          <a:cs typeface="Arial"/>
                        </a:rPr>
                        <a:t>Days)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15" b="1">
                          <a:latin typeface="Arial"/>
                          <a:cs typeface="Arial"/>
                        </a:rPr>
                        <a:t>WassDist </a:t>
                      </a:r>
                      <a:r>
                        <a:rPr dirty="0" sz="1700" b="1">
                          <a:latin typeface="Arial"/>
                          <a:cs typeface="Arial"/>
                        </a:rPr>
                        <a:t>(3</a:t>
                      </a:r>
                      <a:r>
                        <a:rPr dirty="0" sz="17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5" b="1">
                          <a:latin typeface="Arial"/>
                          <a:cs typeface="Arial"/>
                        </a:rPr>
                        <a:t>Days)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419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Baseline</a:t>
                      </a:r>
                      <a:r>
                        <a:rPr dirty="0" sz="17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0.032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0.088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0.350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419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Baseline</a:t>
                      </a:r>
                      <a:r>
                        <a:rPr dirty="0" sz="17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0.061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0.241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0.621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88223" y="6551024"/>
            <a:ext cx="48590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rlito"/>
                <a:cs typeface="Carlito"/>
              </a:rPr>
              <a:t>The scale of the </a:t>
            </a:r>
            <a:r>
              <a:rPr dirty="0" sz="1400" spc="-10">
                <a:latin typeface="Carlito"/>
                <a:cs typeface="Carlito"/>
              </a:rPr>
              <a:t>timestamps are </a:t>
            </a:r>
            <a:r>
              <a:rPr dirty="0" sz="1400">
                <a:latin typeface="Carlito"/>
                <a:cs typeface="Carlito"/>
              </a:rPr>
              <a:t>0 - </a:t>
            </a:r>
            <a:r>
              <a:rPr dirty="0" sz="1400" spc="-5">
                <a:latin typeface="Carlito"/>
                <a:cs typeface="Carlito"/>
              </a:rPr>
              <a:t>10 </a:t>
            </a:r>
            <a:r>
              <a:rPr dirty="0" sz="1400" spc="-10">
                <a:latin typeface="Carlito"/>
                <a:cs typeface="Carlito"/>
              </a:rPr>
              <a:t>after min-max</a:t>
            </a:r>
            <a:r>
              <a:rPr dirty="0" sz="1400" spc="60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normalisation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3073" y="129298"/>
            <a:ext cx="10908030" cy="816610"/>
          </a:xfrm>
          <a:custGeom>
            <a:avLst/>
            <a:gdLst/>
            <a:ahLst/>
            <a:cxnLst/>
            <a:rect l="l" t="t" r="r" b="b"/>
            <a:pathLst>
              <a:path w="10908030" h="816610">
                <a:moveTo>
                  <a:pt x="10907978" y="816599"/>
                </a:moveTo>
                <a:lnTo>
                  <a:pt x="0" y="816599"/>
                </a:lnTo>
                <a:lnTo>
                  <a:pt x="0" y="0"/>
                </a:lnTo>
                <a:lnTo>
                  <a:pt x="10907978" y="0"/>
                </a:lnTo>
                <a:lnTo>
                  <a:pt x="10907978" y="816599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698" y="147148"/>
            <a:ext cx="54800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400" spc="-5"/>
              <a:t>Darts </a:t>
            </a:r>
            <a:r>
              <a:rPr dirty="0" u="none" sz="4400"/>
              <a:t>- </a:t>
            </a:r>
            <a:r>
              <a:rPr dirty="0" u="none" sz="4400" spc="-5"/>
              <a:t>Time Series</a:t>
            </a:r>
            <a:r>
              <a:rPr dirty="0" u="none" sz="4400" spc="-75"/>
              <a:t> </a:t>
            </a:r>
            <a:r>
              <a:rPr dirty="0" u="none" sz="4400" spc="-5"/>
              <a:t>Pylib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78148" y="1130738"/>
            <a:ext cx="1034478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rlito"/>
                <a:cs typeface="Carlito"/>
              </a:rPr>
              <a:t>Darts is </a:t>
            </a:r>
            <a:r>
              <a:rPr dirty="0" sz="2000">
                <a:latin typeface="Carlito"/>
                <a:cs typeface="Carlito"/>
              </a:rPr>
              <a:t>a </a:t>
            </a:r>
            <a:r>
              <a:rPr dirty="0" sz="2000" spc="-5">
                <a:latin typeface="Carlito"/>
                <a:cs typeface="Carlito"/>
              </a:rPr>
              <a:t>Python </a:t>
            </a:r>
            <a:r>
              <a:rPr dirty="0" sz="2000" spc="-10">
                <a:latin typeface="Carlito"/>
                <a:cs typeface="Carlito"/>
              </a:rPr>
              <a:t>Library </a:t>
            </a:r>
            <a:r>
              <a:rPr dirty="0" sz="2000" spc="-20">
                <a:latin typeface="Carlito"/>
                <a:cs typeface="Carlito"/>
              </a:rPr>
              <a:t>for </a:t>
            </a:r>
            <a:r>
              <a:rPr dirty="0" sz="2000" spc="-15">
                <a:latin typeface="Carlito"/>
                <a:cs typeface="Carlito"/>
              </a:rPr>
              <a:t>easy </a:t>
            </a:r>
            <a:r>
              <a:rPr dirty="0" sz="2000" spc="-10">
                <a:latin typeface="Carlito"/>
                <a:cs typeface="Carlito"/>
              </a:rPr>
              <a:t>manipulation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15">
                <a:latin typeface="Carlito"/>
                <a:cs typeface="Carlito"/>
              </a:rPr>
              <a:t>forecasting </a:t>
            </a:r>
            <a:r>
              <a:rPr dirty="0" sz="2000" spc="-5">
                <a:latin typeface="Carlito"/>
                <a:cs typeface="Carlito"/>
              </a:rPr>
              <a:t>of time series. </a:t>
            </a:r>
            <a:r>
              <a:rPr dirty="0" sz="2000" spc="-40">
                <a:latin typeface="Carlito"/>
                <a:cs typeface="Carlito"/>
              </a:rPr>
              <a:t>We </a:t>
            </a:r>
            <a:r>
              <a:rPr dirty="0" sz="2000" spc="-5">
                <a:latin typeface="Carlito"/>
                <a:cs typeface="Carlito"/>
              </a:rPr>
              <a:t>use </a:t>
            </a:r>
            <a:r>
              <a:rPr dirty="0" sz="2000" spc="-10">
                <a:latin typeface="Carlito"/>
                <a:cs typeface="Carlito"/>
              </a:rPr>
              <a:t>two </a:t>
            </a:r>
            <a:r>
              <a:rPr dirty="0" sz="2000" spc="-5">
                <a:latin typeface="Carlito"/>
                <a:cs typeface="Carlito"/>
              </a:rPr>
              <a:t>kinds of  inbuilt deep learning models </a:t>
            </a:r>
            <a:r>
              <a:rPr dirty="0" sz="2000">
                <a:latin typeface="Carlito"/>
                <a:cs typeface="Carlito"/>
              </a:rPr>
              <a:t>- </a:t>
            </a:r>
            <a:r>
              <a:rPr dirty="0" sz="2000" spc="-10">
                <a:latin typeface="Carlito"/>
                <a:cs typeface="Carlito"/>
              </a:rPr>
              <a:t>N-beats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35">
                <a:latin typeface="Carlito"/>
                <a:cs typeface="Carlito"/>
              </a:rPr>
              <a:t>Temporal </a:t>
            </a:r>
            <a:r>
              <a:rPr dirty="0" sz="2000" spc="-5">
                <a:latin typeface="Carlito"/>
                <a:cs typeface="Carlito"/>
              </a:rPr>
              <a:t>Fusion </a:t>
            </a:r>
            <a:r>
              <a:rPr dirty="0" sz="2000" spc="-30">
                <a:latin typeface="Carlito"/>
                <a:cs typeface="Carlito"/>
              </a:rPr>
              <a:t>Transformer.In </a:t>
            </a:r>
            <a:r>
              <a:rPr dirty="0" sz="2000">
                <a:latin typeface="Carlito"/>
                <a:cs typeface="Carlito"/>
              </a:rPr>
              <a:t>addition </a:t>
            </a:r>
            <a:r>
              <a:rPr dirty="0" sz="2000" spc="-10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using the </a:t>
            </a:r>
            <a:r>
              <a:rPr dirty="0" sz="2000" spc="-20">
                <a:latin typeface="Carlito"/>
                <a:cs typeface="Carlito"/>
              </a:rPr>
              <a:t>raw  </a:t>
            </a:r>
            <a:r>
              <a:rPr dirty="0" sz="2000" spc="-15">
                <a:latin typeface="Carlito"/>
                <a:cs typeface="Carlito"/>
              </a:rPr>
              <a:t>data, </a:t>
            </a:r>
            <a:r>
              <a:rPr dirty="0" sz="2000" spc="-10">
                <a:latin typeface="Carlito"/>
                <a:cs typeface="Carlito"/>
              </a:rPr>
              <a:t>we </a:t>
            </a:r>
            <a:r>
              <a:rPr dirty="0" sz="2000">
                <a:latin typeface="Carlito"/>
                <a:cs typeface="Carlito"/>
              </a:rPr>
              <a:t>also </a:t>
            </a:r>
            <a:r>
              <a:rPr dirty="0" sz="2000" spc="-10">
                <a:latin typeface="Carlito"/>
                <a:cs typeface="Carlito"/>
              </a:rPr>
              <a:t>experiment </a:t>
            </a:r>
            <a:r>
              <a:rPr dirty="0" sz="2000" spc="-5">
                <a:latin typeface="Carlito"/>
                <a:cs typeface="Carlito"/>
              </a:rPr>
              <a:t>with using </a:t>
            </a:r>
            <a:r>
              <a:rPr dirty="0" sz="2000" spc="-10">
                <a:latin typeface="Carlito"/>
                <a:cs typeface="Carlito"/>
              </a:rPr>
              <a:t>“imputed” </a:t>
            </a:r>
            <a:r>
              <a:rPr dirty="0" sz="2000" spc="-15">
                <a:latin typeface="Carlito"/>
                <a:cs typeface="Carlito"/>
              </a:rPr>
              <a:t>data </a:t>
            </a:r>
            <a:r>
              <a:rPr dirty="0" sz="2000" spc="-5">
                <a:latin typeface="Carlito"/>
                <a:cs typeface="Carlito"/>
              </a:rPr>
              <a:t>using the MICE algorithm </a:t>
            </a:r>
            <a:r>
              <a:rPr dirty="0" sz="2000" spc="-20">
                <a:latin typeface="Carlito"/>
                <a:cs typeface="Carlito"/>
              </a:rPr>
              <a:t>for </a:t>
            </a:r>
            <a:r>
              <a:rPr dirty="0" sz="2000" spc="-10">
                <a:latin typeface="Carlito"/>
                <a:cs typeface="Carlito"/>
              </a:rPr>
              <a:t>training </a:t>
            </a:r>
            <a:r>
              <a:rPr dirty="0" sz="2000" spc="-5">
                <a:latin typeface="Carlito"/>
                <a:cs typeface="Carlito"/>
              </a:rPr>
              <a:t>the darts  models.</a:t>
            </a:r>
            <a:endParaRPr sz="20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0361" y="2536457"/>
          <a:ext cx="10518775" cy="2219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2057400"/>
                <a:gridCol w="2057400"/>
                <a:gridCol w="2211704"/>
                <a:gridCol w="2120264"/>
              </a:tblGrid>
              <a:tr h="4419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b="1">
                          <a:latin typeface="Arial"/>
                          <a:cs typeface="Arial"/>
                        </a:rPr>
                        <a:t>Model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 b="1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7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5" b="1">
                          <a:latin typeface="Arial"/>
                          <a:cs typeface="Arial"/>
                        </a:rPr>
                        <a:t>Imputation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15" b="1">
                          <a:latin typeface="Arial"/>
                          <a:cs typeface="Arial"/>
                        </a:rPr>
                        <a:t>WassDist </a:t>
                      </a:r>
                      <a:r>
                        <a:rPr dirty="0" sz="1700" b="1">
                          <a:latin typeface="Arial"/>
                          <a:cs typeface="Arial"/>
                        </a:rPr>
                        <a:t>(1</a:t>
                      </a:r>
                      <a:r>
                        <a:rPr dirty="0" sz="17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5" b="1">
                          <a:latin typeface="Arial"/>
                          <a:cs typeface="Arial"/>
                        </a:rPr>
                        <a:t>Day)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15" b="1">
                          <a:latin typeface="Arial"/>
                          <a:cs typeface="Arial"/>
                        </a:rPr>
                        <a:t>WassDist </a:t>
                      </a:r>
                      <a:r>
                        <a:rPr dirty="0" sz="1700" b="1">
                          <a:latin typeface="Arial"/>
                          <a:cs typeface="Arial"/>
                        </a:rPr>
                        <a:t>(2</a:t>
                      </a:r>
                      <a:r>
                        <a:rPr dirty="0" sz="17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5" b="1">
                          <a:latin typeface="Arial"/>
                          <a:cs typeface="Arial"/>
                        </a:rPr>
                        <a:t>Days)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15" b="1">
                          <a:latin typeface="Arial"/>
                          <a:cs typeface="Arial"/>
                        </a:rPr>
                        <a:t>WassDist </a:t>
                      </a:r>
                      <a:r>
                        <a:rPr dirty="0" sz="1700" b="1">
                          <a:latin typeface="Arial"/>
                          <a:cs typeface="Arial"/>
                        </a:rPr>
                        <a:t>(3</a:t>
                      </a:r>
                      <a:r>
                        <a:rPr dirty="0" sz="17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5" b="1">
                          <a:latin typeface="Arial"/>
                          <a:cs typeface="Arial"/>
                        </a:rPr>
                        <a:t>Days)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NBeats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No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0.246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0.274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0.512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TFT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No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0.134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0.196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0.317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NBeats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60">
                          <a:latin typeface="Arial"/>
                          <a:cs typeface="Arial"/>
                        </a:rPr>
                        <a:t>Yes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0.283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0.443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0.677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TFT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60">
                          <a:latin typeface="Arial"/>
                          <a:cs typeface="Arial"/>
                        </a:rPr>
                        <a:t>Yes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0.178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0.321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0.408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56924" y="4813734"/>
            <a:ext cx="1073658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rlito"/>
                <a:cs typeface="Carlito"/>
              </a:rPr>
              <a:t>Darts allows the </a:t>
            </a:r>
            <a:r>
              <a:rPr dirty="0" sz="2000" spc="-10">
                <a:latin typeface="Carlito"/>
                <a:cs typeface="Carlito"/>
              </a:rPr>
              <a:t>usage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 spc="-15">
                <a:latin typeface="Carlito"/>
                <a:cs typeface="Carlito"/>
              </a:rPr>
              <a:t>covariate </a:t>
            </a:r>
            <a:r>
              <a:rPr dirty="0" sz="2000" spc="-5">
                <a:latin typeface="Carlito"/>
                <a:cs typeface="Carlito"/>
              </a:rPr>
              <a:t>series </a:t>
            </a:r>
            <a:r>
              <a:rPr dirty="0" sz="2000">
                <a:latin typeface="Carlito"/>
                <a:cs typeface="Carlito"/>
              </a:rPr>
              <a:t>along </a:t>
            </a:r>
            <a:r>
              <a:rPr dirty="0" sz="2000" spc="-5">
                <a:latin typeface="Carlito"/>
                <a:cs typeface="Carlito"/>
              </a:rPr>
              <a:t>with the </a:t>
            </a:r>
            <a:r>
              <a:rPr dirty="0" sz="2000" spc="-10">
                <a:latin typeface="Carlito"/>
                <a:cs typeface="Carlito"/>
              </a:rPr>
              <a:t>usage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 spc="-20">
                <a:latin typeface="Carlito"/>
                <a:cs typeface="Carlito"/>
              </a:rPr>
              <a:t>target </a:t>
            </a:r>
            <a:r>
              <a:rPr dirty="0" sz="2000" spc="-5">
                <a:latin typeface="Carlito"/>
                <a:cs typeface="Carlito"/>
              </a:rPr>
              <a:t>series which </a:t>
            </a:r>
            <a:r>
              <a:rPr dirty="0" sz="2000" spc="-10">
                <a:latin typeface="Carlito"/>
                <a:cs typeface="Carlito"/>
              </a:rPr>
              <a:t>we are </a:t>
            </a:r>
            <a:r>
              <a:rPr dirty="0" sz="2000" spc="-15">
                <a:latin typeface="Carlito"/>
                <a:cs typeface="Carlito"/>
              </a:rPr>
              <a:t>forecasting.  </a:t>
            </a:r>
            <a:r>
              <a:rPr dirty="0" sz="2000" spc="-40">
                <a:latin typeface="Carlito"/>
                <a:cs typeface="Carlito"/>
              </a:rPr>
              <a:t>We </a:t>
            </a:r>
            <a:r>
              <a:rPr dirty="0" sz="2000" spc="-5">
                <a:latin typeface="Carlito"/>
                <a:cs typeface="Carlito"/>
              </a:rPr>
              <a:t>use the series of K=(8) neighbouring grids </a:t>
            </a:r>
            <a:r>
              <a:rPr dirty="0" sz="2000">
                <a:latin typeface="Carlito"/>
                <a:cs typeface="Carlito"/>
              </a:rPr>
              <a:t>as </a:t>
            </a:r>
            <a:r>
              <a:rPr dirty="0" sz="2000" spc="-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past </a:t>
            </a:r>
            <a:r>
              <a:rPr dirty="0" sz="2000" spc="-15">
                <a:latin typeface="Carlito"/>
                <a:cs typeface="Carlito"/>
              </a:rPr>
              <a:t>covariate </a:t>
            </a:r>
            <a:r>
              <a:rPr dirty="0" sz="2000" spc="-5">
                <a:latin typeface="Carlito"/>
                <a:cs typeface="Carlito"/>
              </a:rPr>
              <a:t>series. </a:t>
            </a:r>
            <a:r>
              <a:rPr dirty="0" sz="2000" spc="-10">
                <a:latin typeface="Carlito"/>
                <a:cs typeface="Carlito"/>
              </a:rPr>
              <a:t>Results are </a:t>
            </a:r>
            <a:r>
              <a:rPr dirty="0" sz="2000" spc="-5">
                <a:latin typeface="Carlito"/>
                <a:cs typeface="Carlito"/>
              </a:rPr>
              <a:t>below</a:t>
            </a:r>
            <a:r>
              <a:rPr dirty="0" sz="2000" spc="4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-</a:t>
            </a:r>
            <a:endParaRPr sz="2000">
              <a:latin typeface="Carlito"/>
              <a:cs typeface="Carli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18311" y="5606926"/>
          <a:ext cx="10600690" cy="1256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2057400"/>
                <a:gridCol w="2057400"/>
                <a:gridCol w="2293620"/>
                <a:gridCol w="2120264"/>
              </a:tblGrid>
              <a:tr h="4419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b="1">
                          <a:latin typeface="Arial"/>
                          <a:cs typeface="Arial"/>
                        </a:rPr>
                        <a:t>Model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 b="1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7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5" b="1">
                          <a:latin typeface="Arial"/>
                          <a:cs typeface="Arial"/>
                        </a:rPr>
                        <a:t>Imputation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15" b="1">
                          <a:latin typeface="Arial"/>
                          <a:cs typeface="Arial"/>
                        </a:rPr>
                        <a:t>WassDist </a:t>
                      </a:r>
                      <a:r>
                        <a:rPr dirty="0" sz="1700" b="1">
                          <a:latin typeface="Arial"/>
                          <a:cs typeface="Arial"/>
                        </a:rPr>
                        <a:t>(1</a:t>
                      </a:r>
                      <a:r>
                        <a:rPr dirty="0" sz="17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5" b="1">
                          <a:latin typeface="Arial"/>
                          <a:cs typeface="Arial"/>
                        </a:rPr>
                        <a:t>Day)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15" b="1">
                          <a:latin typeface="Arial"/>
                          <a:cs typeface="Arial"/>
                        </a:rPr>
                        <a:t>WassDist </a:t>
                      </a:r>
                      <a:r>
                        <a:rPr dirty="0" sz="1700" b="1">
                          <a:latin typeface="Arial"/>
                          <a:cs typeface="Arial"/>
                        </a:rPr>
                        <a:t>(2</a:t>
                      </a:r>
                      <a:r>
                        <a:rPr dirty="0" sz="17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5" b="1">
                          <a:latin typeface="Arial"/>
                          <a:cs typeface="Arial"/>
                        </a:rPr>
                        <a:t>Days)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15" b="1">
                          <a:latin typeface="Arial"/>
                          <a:cs typeface="Arial"/>
                        </a:rPr>
                        <a:t>WassDist </a:t>
                      </a:r>
                      <a:r>
                        <a:rPr dirty="0" sz="1700" b="1">
                          <a:latin typeface="Arial"/>
                          <a:cs typeface="Arial"/>
                        </a:rPr>
                        <a:t>(3</a:t>
                      </a:r>
                      <a:r>
                        <a:rPr dirty="0" sz="17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5" b="1">
                          <a:latin typeface="Arial"/>
                          <a:cs typeface="Arial"/>
                        </a:rPr>
                        <a:t>Days)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NBeats 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7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5">
                          <a:latin typeface="Arial"/>
                          <a:cs typeface="Arial"/>
                        </a:rPr>
                        <a:t>Negs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No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0.193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0.255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0.407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4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TFT </a:t>
                      </a:r>
                      <a:r>
                        <a:rPr dirty="0" sz="170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7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5">
                          <a:latin typeface="Arial"/>
                          <a:cs typeface="Arial"/>
                        </a:rPr>
                        <a:t>Negs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No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0.102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0.168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700" spc="-5">
                          <a:latin typeface="Arial"/>
                          <a:cs typeface="Arial"/>
                        </a:rPr>
                        <a:t>0.248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Forecasting- Air Pollution.pptx</dc:title>
  <dcterms:created xsi:type="dcterms:W3CDTF">2022-06-18T11:26:49Z</dcterms:created>
  <dcterms:modified xsi:type="dcterms:W3CDTF">2022-06-18T11:26:49Z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2022-06-18T00:00:00Z</vt:filetime>
  </property>
</Properties>
</file>