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46A7-65D0-4535-B6DD-98E4C493C68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E139-7A24-4D72-98C7-795E1E2CA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1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A751-2F30-4940-9ACE-5E2DF0A17DF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8195-25AA-416E-B150-808E3485FAD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EF15-EAA5-416A-A0C2-A0B96224173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21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C513-C917-49FA-AE48-6B68B3407635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6838-5D56-4E23-B70E-EF1E70CAEE1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33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FA1-8AB6-4954-B983-48E916BAE6B8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37D9-517A-4C3C-8475-32D42D89965D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7E8-078F-488B-90A1-5984B5203F83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FA5-72F1-4DA2-AE27-CA30BC35EAE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C3D-009B-4CFD-ADDD-F2915FF4D03B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2D92-6D17-4E2D-BDBF-99BA51A09B75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524D-411E-4EAD-900F-A754ABC077F6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ED2B-2640-415D-9C2C-D0A2BAF5828E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2B9A-F575-4A06-8347-059B69FD65B3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FB3D-0730-4150-AA0E-7241AB3FADC4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F535-8707-4335-9A63-AC8C6176C2AA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CFF1-5205-4451-90DE-A1CA68EF881F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12FA33-F3AD-45E5-AFD5-E7F642C0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BEBE-F2E5-9B04-9572-D9ECB311D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CONNECTED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5AF35-2379-3950-C217-8EAE6955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A2A0-BA5F-A804-5158-D28D7599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8C29-1407-4BD1-AB43-277E4A3C705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F87C-C92B-4963-472B-C205AF43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B823-B9C1-CBBD-0865-DAB32C76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0D2B-DF69-0F9E-8414-2CF8D1A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ED34-6B13-4CCF-FC91-69FCCC2E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Accelerating new product</a:t>
            </a:r>
          </a:p>
          <a:p>
            <a:r>
              <a:rPr lang="en-US" dirty="0"/>
              <a:t>Increase product production and quality</a:t>
            </a:r>
          </a:p>
          <a:p>
            <a:r>
              <a:rPr lang="en-US" dirty="0"/>
              <a:t>Mitigating unplanned downtime(reduces 5% production)</a:t>
            </a:r>
          </a:p>
          <a:p>
            <a:r>
              <a:rPr lang="en-US" dirty="0"/>
              <a:t>Securing factories from cyber threats</a:t>
            </a:r>
          </a:p>
          <a:p>
            <a:r>
              <a:rPr lang="en-US" dirty="0"/>
              <a:t>Decreasing high cabling and re cabling( consume 60%)</a:t>
            </a:r>
          </a:p>
          <a:p>
            <a:r>
              <a:rPr lang="en-US" dirty="0"/>
              <a:t>Improving worker productivity</a:t>
            </a:r>
          </a:p>
          <a:p>
            <a:r>
              <a:rPr lang="en-US" dirty="0"/>
              <a:t>Improving worker safety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E8CB-8565-FFE5-1B48-CE9D6FBD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C2FF-CC39-4F66-AC94-DC0AB4CDF80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81CE-B26B-4685-8196-940A9A6A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38F9-4896-BDEE-D915-5061C304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3AC7-FD1D-0B72-BDC3-F6A7EF5E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to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10F4-39B7-EBA3-7F70-CB74D2BE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management : new ways of manufacturing in a cost effective way balancing energy and material cost</a:t>
            </a:r>
          </a:p>
          <a:p>
            <a:endParaRPr lang="en-US" dirty="0"/>
          </a:p>
          <a:p>
            <a:r>
              <a:rPr lang="en-US" dirty="0"/>
              <a:t>Product Development: deals with time to market</a:t>
            </a:r>
          </a:p>
          <a:p>
            <a:endParaRPr lang="en-US" dirty="0"/>
          </a:p>
          <a:p>
            <a:r>
              <a:rPr lang="en-US" dirty="0"/>
              <a:t>Plant Managers: works to gain plant efficiency and operational agility(rapidly change or adapt in response to changes in the market)</a:t>
            </a:r>
          </a:p>
          <a:p>
            <a:endParaRPr lang="en-US" dirty="0"/>
          </a:p>
          <a:p>
            <a:r>
              <a:rPr lang="en-US" dirty="0"/>
              <a:t>Control and automation department: deals with plant network, controls and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71FD-FFAF-AC70-F05A-F357AF53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A2FC-7E23-4269-951A-155CEC623CD4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8552-E9A3-1B13-1747-1163D66A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84AA-7300-4064-6056-92686DCB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4312-3505-43F3-9A7C-AB597789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solutions for Connected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27CD-CBD1-6D01-813D-80770D8D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Sensors on factory floors: </a:t>
            </a:r>
          </a:p>
          <a:p>
            <a:pPr lvl="1"/>
            <a:r>
              <a:rPr lang="en-US" dirty="0"/>
              <a:t>It helps to achieve better connectivity</a:t>
            </a:r>
          </a:p>
          <a:p>
            <a:pPr lvl="1"/>
            <a:r>
              <a:rPr lang="en-US" dirty="0"/>
              <a:t>Sensors smart in communication using IP protocols over ETHERNET</a:t>
            </a:r>
          </a:p>
          <a:p>
            <a:r>
              <a:rPr lang="en-US" dirty="0"/>
              <a:t>Basic communication devices on factory floors:</a:t>
            </a:r>
          </a:p>
          <a:p>
            <a:pPr lvl="1"/>
            <a:r>
              <a:rPr lang="en-US" dirty="0"/>
              <a:t>Able to transmit and receive large quantities of real time information and diagnostic data</a:t>
            </a:r>
          </a:p>
          <a:p>
            <a:r>
              <a:rPr lang="en-US" dirty="0"/>
              <a:t>IP enable devices:</a:t>
            </a:r>
          </a:p>
          <a:p>
            <a:pPr lvl="1"/>
            <a:r>
              <a:rPr lang="en-US" dirty="0"/>
              <a:t>Video cameras, personal mobile devices and other smart objects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FFDF-D5C0-5D6B-8300-0316E4D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BE25-8935-4B03-8CB2-9A3AEB8B901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0EE9-8C17-2708-D974-325B5C56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3228-142F-32E7-7858-FA375EF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1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DCEE-03DF-34A0-00FA-128A63B0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Smelting factory (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67AE-8EDD-7BA6-75CD-7D80A3AD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Ores needs to be melted using HEAT AND CHEMICALS</a:t>
            </a:r>
          </a:p>
          <a:p>
            <a:r>
              <a:rPr lang="en-US" dirty="0"/>
              <a:t>It is a multi stage process</a:t>
            </a:r>
          </a:p>
          <a:p>
            <a:r>
              <a:rPr lang="en-US" dirty="0"/>
              <a:t>It requires DATA and CONTROLS</a:t>
            </a:r>
          </a:p>
          <a:p>
            <a:r>
              <a:rPr lang="en-US" dirty="0"/>
              <a:t>Data need to be changed time to time</a:t>
            </a:r>
          </a:p>
          <a:p>
            <a:r>
              <a:rPr lang="en-US" dirty="0"/>
              <a:t>Operators need to be on toe</a:t>
            </a:r>
          </a:p>
          <a:p>
            <a:r>
              <a:rPr lang="en-US" dirty="0"/>
              <a:t>IOT makes “ machine to people” possible</a:t>
            </a:r>
          </a:p>
          <a:p>
            <a:r>
              <a:rPr lang="en-US" dirty="0"/>
              <a:t>IOT helps in getting real time data</a:t>
            </a:r>
          </a:p>
          <a:p>
            <a:r>
              <a:rPr lang="en-US" dirty="0"/>
              <a:t>IOT results in improvement in Production and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C9DB53-D12C-036B-4C9F-5ED598DF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69EE-ED0C-4D2B-B5C6-0165D08F8662}" type="datetime1">
              <a:rPr lang="en-US" smtClean="0"/>
              <a:t>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9E6BB1-8163-FA17-1F50-E59FB40C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A30DB5-EACC-0CA9-AA41-C94A5E27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FC12-FA54-088A-338A-CC91FCB0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solution using RTLS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DDD1-88A6-AB7E-67D4-1980CA7E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RTLS : real time location system</a:t>
            </a:r>
          </a:p>
          <a:p>
            <a:r>
              <a:rPr lang="en-US" dirty="0"/>
              <a:t>RTLS uses Wi-Fi RFID tags</a:t>
            </a:r>
          </a:p>
          <a:p>
            <a:r>
              <a:rPr lang="en-US" dirty="0"/>
              <a:t>Tags are connected to material</a:t>
            </a:r>
          </a:p>
          <a:p>
            <a:r>
              <a:rPr lang="en-US" dirty="0"/>
              <a:t>Tags provide real time location and status of material</a:t>
            </a:r>
          </a:p>
          <a:p>
            <a:r>
              <a:rPr lang="en-US" dirty="0"/>
              <a:t>IOT helps material and component to talk to the network</a:t>
            </a:r>
          </a:p>
          <a:p>
            <a:r>
              <a:rPr lang="en-US" dirty="0"/>
              <a:t>IOT helps to track assembly line’s ( production line) output</a:t>
            </a:r>
          </a:p>
          <a:p>
            <a:r>
              <a:rPr lang="en-US" dirty="0"/>
              <a:t>IOT helps to SPEED UP or SLOW DOWN production</a:t>
            </a:r>
          </a:p>
          <a:p>
            <a:r>
              <a:rPr lang="en-US" dirty="0"/>
              <a:t>IOT provides check on employee regarding their speed of operations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AD7A-FFD4-1914-9751-82932EC3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239D-1A7E-4D88-B376-B35A33A59A2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AF8E-0385-8B96-6AE9-60E9DCA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1AAC-7B3F-6690-06BB-B0273E0B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338C-83CA-5CB7-216B-6BC359BC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Revolution</a:t>
            </a:r>
          </a:p>
        </p:txBody>
      </p:sp>
      <p:pic>
        <p:nvPicPr>
          <p:cNvPr id="2050" name="Picture 2" descr="Industry 4.0 Ready">
            <a:extLst>
              <a:ext uri="{FF2B5EF4-FFF2-40B4-BE49-F238E27FC236}">
                <a16:creationId xmlns:a16="http://schemas.microsoft.com/office/drawing/2014/main" id="{095A5CAC-37EC-C77F-BA15-6ED562A7D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13" y="2160588"/>
            <a:ext cx="75568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210F-78A9-D6D1-68EC-A36A0F8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A6C-DB23-4424-B9D8-50A77A16473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2F53-9800-B500-8016-F19F45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E60F-321A-BB01-1546-CD2CA9B0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AC28-6E20-BF03-B0F5-77F71A82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4.0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72F-8727-80A5-CCFE-F930A074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673"/>
            <a:ext cx="8596668" cy="463869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D7CD-041B-496C-05FF-7E3733A7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1A6B-9C48-4C48-92B2-786C755ABDBC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F990F-0F38-3FEB-5B34-977B1034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C0A8-16ED-2D5F-3875-DA34069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FA33-F3AD-45E5-AFD5-E7F642C0A2B2}" type="slidenum">
              <a:rPr lang="en-US" smtClean="0"/>
              <a:t>8</a:t>
            </a:fld>
            <a:endParaRPr lang="en-US"/>
          </a:p>
        </p:txBody>
      </p:sp>
      <p:pic>
        <p:nvPicPr>
          <p:cNvPr id="1028" name="Picture 4" descr="An Introduction To IIOT Smart Factory Technology - Results Engineering">
            <a:extLst>
              <a:ext uri="{FF2B5EF4-FFF2-40B4-BE49-F238E27FC236}">
                <a16:creationId xmlns:a16="http://schemas.microsoft.com/office/drawing/2014/main" id="{DB262AE9-AFCD-1CD8-377F-E81506D3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19" y="1270000"/>
            <a:ext cx="7466725" cy="48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87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348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CONNECTED FACTORY</vt:lpstr>
      <vt:lpstr>Challenges in Factory</vt:lpstr>
      <vt:lpstr>Complication to Challenges</vt:lpstr>
      <vt:lpstr>IOT solutions for Connected Factories</vt:lpstr>
      <vt:lpstr>Smelting factory ( example)</vt:lpstr>
      <vt:lpstr>IOT solution using RTLS</vt:lpstr>
      <vt:lpstr>Industry Revolution</vt:lpstr>
      <vt:lpstr>Industry 4.0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FACTORY</dc:title>
  <dc:creator>Dell</dc:creator>
  <cp:lastModifiedBy>Ashish Yadav</cp:lastModifiedBy>
  <cp:revision>21</cp:revision>
  <dcterms:created xsi:type="dcterms:W3CDTF">2023-01-10T23:22:50Z</dcterms:created>
  <dcterms:modified xsi:type="dcterms:W3CDTF">2023-02-02T02:22:31Z</dcterms:modified>
</cp:coreProperties>
</file>