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717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3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37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73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6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9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BF31-6BFC-4F8F-A742-FFF020598EB1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A16ADF-1F13-4810-BEFF-0E987A9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76B5-A3CD-2249-6C9A-380B178A8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FE80-5873-8C4F-A588-FEB3F3FF0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8997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EB1E-8E19-1A1D-BE80-3FF5EABF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BACnet in Smart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15B9-4F41-0B50-1938-73DC39609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Automation and Control Network Protocol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Single management handles many operation like 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HVAC</a:t>
            </a:r>
          </a:p>
          <a:p>
            <a:pPr lvl="1"/>
            <a:r>
              <a:rPr lang="en-US" dirty="0"/>
              <a:t>Lighting access control</a:t>
            </a:r>
          </a:p>
          <a:p>
            <a:pPr lvl="1"/>
            <a:r>
              <a:rPr lang="en-US" dirty="0"/>
              <a:t>Fire alarm/Fire detection system</a:t>
            </a:r>
          </a:p>
          <a:p>
            <a:pPr lvl="1"/>
            <a:r>
              <a:rPr lang="en-US" dirty="0"/>
              <a:t>Various other detection systems</a:t>
            </a:r>
          </a:p>
          <a:p>
            <a:pPr lvl="1"/>
            <a:r>
              <a:rPr lang="en-US" dirty="0"/>
              <a:t>Provides ETHERNET based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92482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0114-1622-5A89-E424-83A51637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Smart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C1AD-4630-4CD3-AF56-52CD880A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all heterogenous systems together</a:t>
            </a:r>
          </a:p>
          <a:p>
            <a:r>
              <a:rPr lang="en-US" dirty="0"/>
              <a:t>Proper operations of Building Management System</a:t>
            </a:r>
          </a:p>
          <a:p>
            <a:r>
              <a:rPr lang="en-US" dirty="0"/>
              <a:t>Converge at the network layer</a:t>
            </a:r>
          </a:p>
          <a:p>
            <a:r>
              <a:rPr lang="en-US" dirty="0"/>
              <a:t>Convergence of IP network</a:t>
            </a:r>
          </a:p>
          <a:p>
            <a:r>
              <a:rPr lang="en-US" dirty="0"/>
              <a:t>Implementation of Building Automation Control net protocol efficiently</a:t>
            </a:r>
          </a:p>
          <a:p>
            <a:pPr lvl="1"/>
            <a:r>
              <a:rPr lang="en-US" sz="1800" dirty="0"/>
              <a:t>BACnet/IP allow “things” in the building network to communicate over IP, thus allowing closer consolidation of the building management on a single network</a:t>
            </a:r>
          </a:p>
          <a:p>
            <a:pPr lvl="1"/>
            <a:r>
              <a:rPr lang="en-US" sz="1800" dirty="0"/>
              <a:t>Devices can communicate with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2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2FB7-C574-6D06-1915-D96B702A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45C6-E9C0-3D42-9B78-F2066A15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Structure</a:t>
            </a:r>
          </a:p>
          <a:p>
            <a:endParaRPr lang="en-US" sz="2600" dirty="0"/>
          </a:p>
          <a:p>
            <a:r>
              <a:rPr lang="en-US" sz="2600" dirty="0"/>
              <a:t>Mechanical</a:t>
            </a:r>
          </a:p>
          <a:p>
            <a:endParaRPr lang="en-US" sz="2600" dirty="0"/>
          </a:p>
          <a:p>
            <a:r>
              <a:rPr lang="en-US" sz="2600" dirty="0"/>
              <a:t>Electrical</a:t>
            </a:r>
          </a:p>
          <a:p>
            <a:endParaRPr lang="en-US" sz="2600" dirty="0"/>
          </a:p>
          <a:p>
            <a:r>
              <a:rPr lang="en-US" sz="2600" dirty="0"/>
              <a:t>IT components</a:t>
            </a:r>
          </a:p>
          <a:p>
            <a:endParaRPr lang="en-US" sz="2600" dirty="0"/>
          </a:p>
          <a:p>
            <a:r>
              <a:rPr lang="en-US" sz="2600" dirty="0"/>
              <a:t>All are managed separately by different 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4260-0198-B994-FB84-C11E13D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3154-8D7F-6D99-594C-C0EDC0E1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Work areas with well lit</a:t>
            </a:r>
          </a:p>
          <a:p>
            <a:endParaRPr lang="en-US" sz="2400" dirty="0"/>
          </a:p>
          <a:p>
            <a:r>
              <a:rPr lang="en-US" sz="2400" dirty="0"/>
              <a:t>Comfortable temperatures</a:t>
            </a:r>
          </a:p>
          <a:p>
            <a:endParaRPr lang="en-US" sz="2400" dirty="0"/>
          </a:p>
          <a:p>
            <a:r>
              <a:rPr lang="en-US" sz="2400" dirty="0"/>
              <a:t>Safety with fire alarms</a:t>
            </a:r>
          </a:p>
          <a:p>
            <a:endParaRPr lang="en-US" sz="2400" dirty="0"/>
          </a:p>
          <a:p>
            <a:r>
              <a:rPr lang="en-US" sz="2400" dirty="0"/>
              <a:t>Door and physical security Alarms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2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F680-2DB4-49F6-079C-475C9651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BUILDING</a:t>
            </a:r>
          </a:p>
        </p:txBody>
      </p:sp>
      <p:pic>
        <p:nvPicPr>
          <p:cNvPr id="5" name="Picture 2" descr="Components of smart buildings. | Download Scientific Diagram">
            <a:extLst>
              <a:ext uri="{FF2B5EF4-FFF2-40B4-BE49-F238E27FC236}">
                <a16:creationId xmlns:a16="http://schemas.microsoft.com/office/drawing/2014/main" id="{93E794FA-D9D3-3859-6372-33D42EAFB7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07" y="1395105"/>
            <a:ext cx="7483875" cy="522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8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361-A4FF-3202-43AE-8092BC2D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BUILDING</a:t>
            </a:r>
          </a:p>
        </p:txBody>
      </p:sp>
      <p:pic>
        <p:nvPicPr>
          <p:cNvPr id="3076" name="Picture 4" descr="Smart Buildings | Johnson Controls">
            <a:extLst>
              <a:ext uri="{FF2B5EF4-FFF2-40B4-BE49-F238E27FC236}">
                <a16:creationId xmlns:a16="http://schemas.microsoft.com/office/drawing/2014/main" id="{45E7FAB6-FBF5-C97F-F907-2925B039B8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722268"/>
            <a:ext cx="8596312" cy="41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8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7405-59DD-F7B1-E646-3B65809C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BUILDING</a:t>
            </a:r>
          </a:p>
        </p:txBody>
      </p:sp>
      <p:pic>
        <p:nvPicPr>
          <p:cNvPr id="4098" name="Picture 2" descr="Smart Buildings: Key to 'Smart Cities' | Smart Cities Council">
            <a:extLst>
              <a:ext uri="{FF2B5EF4-FFF2-40B4-BE49-F238E27FC236}">
                <a16:creationId xmlns:a16="http://schemas.microsoft.com/office/drawing/2014/main" id="{690406F7-FFF2-B07A-E10E-BC6F49A48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7161"/>
            <a:ext cx="9851409" cy="48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7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D960-E359-EF38-FEA0-E51E9E01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Building(IOT)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54F6-4436-180D-CF1B-690A2F3A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Deploy sensors throughout the building</a:t>
            </a:r>
          </a:p>
          <a:p>
            <a:r>
              <a:rPr lang="en-US" sz="2400" dirty="0"/>
              <a:t>Deploy system to provide people occupancy</a:t>
            </a:r>
          </a:p>
          <a:p>
            <a:r>
              <a:rPr lang="en-US" sz="2400" dirty="0"/>
              <a:t>Intelligent system to monitor and control various parameters (fire, smoke, lighting control ,indoor air quality, energy supply)    </a:t>
            </a:r>
          </a:p>
          <a:p>
            <a:r>
              <a:rPr lang="en-US" sz="2400" dirty="0"/>
              <a:t>Intelligent communication system</a:t>
            </a:r>
          </a:p>
          <a:p>
            <a:r>
              <a:rPr lang="en-US" sz="2400" dirty="0"/>
              <a:t>Software platforms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8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F03C-989A-923F-BB03-180B4E10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in Smart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DA93-4345-A85C-E836-F2135D4B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detection sensor:</a:t>
            </a:r>
          </a:p>
          <a:p>
            <a:pPr lvl="1"/>
            <a:r>
              <a:rPr lang="en-US" dirty="0"/>
              <a:t>Tied to video cameras </a:t>
            </a:r>
          </a:p>
          <a:p>
            <a:pPr lvl="1"/>
            <a:r>
              <a:rPr lang="en-US" dirty="0"/>
              <a:t>To detect crowd occupancy in room </a:t>
            </a:r>
          </a:p>
          <a:p>
            <a:pPr lvl="1"/>
            <a:r>
              <a:rPr lang="en-US" dirty="0"/>
              <a:t> To switch ON OFF the various devices based on crowd occupancy</a:t>
            </a:r>
          </a:p>
          <a:p>
            <a:r>
              <a:rPr lang="en-US" dirty="0"/>
              <a:t>HVAC sensors</a:t>
            </a:r>
          </a:p>
          <a:p>
            <a:pPr lvl="1"/>
            <a:r>
              <a:rPr lang="en-US" dirty="0"/>
              <a:t>Heat, Ventilation and Air conditioning System</a:t>
            </a:r>
          </a:p>
          <a:p>
            <a:r>
              <a:rPr lang="en-US" dirty="0"/>
              <a:t>Temperature sensors</a:t>
            </a:r>
          </a:p>
          <a:p>
            <a:pPr lvl="1"/>
            <a:r>
              <a:rPr lang="en-US" dirty="0"/>
              <a:t>Helps Building Management System</a:t>
            </a:r>
          </a:p>
          <a:p>
            <a:pPr lvl="1"/>
            <a:r>
              <a:rPr lang="en-US" dirty="0"/>
              <a:t>Building Management System (BMS) controls AIR FLOW in the building</a:t>
            </a:r>
          </a:p>
        </p:txBody>
      </p:sp>
    </p:spTree>
    <p:extLst>
      <p:ext uri="{BB962C8B-B14F-4D97-AF65-F5344CB8AC3E}">
        <p14:creationId xmlns:p14="http://schemas.microsoft.com/office/powerpoint/2010/main" val="122478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47BD-479A-1B1E-D920-B3D309E0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Work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76FE-96FC-FF3E-8213-3A1E22DE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 must be provided with</a:t>
            </a:r>
          </a:p>
          <a:p>
            <a:pPr lvl="1"/>
            <a:r>
              <a:rPr lang="en-US" dirty="0"/>
              <a:t> Sensors</a:t>
            </a:r>
          </a:p>
          <a:p>
            <a:pPr lvl="1"/>
            <a:r>
              <a:rPr lang="en-US" dirty="0"/>
              <a:t>Occupancy detection</a:t>
            </a:r>
          </a:p>
          <a:p>
            <a:pPr lvl="1"/>
            <a:r>
              <a:rPr lang="en-US" dirty="0"/>
              <a:t>Floor plan usage</a:t>
            </a:r>
          </a:p>
          <a:p>
            <a:pPr lvl="1"/>
            <a:endParaRPr lang="en-US" dirty="0"/>
          </a:p>
          <a:p>
            <a:r>
              <a:rPr lang="en-US" dirty="0"/>
              <a:t>Optimize work space</a:t>
            </a:r>
          </a:p>
          <a:p>
            <a:endParaRPr lang="en-US" dirty="0"/>
          </a:p>
          <a:p>
            <a:r>
              <a:rPr lang="en-US" dirty="0"/>
              <a:t>Efficient use of work space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3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268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SMART BUILDING</vt:lpstr>
      <vt:lpstr>Building components</vt:lpstr>
      <vt:lpstr>Building Functions</vt:lpstr>
      <vt:lpstr>SMART BUILDING</vt:lpstr>
      <vt:lpstr>SMART BUILDING</vt:lpstr>
      <vt:lpstr>SMART BUILDING</vt:lpstr>
      <vt:lpstr>Modern Building(IOT)</vt:lpstr>
      <vt:lpstr>Sensors in Smart Building</vt:lpstr>
      <vt:lpstr>Smart Work Space</vt:lpstr>
      <vt:lpstr>BACnet in Smart Building</vt:lpstr>
      <vt:lpstr>Challenges in Smart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BUILDING</dc:title>
  <dc:creator>Dell</dc:creator>
  <cp:lastModifiedBy>Ashish Yadav</cp:lastModifiedBy>
  <cp:revision>17</cp:revision>
  <dcterms:created xsi:type="dcterms:W3CDTF">2023-01-11T00:18:47Z</dcterms:created>
  <dcterms:modified xsi:type="dcterms:W3CDTF">2023-02-02T02:19:12Z</dcterms:modified>
</cp:coreProperties>
</file>