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8" r:id="rId5"/>
    <p:sldId id="259" r:id="rId6"/>
    <p:sldId id="267" r:id="rId7"/>
    <p:sldId id="260" r:id="rId8"/>
    <p:sldId id="261" r:id="rId9"/>
    <p:sldId id="262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670CEF-599D-471C-BD86-3469387BAD5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A2F4F34-A1EC-4490-B168-8528A69820DD}">
      <dgm:prSet/>
      <dgm:spPr/>
      <dgm:t>
        <a:bodyPr/>
        <a:lstStyle/>
        <a:p>
          <a:r>
            <a:rPr lang="en-CA"/>
            <a:t>Amazon  Sage Maker</a:t>
          </a:r>
          <a:endParaRPr lang="en-US"/>
        </a:p>
      </dgm:t>
    </dgm:pt>
    <dgm:pt modelId="{B16E8EA9-38D6-4C35-BE6A-F754BEEB7708}" type="parTrans" cxnId="{6248C38C-AC69-4C7C-98B2-EB7F677FDAE9}">
      <dgm:prSet/>
      <dgm:spPr/>
      <dgm:t>
        <a:bodyPr/>
        <a:lstStyle/>
        <a:p>
          <a:endParaRPr lang="en-US"/>
        </a:p>
      </dgm:t>
    </dgm:pt>
    <dgm:pt modelId="{EED4BE0D-40F7-4BE9-AF57-08FCBD6B2675}" type="sibTrans" cxnId="{6248C38C-AC69-4C7C-98B2-EB7F677FDAE9}">
      <dgm:prSet/>
      <dgm:spPr/>
      <dgm:t>
        <a:bodyPr/>
        <a:lstStyle/>
        <a:p>
          <a:endParaRPr lang="en-US"/>
        </a:p>
      </dgm:t>
    </dgm:pt>
    <dgm:pt modelId="{DCA4A3F8-CAA8-4DAC-B2CD-D1C5191E91E4}">
      <dgm:prSet/>
      <dgm:spPr/>
      <dgm:t>
        <a:bodyPr/>
        <a:lstStyle/>
        <a:p>
          <a:r>
            <a:rPr lang="en-CA"/>
            <a:t>Lambda</a:t>
          </a:r>
          <a:endParaRPr lang="en-US"/>
        </a:p>
      </dgm:t>
    </dgm:pt>
    <dgm:pt modelId="{8271C3F9-D96B-4E72-809B-D524B09AE918}" type="parTrans" cxnId="{BB5419A8-615F-4332-9327-ADE300B9B6FF}">
      <dgm:prSet/>
      <dgm:spPr/>
      <dgm:t>
        <a:bodyPr/>
        <a:lstStyle/>
        <a:p>
          <a:endParaRPr lang="en-US"/>
        </a:p>
      </dgm:t>
    </dgm:pt>
    <dgm:pt modelId="{E1616FD8-5883-4D08-B78F-3A5AB4C91A93}" type="sibTrans" cxnId="{BB5419A8-615F-4332-9327-ADE300B9B6FF}">
      <dgm:prSet/>
      <dgm:spPr/>
      <dgm:t>
        <a:bodyPr/>
        <a:lstStyle/>
        <a:p>
          <a:endParaRPr lang="en-US"/>
        </a:p>
      </dgm:t>
    </dgm:pt>
    <dgm:pt modelId="{890C496A-FAB9-4CA3-8151-21F894C64B61}">
      <dgm:prSet/>
      <dgm:spPr/>
      <dgm:t>
        <a:bodyPr/>
        <a:lstStyle/>
        <a:p>
          <a:r>
            <a:rPr lang="en-CA"/>
            <a:t>API Gateway</a:t>
          </a:r>
          <a:endParaRPr lang="en-US"/>
        </a:p>
      </dgm:t>
    </dgm:pt>
    <dgm:pt modelId="{DA19F7C8-93EF-44E2-BE16-96AE4637FCCB}" type="parTrans" cxnId="{D2173868-0F71-4DF7-BA18-8AE69376848E}">
      <dgm:prSet/>
      <dgm:spPr/>
      <dgm:t>
        <a:bodyPr/>
        <a:lstStyle/>
        <a:p>
          <a:endParaRPr lang="en-US"/>
        </a:p>
      </dgm:t>
    </dgm:pt>
    <dgm:pt modelId="{AB0F2334-E17A-483B-8D2B-270F1580A675}" type="sibTrans" cxnId="{D2173868-0F71-4DF7-BA18-8AE69376848E}">
      <dgm:prSet/>
      <dgm:spPr/>
      <dgm:t>
        <a:bodyPr/>
        <a:lstStyle/>
        <a:p>
          <a:endParaRPr lang="en-US"/>
        </a:p>
      </dgm:t>
    </dgm:pt>
    <dgm:pt modelId="{E3E9540B-51C0-4BAD-8D9F-C29EFDC21EF3}" type="pres">
      <dgm:prSet presAssocID="{CA670CEF-599D-471C-BD86-3469387BAD5E}" presName="linear" presStyleCnt="0">
        <dgm:presLayoutVars>
          <dgm:dir/>
          <dgm:animLvl val="lvl"/>
          <dgm:resizeHandles val="exact"/>
        </dgm:presLayoutVars>
      </dgm:prSet>
      <dgm:spPr/>
    </dgm:pt>
    <dgm:pt modelId="{439F8661-72A9-4AD4-A16A-84CC30B8EC40}" type="pres">
      <dgm:prSet presAssocID="{9A2F4F34-A1EC-4490-B168-8528A69820DD}" presName="parentLin" presStyleCnt="0"/>
      <dgm:spPr/>
    </dgm:pt>
    <dgm:pt modelId="{5DF498E2-3A71-4746-9D54-1C261FB1030A}" type="pres">
      <dgm:prSet presAssocID="{9A2F4F34-A1EC-4490-B168-8528A69820DD}" presName="parentLeftMargin" presStyleLbl="node1" presStyleIdx="0" presStyleCnt="3"/>
      <dgm:spPr/>
    </dgm:pt>
    <dgm:pt modelId="{6D3E906B-3EC2-4782-BF3B-6C21659C0139}" type="pres">
      <dgm:prSet presAssocID="{9A2F4F34-A1EC-4490-B168-8528A69820D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45888C9-F77F-4CBD-AE96-C42F8383FC8D}" type="pres">
      <dgm:prSet presAssocID="{9A2F4F34-A1EC-4490-B168-8528A69820DD}" presName="negativeSpace" presStyleCnt="0"/>
      <dgm:spPr/>
    </dgm:pt>
    <dgm:pt modelId="{9DBD973C-30CD-48E5-B384-C708BEFEB52B}" type="pres">
      <dgm:prSet presAssocID="{9A2F4F34-A1EC-4490-B168-8528A69820DD}" presName="childText" presStyleLbl="conFgAcc1" presStyleIdx="0" presStyleCnt="3">
        <dgm:presLayoutVars>
          <dgm:bulletEnabled val="1"/>
        </dgm:presLayoutVars>
      </dgm:prSet>
      <dgm:spPr/>
    </dgm:pt>
    <dgm:pt modelId="{0B39D3E3-C805-4E07-8BD0-7A6210FEF086}" type="pres">
      <dgm:prSet presAssocID="{EED4BE0D-40F7-4BE9-AF57-08FCBD6B2675}" presName="spaceBetweenRectangles" presStyleCnt="0"/>
      <dgm:spPr/>
    </dgm:pt>
    <dgm:pt modelId="{9546D765-BF77-4BD6-916D-E03C631D3BF7}" type="pres">
      <dgm:prSet presAssocID="{DCA4A3F8-CAA8-4DAC-B2CD-D1C5191E91E4}" presName="parentLin" presStyleCnt="0"/>
      <dgm:spPr/>
    </dgm:pt>
    <dgm:pt modelId="{814C6546-EEDE-4495-82C4-91EFAE04DAD6}" type="pres">
      <dgm:prSet presAssocID="{DCA4A3F8-CAA8-4DAC-B2CD-D1C5191E91E4}" presName="parentLeftMargin" presStyleLbl="node1" presStyleIdx="0" presStyleCnt="3"/>
      <dgm:spPr/>
    </dgm:pt>
    <dgm:pt modelId="{95B6BE25-0C5A-4930-A4D5-483A13E8B705}" type="pres">
      <dgm:prSet presAssocID="{DCA4A3F8-CAA8-4DAC-B2CD-D1C5191E91E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1305C1F-D181-4778-965A-380973A9CE9D}" type="pres">
      <dgm:prSet presAssocID="{DCA4A3F8-CAA8-4DAC-B2CD-D1C5191E91E4}" presName="negativeSpace" presStyleCnt="0"/>
      <dgm:spPr/>
    </dgm:pt>
    <dgm:pt modelId="{572F5CD4-9F1C-40FE-9E2F-4FDF28A2505D}" type="pres">
      <dgm:prSet presAssocID="{DCA4A3F8-CAA8-4DAC-B2CD-D1C5191E91E4}" presName="childText" presStyleLbl="conFgAcc1" presStyleIdx="1" presStyleCnt="3">
        <dgm:presLayoutVars>
          <dgm:bulletEnabled val="1"/>
        </dgm:presLayoutVars>
      </dgm:prSet>
      <dgm:spPr/>
    </dgm:pt>
    <dgm:pt modelId="{0BAE12B0-D49E-4B66-A07C-C9942FCACB7D}" type="pres">
      <dgm:prSet presAssocID="{E1616FD8-5883-4D08-B78F-3A5AB4C91A93}" presName="spaceBetweenRectangles" presStyleCnt="0"/>
      <dgm:spPr/>
    </dgm:pt>
    <dgm:pt modelId="{27CB788F-A677-49E1-8801-B4B8CB217074}" type="pres">
      <dgm:prSet presAssocID="{890C496A-FAB9-4CA3-8151-21F894C64B61}" presName="parentLin" presStyleCnt="0"/>
      <dgm:spPr/>
    </dgm:pt>
    <dgm:pt modelId="{48CD744D-8AF2-4793-932A-42F69581831B}" type="pres">
      <dgm:prSet presAssocID="{890C496A-FAB9-4CA3-8151-21F894C64B61}" presName="parentLeftMargin" presStyleLbl="node1" presStyleIdx="1" presStyleCnt="3"/>
      <dgm:spPr/>
    </dgm:pt>
    <dgm:pt modelId="{36E2E3A4-2500-4623-9887-4A6AB9FDF5BF}" type="pres">
      <dgm:prSet presAssocID="{890C496A-FAB9-4CA3-8151-21F894C64B6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774165A-4681-428A-B2CF-AB18AC77B604}" type="pres">
      <dgm:prSet presAssocID="{890C496A-FAB9-4CA3-8151-21F894C64B61}" presName="negativeSpace" presStyleCnt="0"/>
      <dgm:spPr/>
    </dgm:pt>
    <dgm:pt modelId="{39F1FB9D-3A1C-46AB-8AB5-848234775CAB}" type="pres">
      <dgm:prSet presAssocID="{890C496A-FAB9-4CA3-8151-21F894C64B6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9FAA410-BD11-43E3-AB91-F0C8E59C825C}" type="presOf" srcId="{890C496A-FAB9-4CA3-8151-21F894C64B61}" destId="{36E2E3A4-2500-4623-9887-4A6AB9FDF5BF}" srcOrd="1" destOrd="0" presId="urn:microsoft.com/office/officeart/2005/8/layout/list1"/>
    <dgm:cxn modelId="{588FA41B-3C02-4F6B-8094-AB614B414317}" type="presOf" srcId="{DCA4A3F8-CAA8-4DAC-B2CD-D1C5191E91E4}" destId="{95B6BE25-0C5A-4930-A4D5-483A13E8B705}" srcOrd="1" destOrd="0" presId="urn:microsoft.com/office/officeart/2005/8/layout/list1"/>
    <dgm:cxn modelId="{D2173868-0F71-4DF7-BA18-8AE69376848E}" srcId="{CA670CEF-599D-471C-BD86-3469387BAD5E}" destId="{890C496A-FAB9-4CA3-8151-21F894C64B61}" srcOrd="2" destOrd="0" parTransId="{DA19F7C8-93EF-44E2-BE16-96AE4637FCCB}" sibTransId="{AB0F2334-E17A-483B-8D2B-270F1580A675}"/>
    <dgm:cxn modelId="{879DC873-2A27-41A3-8C20-205F103D48D3}" type="presOf" srcId="{9A2F4F34-A1EC-4490-B168-8528A69820DD}" destId="{5DF498E2-3A71-4746-9D54-1C261FB1030A}" srcOrd="0" destOrd="0" presId="urn:microsoft.com/office/officeart/2005/8/layout/list1"/>
    <dgm:cxn modelId="{2EC1D954-8196-4826-A2FB-262BD8D4C006}" type="presOf" srcId="{9A2F4F34-A1EC-4490-B168-8528A69820DD}" destId="{6D3E906B-3EC2-4782-BF3B-6C21659C0139}" srcOrd="1" destOrd="0" presId="urn:microsoft.com/office/officeart/2005/8/layout/list1"/>
    <dgm:cxn modelId="{2FF88782-D7E3-4260-A645-5F51BA0B705D}" type="presOf" srcId="{DCA4A3F8-CAA8-4DAC-B2CD-D1C5191E91E4}" destId="{814C6546-EEDE-4495-82C4-91EFAE04DAD6}" srcOrd="0" destOrd="0" presId="urn:microsoft.com/office/officeart/2005/8/layout/list1"/>
    <dgm:cxn modelId="{6248C38C-AC69-4C7C-98B2-EB7F677FDAE9}" srcId="{CA670CEF-599D-471C-BD86-3469387BAD5E}" destId="{9A2F4F34-A1EC-4490-B168-8528A69820DD}" srcOrd="0" destOrd="0" parTransId="{B16E8EA9-38D6-4C35-BE6A-F754BEEB7708}" sibTransId="{EED4BE0D-40F7-4BE9-AF57-08FCBD6B2675}"/>
    <dgm:cxn modelId="{4AD05F97-F6C8-45FA-A285-B133567C2089}" type="presOf" srcId="{CA670CEF-599D-471C-BD86-3469387BAD5E}" destId="{E3E9540B-51C0-4BAD-8D9F-C29EFDC21EF3}" srcOrd="0" destOrd="0" presId="urn:microsoft.com/office/officeart/2005/8/layout/list1"/>
    <dgm:cxn modelId="{BB5419A8-615F-4332-9327-ADE300B9B6FF}" srcId="{CA670CEF-599D-471C-BD86-3469387BAD5E}" destId="{DCA4A3F8-CAA8-4DAC-B2CD-D1C5191E91E4}" srcOrd="1" destOrd="0" parTransId="{8271C3F9-D96B-4E72-809B-D524B09AE918}" sibTransId="{E1616FD8-5883-4D08-B78F-3A5AB4C91A93}"/>
    <dgm:cxn modelId="{251DC8E6-1331-4E20-8570-3D7580D2B9B7}" type="presOf" srcId="{890C496A-FAB9-4CA3-8151-21F894C64B61}" destId="{48CD744D-8AF2-4793-932A-42F69581831B}" srcOrd="0" destOrd="0" presId="urn:microsoft.com/office/officeart/2005/8/layout/list1"/>
    <dgm:cxn modelId="{C3FFEB8B-6AFB-4D8F-BB44-EADADC7687D8}" type="presParOf" srcId="{E3E9540B-51C0-4BAD-8D9F-C29EFDC21EF3}" destId="{439F8661-72A9-4AD4-A16A-84CC30B8EC40}" srcOrd="0" destOrd="0" presId="urn:microsoft.com/office/officeart/2005/8/layout/list1"/>
    <dgm:cxn modelId="{23202E05-D88B-4D1F-A784-9C60B6B25524}" type="presParOf" srcId="{439F8661-72A9-4AD4-A16A-84CC30B8EC40}" destId="{5DF498E2-3A71-4746-9D54-1C261FB1030A}" srcOrd="0" destOrd="0" presId="urn:microsoft.com/office/officeart/2005/8/layout/list1"/>
    <dgm:cxn modelId="{403B05AF-25C9-486C-921D-D3C48FAD2E6D}" type="presParOf" srcId="{439F8661-72A9-4AD4-A16A-84CC30B8EC40}" destId="{6D3E906B-3EC2-4782-BF3B-6C21659C0139}" srcOrd="1" destOrd="0" presId="urn:microsoft.com/office/officeart/2005/8/layout/list1"/>
    <dgm:cxn modelId="{34F264D2-6CD1-466D-ACCB-84B31F446424}" type="presParOf" srcId="{E3E9540B-51C0-4BAD-8D9F-C29EFDC21EF3}" destId="{145888C9-F77F-4CBD-AE96-C42F8383FC8D}" srcOrd="1" destOrd="0" presId="urn:microsoft.com/office/officeart/2005/8/layout/list1"/>
    <dgm:cxn modelId="{D8C928E3-AD42-4DF4-927D-BA542DAA37A4}" type="presParOf" srcId="{E3E9540B-51C0-4BAD-8D9F-C29EFDC21EF3}" destId="{9DBD973C-30CD-48E5-B384-C708BEFEB52B}" srcOrd="2" destOrd="0" presId="urn:microsoft.com/office/officeart/2005/8/layout/list1"/>
    <dgm:cxn modelId="{35151F0A-E9CC-471A-AE85-388D86CBB5A5}" type="presParOf" srcId="{E3E9540B-51C0-4BAD-8D9F-C29EFDC21EF3}" destId="{0B39D3E3-C805-4E07-8BD0-7A6210FEF086}" srcOrd="3" destOrd="0" presId="urn:microsoft.com/office/officeart/2005/8/layout/list1"/>
    <dgm:cxn modelId="{3EA9F1F3-F86B-46B9-B861-0B7BED99A848}" type="presParOf" srcId="{E3E9540B-51C0-4BAD-8D9F-C29EFDC21EF3}" destId="{9546D765-BF77-4BD6-916D-E03C631D3BF7}" srcOrd="4" destOrd="0" presId="urn:microsoft.com/office/officeart/2005/8/layout/list1"/>
    <dgm:cxn modelId="{28BDA147-7623-46EB-8658-F59AAA3197A5}" type="presParOf" srcId="{9546D765-BF77-4BD6-916D-E03C631D3BF7}" destId="{814C6546-EEDE-4495-82C4-91EFAE04DAD6}" srcOrd="0" destOrd="0" presId="urn:microsoft.com/office/officeart/2005/8/layout/list1"/>
    <dgm:cxn modelId="{A591DBD5-2398-4953-8BFA-11B39DF86B9C}" type="presParOf" srcId="{9546D765-BF77-4BD6-916D-E03C631D3BF7}" destId="{95B6BE25-0C5A-4930-A4D5-483A13E8B705}" srcOrd="1" destOrd="0" presId="urn:microsoft.com/office/officeart/2005/8/layout/list1"/>
    <dgm:cxn modelId="{08CAEDE4-8D54-42B0-BFCD-F66550CEDBBF}" type="presParOf" srcId="{E3E9540B-51C0-4BAD-8D9F-C29EFDC21EF3}" destId="{21305C1F-D181-4778-965A-380973A9CE9D}" srcOrd="5" destOrd="0" presId="urn:microsoft.com/office/officeart/2005/8/layout/list1"/>
    <dgm:cxn modelId="{9506199D-0D2F-4627-9830-7793B82A7EFF}" type="presParOf" srcId="{E3E9540B-51C0-4BAD-8D9F-C29EFDC21EF3}" destId="{572F5CD4-9F1C-40FE-9E2F-4FDF28A2505D}" srcOrd="6" destOrd="0" presId="urn:microsoft.com/office/officeart/2005/8/layout/list1"/>
    <dgm:cxn modelId="{9A1A9393-22FE-4D67-8662-76816C705577}" type="presParOf" srcId="{E3E9540B-51C0-4BAD-8D9F-C29EFDC21EF3}" destId="{0BAE12B0-D49E-4B66-A07C-C9942FCACB7D}" srcOrd="7" destOrd="0" presId="urn:microsoft.com/office/officeart/2005/8/layout/list1"/>
    <dgm:cxn modelId="{D63C3075-DF64-4A72-8B41-83DBC3B71490}" type="presParOf" srcId="{E3E9540B-51C0-4BAD-8D9F-C29EFDC21EF3}" destId="{27CB788F-A677-49E1-8801-B4B8CB217074}" srcOrd="8" destOrd="0" presId="urn:microsoft.com/office/officeart/2005/8/layout/list1"/>
    <dgm:cxn modelId="{9E411584-B561-4AF0-9344-7E364083119D}" type="presParOf" srcId="{27CB788F-A677-49E1-8801-B4B8CB217074}" destId="{48CD744D-8AF2-4793-932A-42F69581831B}" srcOrd="0" destOrd="0" presId="urn:microsoft.com/office/officeart/2005/8/layout/list1"/>
    <dgm:cxn modelId="{B71B40A4-7019-49F4-AB13-F55B262D988F}" type="presParOf" srcId="{27CB788F-A677-49E1-8801-B4B8CB217074}" destId="{36E2E3A4-2500-4623-9887-4A6AB9FDF5BF}" srcOrd="1" destOrd="0" presId="urn:microsoft.com/office/officeart/2005/8/layout/list1"/>
    <dgm:cxn modelId="{02E7EBEF-75CC-4D9B-8681-DDB82849FD00}" type="presParOf" srcId="{E3E9540B-51C0-4BAD-8D9F-C29EFDC21EF3}" destId="{5774165A-4681-428A-B2CF-AB18AC77B604}" srcOrd="9" destOrd="0" presId="urn:microsoft.com/office/officeart/2005/8/layout/list1"/>
    <dgm:cxn modelId="{8BB486E9-28CB-4778-9B57-248FACBD8D57}" type="presParOf" srcId="{E3E9540B-51C0-4BAD-8D9F-C29EFDC21EF3}" destId="{39F1FB9D-3A1C-46AB-8AB5-848234775CA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EC2E8A-5791-444A-B7FD-5EDB306B90BA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E7C47D3-502D-4AB6-862F-BD69A5105D69}">
      <dgm:prSet/>
      <dgm:spPr/>
      <dgm:t>
        <a:bodyPr/>
        <a:lstStyle/>
        <a:p>
          <a:r>
            <a:rPr lang="en-US" b="0" i="0"/>
            <a:t>You can use a cheap instance to host your notebook which can run 24 hours and will not cost a </a:t>
          </a:r>
          <a:endParaRPr lang="en-US"/>
        </a:p>
      </dgm:t>
    </dgm:pt>
    <dgm:pt modelId="{AB90A331-A94F-4B8D-9396-7620B9CD5D5A}" type="parTrans" cxnId="{FBBBC0FB-F5F0-44E8-ABB7-10D512748158}">
      <dgm:prSet/>
      <dgm:spPr/>
      <dgm:t>
        <a:bodyPr/>
        <a:lstStyle/>
        <a:p>
          <a:endParaRPr lang="en-US"/>
        </a:p>
      </dgm:t>
    </dgm:pt>
    <dgm:pt modelId="{FD083E73-AC80-4F4B-AA81-EC46CB49E7C2}" type="sibTrans" cxnId="{FBBBC0FB-F5F0-44E8-ABB7-10D512748158}">
      <dgm:prSet/>
      <dgm:spPr/>
      <dgm:t>
        <a:bodyPr/>
        <a:lstStyle/>
        <a:p>
          <a:endParaRPr lang="en-US"/>
        </a:p>
      </dgm:t>
    </dgm:pt>
    <dgm:pt modelId="{B03F613D-7819-4DE6-9749-C6A108920E89}">
      <dgm:prSet/>
      <dgm:spPr/>
      <dgm:t>
        <a:bodyPr/>
        <a:lstStyle/>
        <a:p>
          <a:r>
            <a:rPr lang="en-US" b="0" i="0" dirty="0"/>
            <a:t>Another feature of </a:t>
          </a:r>
          <a:r>
            <a:rPr lang="en-US" b="0" i="0" dirty="0" err="1"/>
            <a:t>SageMaker</a:t>
          </a:r>
          <a:r>
            <a:rPr lang="en-US" b="0" i="0" dirty="0"/>
            <a:t> for model training is hyper parameter tuning</a:t>
          </a:r>
          <a:endParaRPr lang="en-US" dirty="0"/>
        </a:p>
      </dgm:t>
    </dgm:pt>
    <dgm:pt modelId="{F02C6729-EA74-4B1E-A345-E69158335F29}" type="parTrans" cxnId="{3992DCA8-03DA-4DCB-99AC-F644F354E919}">
      <dgm:prSet/>
      <dgm:spPr/>
      <dgm:t>
        <a:bodyPr/>
        <a:lstStyle/>
        <a:p>
          <a:endParaRPr lang="en-US"/>
        </a:p>
      </dgm:t>
    </dgm:pt>
    <dgm:pt modelId="{AB9769A0-88E6-424B-82D3-212A9DD033DA}" type="sibTrans" cxnId="{3992DCA8-03DA-4DCB-99AC-F644F354E919}">
      <dgm:prSet/>
      <dgm:spPr/>
      <dgm:t>
        <a:bodyPr/>
        <a:lstStyle/>
        <a:p>
          <a:endParaRPr lang="en-US"/>
        </a:p>
      </dgm:t>
    </dgm:pt>
    <dgm:pt modelId="{57B5D70F-FF85-48CA-B8C3-C774BCC90CAB}">
      <dgm:prSet/>
      <dgm:spPr/>
      <dgm:t>
        <a:bodyPr/>
        <a:lstStyle/>
        <a:p>
          <a:r>
            <a:rPr lang="en-US" b="0" i="0"/>
            <a:t>Another advantage is how you can use Amazon’s own pre-built models that have been highly optimized to run on AWS services</a:t>
          </a:r>
          <a:endParaRPr lang="en-US"/>
        </a:p>
      </dgm:t>
    </dgm:pt>
    <dgm:pt modelId="{9EE920D9-25E2-42A9-AB86-76DF5D765867}" type="parTrans" cxnId="{2E6E901C-B069-4A17-9DF2-570CB06E7217}">
      <dgm:prSet/>
      <dgm:spPr/>
      <dgm:t>
        <a:bodyPr/>
        <a:lstStyle/>
        <a:p>
          <a:endParaRPr lang="en-US"/>
        </a:p>
      </dgm:t>
    </dgm:pt>
    <dgm:pt modelId="{0E721CEC-8598-4607-95C4-88B2EB34D7A6}" type="sibTrans" cxnId="{2E6E901C-B069-4A17-9DF2-570CB06E7217}">
      <dgm:prSet/>
      <dgm:spPr/>
      <dgm:t>
        <a:bodyPr/>
        <a:lstStyle/>
        <a:p>
          <a:endParaRPr lang="en-US"/>
        </a:p>
      </dgm:t>
    </dgm:pt>
    <dgm:pt modelId="{EA588383-989E-4CBC-A297-6D2655E0CC78}">
      <dgm:prSet/>
      <dgm:spPr/>
      <dgm:t>
        <a:bodyPr/>
        <a:lstStyle/>
        <a:p>
          <a:r>
            <a:rPr lang="en-US" b="0" i="0"/>
            <a:t>Host the ML model in an endpoint- you can then call this endpoint from any other code written in the common languages</a:t>
          </a:r>
          <a:endParaRPr lang="en-US"/>
        </a:p>
      </dgm:t>
    </dgm:pt>
    <dgm:pt modelId="{00F54FF8-C974-4482-9DDA-F0810941C193}" type="parTrans" cxnId="{D599E260-8C8E-4337-971F-3B7FD873F068}">
      <dgm:prSet/>
      <dgm:spPr/>
      <dgm:t>
        <a:bodyPr/>
        <a:lstStyle/>
        <a:p>
          <a:endParaRPr lang="en-US"/>
        </a:p>
      </dgm:t>
    </dgm:pt>
    <dgm:pt modelId="{FE61C085-9285-45F4-AF6B-D4F60FEED56F}" type="sibTrans" cxnId="{D599E260-8C8E-4337-971F-3B7FD873F068}">
      <dgm:prSet/>
      <dgm:spPr/>
      <dgm:t>
        <a:bodyPr/>
        <a:lstStyle/>
        <a:p>
          <a:endParaRPr lang="en-US"/>
        </a:p>
      </dgm:t>
    </dgm:pt>
    <dgm:pt modelId="{D90AF16F-8EAF-4B1F-821E-B11F248226E6}" type="pres">
      <dgm:prSet presAssocID="{C8EC2E8A-5791-444A-B7FD-5EDB306B90BA}" presName="vert0" presStyleCnt="0">
        <dgm:presLayoutVars>
          <dgm:dir/>
          <dgm:animOne val="branch"/>
          <dgm:animLvl val="lvl"/>
        </dgm:presLayoutVars>
      </dgm:prSet>
      <dgm:spPr/>
    </dgm:pt>
    <dgm:pt modelId="{523395C1-E117-4940-A8F6-374BC66B4DE2}" type="pres">
      <dgm:prSet presAssocID="{8E7C47D3-502D-4AB6-862F-BD69A5105D69}" presName="thickLine" presStyleLbl="alignNode1" presStyleIdx="0" presStyleCnt="4"/>
      <dgm:spPr/>
    </dgm:pt>
    <dgm:pt modelId="{E0577CE5-2530-43C5-8773-B387F69FF77E}" type="pres">
      <dgm:prSet presAssocID="{8E7C47D3-502D-4AB6-862F-BD69A5105D69}" presName="horz1" presStyleCnt="0"/>
      <dgm:spPr/>
    </dgm:pt>
    <dgm:pt modelId="{0D4E9633-B07A-40E7-AFD2-A945D5E9F86D}" type="pres">
      <dgm:prSet presAssocID="{8E7C47D3-502D-4AB6-862F-BD69A5105D69}" presName="tx1" presStyleLbl="revTx" presStyleIdx="0" presStyleCnt="4"/>
      <dgm:spPr/>
    </dgm:pt>
    <dgm:pt modelId="{C5793A03-B976-4756-9BCD-FE6924503FAB}" type="pres">
      <dgm:prSet presAssocID="{8E7C47D3-502D-4AB6-862F-BD69A5105D69}" presName="vert1" presStyleCnt="0"/>
      <dgm:spPr/>
    </dgm:pt>
    <dgm:pt modelId="{31B78B28-9E8C-43C5-A859-0D685E33DFD7}" type="pres">
      <dgm:prSet presAssocID="{B03F613D-7819-4DE6-9749-C6A108920E89}" presName="thickLine" presStyleLbl="alignNode1" presStyleIdx="1" presStyleCnt="4"/>
      <dgm:spPr/>
    </dgm:pt>
    <dgm:pt modelId="{2864C698-E481-48AF-A10B-1563DFF6C7F8}" type="pres">
      <dgm:prSet presAssocID="{B03F613D-7819-4DE6-9749-C6A108920E89}" presName="horz1" presStyleCnt="0"/>
      <dgm:spPr/>
    </dgm:pt>
    <dgm:pt modelId="{C6BB7C7B-0A85-4A12-83FC-11A95C0DE0B8}" type="pres">
      <dgm:prSet presAssocID="{B03F613D-7819-4DE6-9749-C6A108920E89}" presName="tx1" presStyleLbl="revTx" presStyleIdx="1" presStyleCnt="4"/>
      <dgm:spPr/>
    </dgm:pt>
    <dgm:pt modelId="{6374E037-BE85-4DC5-BEDE-BB75BE95348D}" type="pres">
      <dgm:prSet presAssocID="{B03F613D-7819-4DE6-9749-C6A108920E89}" presName="vert1" presStyleCnt="0"/>
      <dgm:spPr/>
    </dgm:pt>
    <dgm:pt modelId="{A5BC512B-09EF-4C44-8DB9-BBA3F61DF188}" type="pres">
      <dgm:prSet presAssocID="{57B5D70F-FF85-48CA-B8C3-C774BCC90CAB}" presName="thickLine" presStyleLbl="alignNode1" presStyleIdx="2" presStyleCnt="4"/>
      <dgm:spPr/>
    </dgm:pt>
    <dgm:pt modelId="{B46BDEDC-2EC7-49E9-817B-CAF1049331A8}" type="pres">
      <dgm:prSet presAssocID="{57B5D70F-FF85-48CA-B8C3-C774BCC90CAB}" presName="horz1" presStyleCnt="0"/>
      <dgm:spPr/>
    </dgm:pt>
    <dgm:pt modelId="{53DB5BD6-1148-43FD-975D-ED7B0E26E900}" type="pres">
      <dgm:prSet presAssocID="{57B5D70F-FF85-48CA-B8C3-C774BCC90CAB}" presName="tx1" presStyleLbl="revTx" presStyleIdx="2" presStyleCnt="4"/>
      <dgm:spPr/>
    </dgm:pt>
    <dgm:pt modelId="{90DC15E7-27BE-4DDD-A3D6-9471AB81BF25}" type="pres">
      <dgm:prSet presAssocID="{57B5D70F-FF85-48CA-B8C3-C774BCC90CAB}" presName="vert1" presStyleCnt="0"/>
      <dgm:spPr/>
    </dgm:pt>
    <dgm:pt modelId="{2CAAE563-95DD-4D64-BDDB-93AF0012BA2C}" type="pres">
      <dgm:prSet presAssocID="{EA588383-989E-4CBC-A297-6D2655E0CC78}" presName="thickLine" presStyleLbl="alignNode1" presStyleIdx="3" presStyleCnt="4"/>
      <dgm:spPr/>
    </dgm:pt>
    <dgm:pt modelId="{ABBF7C9A-7F94-482F-B85F-B25D8F0EFC8D}" type="pres">
      <dgm:prSet presAssocID="{EA588383-989E-4CBC-A297-6D2655E0CC78}" presName="horz1" presStyleCnt="0"/>
      <dgm:spPr/>
    </dgm:pt>
    <dgm:pt modelId="{0A11F266-DB2B-489F-90F6-AFFCF406139A}" type="pres">
      <dgm:prSet presAssocID="{EA588383-989E-4CBC-A297-6D2655E0CC78}" presName="tx1" presStyleLbl="revTx" presStyleIdx="3" presStyleCnt="4"/>
      <dgm:spPr/>
    </dgm:pt>
    <dgm:pt modelId="{38B5165F-3991-43EF-9DC7-4CC242BFE1EA}" type="pres">
      <dgm:prSet presAssocID="{EA588383-989E-4CBC-A297-6D2655E0CC78}" presName="vert1" presStyleCnt="0"/>
      <dgm:spPr/>
    </dgm:pt>
  </dgm:ptLst>
  <dgm:cxnLst>
    <dgm:cxn modelId="{2E6E901C-B069-4A17-9DF2-570CB06E7217}" srcId="{C8EC2E8A-5791-444A-B7FD-5EDB306B90BA}" destId="{57B5D70F-FF85-48CA-B8C3-C774BCC90CAB}" srcOrd="2" destOrd="0" parTransId="{9EE920D9-25E2-42A9-AB86-76DF5D765867}" sibTransId="{0E721CEC-8598-4607-95C4-88B2EB34D7A6}"/>
    <dgm:cxn modelId="{D599E260-8C8E-4337-971F-3B7FD873F068}" srcId="{C8EC2E8A-5791-444A-B7FD-5EDB306B90BA}" destId="{EA588383-989E-4CBC-A297-6D2655E0CC78}" srcOrd="3" destOrd="0" parTransId="{00F54FF8-C974-4482-9DDA-F0810941C193}" sibTransId="{FE61C085-9285-45F4-AF6B-D4F60FEED56F}"/>
    <dgm:cxn modelId="{A71EBF6F-D6E8-4FC2-8427-3A5A5D4E4FC1}" type="presOf" srcId="{8E7C47D3-502D-4AB6-862F-BD69A5105D69}" destId="{0D4E9633-B07A-40E7-AFD2-A945D5E9F86D}" srcOrd="0" destOrd="0" presId="urn:microsoft.com/office/officeart/2008/layout/LinedList"/>
    <dgm:cxn modelId="{5C163092-2752-4DAA-A9F5-D1FD13034707}" type="presOf" srcId="{C8EC2E8A-5791-444A-B7FD-5EDB306B90BA}" destId="{D90AF16F-8EAF-4B1F-821E-B11F248226E6}" srcOrd="0" destOrd="0" presId="urn:microsoft.com/office/officeart/2008/layout/LinedList"/>
    <dgm:cxn modelId="{E5451D96-0299-4082-A8DC-201A15E52368}" type="presOf" srcId="{B03F613D-7819-4DE6-9749-C6A108920E89}" destId="{C6BB7C7B-0A85-4A12-83FC-11A95C0DE0B8}" srcOrd="0" destOrd="0" presId="urn:microsoft.com/office/officeart/2008/layout/LinedList"/>
    <dgm:cxn modelId="{3992DCA8-03DA-4DCB-99AC-F644F354E919}" srcId="{C8EC2E8A-5791-444A-B7FD-5EDB306B90BA}" destId="{B03F613D-7819-4DE6-9749-C6A108920E89}" srcOrd="1" destOrd="0" parTransId="{F02C6729-EA74-4B1E-A345-E69158335F29}" sibTransId="{AB9769A0-88E6-424B-82D3-212A9DD033DA}"/>
    <dgm:cxn modelId="{79614FE1-CEE7-4700-999A-DBD122E4CEF7}" type="presOf" srcId="{EA588383-989E-4CBC-A297-6D2655E0CC78}" destId="{0A11F266-DB2B-489F-90F6-AFFCF406139A}" srcOrd="0" destOrd="0" presId="urn:microsoft.com/office/officeart/2008/layout/LinedList"/>
    <dgm:cxn modelId="{CEBBBAF2-23D7-4716-9878-F328F00DAC6D}" type="presOf" srcId="{57B5D70F-FF85-48CA-B8C3-C774BCC90CAB}" destId="{53DB5BD6-1148-43FD-975D-ED7B0E26E900}" srcOrd="0" destOrd="0" presId="urn:microsoft.com/office/officeart/2008/layout/LinedList"/>
    <dgm:cxn modelId="{FBBBC0FB-F5F0-44E8-ABB7-10D512748158}" srcId="{C8EC2E8A-5791-444A-B7FD-5EDB306B90BA}" destId="{8E7C47D3-502D-4AB6-862F-BD69A5105D69}" srcOrd="0" destOrd="0" parTransId="{AB90A331-A94F-4B8D-9396-7620B9CD5D5A}" sibTransId="{FD083E73-AC80-4F4B-AA81-EC46CB49E7C2}"/>
    <dgm:cxn modelId="{E04FE5CC-277C-4336-B288-B783D650C2F8}" type="presParOf" srcId="{D90AF16F-8EAF-4B1F-821E-B11F248226E6}" destId="{523395C1-E117-4940-A8F6-374BC66B4DE2}" srcOrd="0" destOrd="0" presId="urn:microsoft.com/office/officeart/2008/layout/LinedList"/>
    <dgm:cxn modelId="{FC3A5411-2CE3-4C28-9687-9AF4859D75C9}" type="presParOf" srcId="{D90AF16F-8EAF-4B1F-821E-B11F248226E6}" destId="{E0577CE5-2530-43C5-8773-B387F69FF77E}" srcOrd="1" destOrd="0" presId="urn:microsoft.com/office/officeart/2008/layout/LinedList"/>
    <dgm:cxn modelId="{F6ECF166-6AD7-4251-8141-CDDF2C43535E}" type="presParOf" srcId="{E0577CE5-2530-43C5-8773-B387F69FF77E}" destId="{0D4E9633-B07A-40E7-AFD2-A945D5E9F86D}" srcOrd="0" destOrd="0" presId="urn:microsoft.com/office/officeart/2008/layout/LinedList"/>
    <dgm:cxn modelId="{2C68CBE7-6028-48B1-BC4D-A4BE7D883E9C}" type="presParOf" srcId="{E0577CE5-2530-43C5-8773-B387F69FF77E}" destId="{C5793A03-B976-4756-9BCD-FE6924503FAB}" srcOrd="1" destOrd="0" presId="urn:microsoft.com/office/officeart/2008/layout/LinedList"/>
    <dgm:cxn modelId="{092BC19D-7BD0-460E-A437-91619DE3C9ED}" type="presParOf" srcId="{D90AF16F-8EAF-4B1F-821E-B11F248226E6}" destId="{31B78B28-9E8C-43C5-A859-0D685E33DFD7}" srcOrd="2" destOrd="0" presId="urn:microsoft.com/office/officeart/2008/layout/LinedList"/>
    <dgm:cxn modelId="{292934B2-5870-44D4-8663-9139FFABF6E9}" type="presParOf" srcId="{D90AF16F-8EAF-4B1F-821E-B11F248226E6}" destId="{2864C698-E481-48AF-A10B-1563DFF6C7F8}" srcOrd="3" destOrd="0" presId="urn:microsoft.com/office/officeart/2008/layout/LinedList"/>
    <dgm:cxn modelId="{AB382E1F-23BF-4961-884D-2B12BFF3B265}" type="presParOf" srcId="{2864C698-E481-48AF-A10B-1563DFF6C7F8}" destId="{C6BB7C7B-0A85-4A12-83FC-11A95C0DE0B8}" srcOrd="0" destOrd="0" presId="urn:microsoft.com/office/officeart/2008/layout/LinedList"/>
    <dgm:cxn modelId="{CCBA9D02-8B68-4BB4-9733-02A69D9BD350}" type="presParOf" srcId="{2864C698-E481-48AF-A10B-1563DFF6C7F8}" destId="{6374E037-BE85-4DC5-BEDE-BB75BE95348D}" srcOrd="1" destOrd="0" presId="urn:microsoft.com/office/officeart/2008/layout/LinedList"/>
    <dgm:cxn modelId="{0DEB8A60-3335-4F53-B7FC-AF96A6842F7D}" type="presParOf" srcId="{D90AF16F-8EAF-4B1F-821E-B11F248226E6}" destId="{A5BC512B-09EF-4C44-8DB9-BBA3F61DF188}" srcOrd="4" destOrd="0" presId="urn:microsoft.com/office/officeart/2008/layout/LinedList"/>
    <dgm:cxn modelId="{0E893ADC-69C8-4533-9ECA-7F65AF474802}" type="presParOf" srcId="{D90AF16F-8EAF-4B1F-821E-B11F248226E6}" destId="{B46BDEDC-2EC7-49E9-817B-CAF1049331A8}" srcOrd="5" destOrd="0" presId="urn:microsoft.com/office/officeart/2008/layout/LinedList"/>
    <dgm:cxn modelId="{E2906672-619F-4D86-BBD3-34FA841C8238}" type="presParOf" srcId="{B46BDEDC-2EC7-49E9-817B-CAF1049331A8}" destId="{53DB5BD6-1148-43FD-975D-ED7B0E26E900}" srcOrd="0" destOrd="0" presId="urn:microsoft.com/office/officeart/2008/layout/LinedList"/>
    <dgm:cxn modelId="{611A255A-0FFF-4B06-8ED3-67F0CD1C21EE}" type="presParOf" srcId="{B46BDEDC-2EC7-49E9-817B-CAF1049331A8}" destId="{90DC15E7-27BE-4DDD-A3D6-9471AB81BF25}" srcOrd="1" destOrd="0" presId="urn:microsoft.com/office/officeart/2008/layout/LinedList"/>
    <dgm:cxn modelId="{6DAD3997-11EE-4E32-8DBC-8CB7E9B269FC}" type="presParOf" srcId="{D90AF16F-8EAF-4B1F-821E-B11F248226E6}" destId="{2CAAE563-95DD-4D64-BDDB-93AF0012BA2C}" srcOrd="6" destOrd="0" presId="urn:microsoft.com/office/officeart/2008/layout/LinedList"/>
    <dgm:cxn modelId="{2CCB8AF1-3393-41DF-8F42-E06555E3AE72}" type="presParOf" srcId="{D90AF16F-8EAF-4B1F-821E-B11F248226E6}" destId="{ABBF7C9A-7F94-482F-B85F-B25D8F0EFC8D}" srcOrd="7" destOrd="0" presId="urn:microsoft.com/office/officeart/2008/layout/LinedList"/>
    <dgm:cxn modelId="{F39468CB-64E7-4BFD-85F9-7F6AB70DFA5B}" type="presParOf" srcId="{ABBF7C9A-7F94-482F-B85F-B25D8F0EFC8D}" destId="{0A11F266-DB2B-489F-90F6-AFFCF406139A}" srcOrd="0" destOrd="0" presId="urn:microsoft.com/office/officeart/2008/layout/LinedList"/>
    <dgm:cxn modelId="{7227102C-B564-46E6-969A-091092724A40}" type="presParOf" srcId="{ABBF7C9A-7F94-482F-B85F-B25D8F0EFC8D}" destId="{38B5165F-3991-43EF-9DC7-4CC242BFE1E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D973C-30CD-48E5-B384-C708BEFEB52B}">
      <dsp:nvSpPr>
        <dsp:cNvPr id="0" name=""/>
        <dsp:cNvSpPr/>
      </dsp:nvSpPr>
      <dsp:spPr>
        <a:xfrm>
          <a:off x="0" y="744870"/>
          <a:ext cx="6900512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E906B-3EC2-4782-BF3B-6C21659C0139}">
      <dsp:nvSpPr>
        <dsp:cNvPr id="0" name=""/>
        <dsp:cNvSpPr/>
      </dsp:nvSpPr>
      <dsp:spPr>
        <a:xfrm>
          <a:off x="345025" y="154470"/>
          <a:ext cx="4830358" cy="1180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Amazon  Sage Maker</a:t>
          </a:r>
          <a:endParaRPr lang="en-US" sz="4000" kern="1200"/>
        </a:p>
      </dsp:txBody>
      <dsp:txXfrm>
        <a:off x="402667" y="212112"/>
        <a:ext cx="4715074" cy="1065516"/>
      </dsp:txXfrm>
    </dsp:sp>
    <dsp:sp modelId="{572F5CD4-9F1C-40FE-9E2F-4FDF28A2505D}">
      <dsp:nvSpPr>
        <dsp:cNvPr id="0" name=""/>
        <dsp:cNvSpPr/>
      </dsp:nvSpPr>
      <dsp:spPr>
        <a:xfrm>
          <a:off x="0" y="2559270"/>
          <a:ext cx="6900512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B6BE25-0C5A-4930-A4D5-483A13E8B705}">
      <dsp:nvSpPr>
        <dsp:cNvPr id="0" name=""/>
        <dsp:cNvSpPr/>
      </dsp:nvSpPr>
      <dsp:spPr>
        <a:xfrm>
          <a:off x="345025" y="1968870"/>
          <a:ext cx="4830358" cy="11808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Lambda</a:t>
          </a:r>
          <a:endParaRPr lang="en-US" sz="4000" kern="1200"/>
        </a:p>
      </dsp:txBody>
      <dsp:txXfrm>
        <a:off x="402667" y="2026512"/>
        <a:ext cx="4715074" cy="1065516"/>
      </dsp:txXfrm>
    </dsp:sp>
    <dsp:sp modelId="{39F1FB9D-3A1C-46AB-8AB5-848234775CAB}">
      <dsp:nvSpPr>
        <dsp:cNvPr id="0" name=""/>
        <dsp:cNvSpPr/>
      </dsp:nvSpPr>
      <dsp:spPr>
        <a:xfrm>
          <a:off x="0" y="4373670"/>
          <a:ext cx="6900512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E2E3A4-2500-4623-9887-4A6AB9FDF5BF}">
      <dsp:nvSpPr>
        <dsp:cNvPr id="0" name=""/>
        <dsp:cNvSpPr/>
      </dsp:nvSpPr>
      <dsp:spPr>
        <a:xfrm>
          <a:off x="345025" y="3783270"/>
          <a:ext cx="4830358" cy="11808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API Gateway</a:t>
          </a:r>
          <a:endParaRPr lang="en-US" sz="4000" kern="1200"/>
        </a:p>
      </dsp:txBody>
      <dsp:txXfrm>
        <a:off x="402667" y="3840912"/>
        <a:ext cx="4715074" cy="10655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395C1-E117-4940-A8F6-374BC66B4DE2}">
      <dsp:nvSpPr>
        <dsp:cNvPr id="0" name=""/>
        <dsp:cNvSpPr/>
      </dsp:nvSpPr>
      <dsp:spPr>
        <a:xfrm>
          <a:off x="0" y="0"/>
          <a:ext cx="53244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D4E9633-B07A-40E7-AFD2-A945D5E9F86D}">
      <dsp:nvSpPr>
        <dsp:cNvPr id="0" name=""/>
        <dsp:cNvSpPr/>
      </dsp:nvSpPr>
      <dsp:spPr>
        <a:xfrm>
          <a:off x="0" y="0"/>
          <a:ext cx="5324475" cy="97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You can use a cheap instance to host your notebook which can run 24 hours and will not cost a </a:t>
          </a:r>
          <a:endParaRPr lang="en-US" sz="1900" kern="1200"/>
        </a:p>
      </dsp:txBody>
      <dsp:txXfrm>
        <a:off x="0" y="0"/>
        <a:ext cx="5324475" cy="979884"/>
      </dsp:txXfrm>
    </dsp:sp>
    <dsp:sp modelId="{31B78B28-9E8C-43C5-A859-0D685E33DFD7}">
      <dsp:nvSpPr>
        <dsp:cNvPr id="0" name=""/>
        <dsp:cNvSpPr/>
      </dsp:nvSpPr>
      <dsp:spPr>
        <a:xfrm>
          <a:off x="0" y="979884"/>
          <a:ext cx="53244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6BB7C7B-0A85-4A12-83FC-11A95C0DE0B8}">
      <dsp:nvSpPr>
        <dsp:cNvPr id="0" name=""/>
        <dsp:cNvSpPr/>
      </dsp:nvSpPr>
      <dsp:spPr>
        <a:xfrm>
          <a:off x="0" y="979884"/>
          <a:ext cx="5324475" cy="97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Another feature of </a:t>
          </a:r>
          <a:r>
            <a:rPr lang="en-US" sz="1900" b="0" i="0" kern="1200" dirty="0" err="1"/>
            <a:t>SageMaker</a:t>
          </a:r>
          <a:r>
            <a:rPr lang="en-US" sz="1900" b="0" i="0" kern="1200" dirty="0"/>
            <a:t> for model training is hyper parameter tuning</a:t>
          </a:r>
          <a:endParaRPr lang="en-US" sz="1900" kern="1200" dirty="0"/>
        </a:p>
      </dsp:txBody>
      <dsp:txXfrm>
        <a:off x="0" y="979884"/>
        <a:ext cx="5324475" cy="979884"/>
      </dsp:txXfrm>
    </dsp:sp>
    <dsp:sp modelId="{A5BC512B-09EF-4C44-8DB9-BBA3F61DF188}">
      <dsp:nvSpPr>
        <dsp:cNvPr id="0" name=""/>
        <dsp:cNvSpPr/>
      </dsp:nvSpPr>
      <dsp:spPr>
        <a:xfrm>
          <a:off x="0" y="1959768"/>
          <a:ext cx="53244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3DB5BD6-1148-43FD-975D-ED7B0E26E900}">
      <dsp:nvSpPr>
        <dsp:cNvPr id="0" name=""/>
        <dsp:cNvSpPr/>
      </dsp:nvSpPr>
      <dsp:spPr>
        <a:xfrm>
          <a:off x="0" y="1959768"/>
          <a:ext cx="5324475" cy="97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Another advantage is how you can use Amazon’s own pre-built models that have been highly optimized to run on AWS services</a:t>
          </a:r>
          <a:endParaRPr lang="en-US" sz="1900" kern="1200"/>
        </a:p>
      </dsp:txBody>
      <dsp:txXfrm>
        <a:off x="0" y="1959768"/>
        <a:ext cx="5324475" cy="979884"/>
      </dsp:txXfrm>
    </dsp:sp>
    <dsp:sp modelId="{2CAAE563-95DD-4D64-BDDB-93AF0012BA2C}">
      <dsp:nvSpPr>
        <dsp:cNvPr id="0" name=""/>
        <dsp:cNvSpPr/>
      </dsp:nvSpPr>
      <dsp:spPr>
        <a:xfrm>
          <a:off x="0" y="2939653"/>
          <a:ext cx="53244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A11F266-DB2B-489F-90F6-AFFCF406139A}">
      <dsp:nvSpPr>
        <dsp:cNvPr id="0" name=""/>
        <dsp:cNvSpPr/>
      </dsp:nvSpPr>
      <dsp:spPr>
        <a:xfrm>
          <a:off x="0" y="2939653"/>
          <a:ext cx="5324475" cy="97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Host the ML model in an endpoint- you can then call this endpoint from any other code written in the common languages</a:t>
          </a:r>
          <a:endParaRPr lang="en-US" sz="1900" kern="1200"/>
        </a:p>
      </dsp:txBody>
      <dsp:txXfrm>
        <a:off x="0" y="2939653"/>
        <a:ext cx="5324475" cy="979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DC39-5DBD-4D83-971F-61EEDAE9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F3706-64A3-4B6D-B4CD-09F2BBC14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98EAF-69DE-40A2-BA48-F446F042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26F2-84F0-46CE-8F2E-6B7EE8491FC5}" type="datetimeFigureOut">
              <a:rPr lang="en-CA" smtClean="0"/>
              <a:t>2022-04-12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FA7B6-3FDD-45D6-9D91-ABEADD00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DD2BC-E58F-426D-9EDA-A9A26F9A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0745-7F6B-4C5C-91EB-A9A3265417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511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FBB9-0608-48EE-8649-E0108A34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7C790-E5B2-4B00-8555-6CAB3EFA8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2BBF2-6ECD-4C43-AAC8-7EEFBD22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26F2-84F0-46CE-8F2E-6B7EE8491FC5}" type="datetimeFigureOut">
              <a:rPr lang="en-CA" smtClean="0"/>
              <a:t>2022-04-12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58D50-A563-4F06-B078-B6D6160B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21107-9907-4110-AB2F-566FF896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0745-7F6B-4C5C-91EB-A9A3265417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001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3D9F56-CD8B-4E0C-88B6-7BA4D48C2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F0409-CBDE-45F2-A1DE-13EB6C563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C3D5E-542D-4AAE-80C7-4BD1774A2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26F2-84F0-46CE-8F2E-6B7EE8491FC5}" type="datetimeFigureOut">
              <a:rPr lang="en-CA" smtClean="0"/>
              <a:t>2022-04-12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018EC-457A-47F1-84E5-0E2EE02E9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250E2-F143-453E-8573-E39AA943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0745-7F6B-4C5C-91EB-A9A3265417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103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A112-6D9D-4A8B-AC01-7D49F8401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F5F03-E90E-433B-BCE1-FABCDB47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0F2A5-DAC5-4CF4-835A-3FF9C3BE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26F2-84F0-46CE-8F2E-6B7EE8491FC5}" type="datetimeFigureOut">
              <a:rPr lang="en-CA" smtClean="0"/>
              <a:t>2022-04-12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E709F-DB3E-4BE3-8D55-679733F4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B4921-AF5A-4960-91D9-02DEEFEA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0745-7F6B-4C5C-91EB-A9A3265417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331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8FD1-D97C-4A52-A93D-672E4548B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40ADD-DE50-4C9C-8329-EF5AA6CFD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7BEEB-FEB8-4BC7-AE97-6AAB2D77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26F2-84F0-46CE-8F2E-6B7EE8491FC5}" type="datetimeFigureOut">
              <a:rPr lang="en-CA" smtClean="0"/>
              <a:t>2022-04-12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F8C48-63CE-4B57-929D-4DD32DF00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95A54-DD8A-4629-AC93-7C9ECE97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0745-7F6B-4C5C-91EB-A9A3265417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607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CAEF-38BE-4E47-BE57-0B1E9AFB5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C0FE6-0D97-4EC0-897E-D3C19D462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FEC2B-22CA-4188-BA41-28C0B4D94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29CD2-7169-40F6-B3D7-8E01C1F24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26F2-84F0-46CE-8F2E-6B7EE8491FC5}" type="datetimeFigureOut">
              <a:rPr lang="en-CA" smtClean="0"/>
              <a:t>2022-04-12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1A56D-DBEC-45E4-B436-C2BEA549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51B74-7DF8-4C6A-B980-13B156DD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0745-7F6B-4C5C-91EB-A9A3265417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210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FA5C9-21CA-49C9-B89A-05EF507E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2FA97-4A63-4F05-BD78-D9D26DC95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F0A81-AFC4-463A-95FF-EC30036FC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4F9E9B-FEC8-43DD-AD1E-5287B328D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AE717E-FDFF-438E-AD4F-EE23BADB8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69D5E0-4CA7-4E66-9603-63B3DD28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26F2-84F0-46CE-8F2E-6B7EE8491FC5}" type="datetimeFigureOut">
              <a:rPr lang="en-CA" smtClean="0"/>
              <a:t>2022-04-12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9DB48-40D2-473B-B87D-CE9077123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351A7E-9C92-49FF-89B4-FB5BA2D2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0745-7F6B-4C5C-91EB-A9A3265417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541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EB49-2BC5-4500-92F5-57FDAD9E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1766A-D4B5-4F05-A9E0-D8E96916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26F2-84F0-46CE-8F2E-6B7EE8491FC5}" type="datetimeFigureOut">
              <a:rPr lang="en-CA" smtClean="0"/>
              <a:t>2022-04-12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A6B7C-BFDB-40C0-A0C8-325B8813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ABDE8-18C7-4750-BB4D-0F6CCA87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0745-7F6B-4C5C-91EB-A9A3265417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86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F8D4A8-E1D2-4FF1-B63E-F9C0C39E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26F2-84F0-46CE-8F2E-6B7EE8491FC5}" type="datetimeFigureOut">
              <a:rPr lang="en-CA" smtClean="0"/>
              <a:t>2022-04-12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0B530F-9395-491D-A994-7220CA8A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8EF2C-A20F-419F-B44A-036F5BCA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0745-7F6B-4C5C-91EB-A9A3265417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876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3BEA-13A0-4094-B3F2-C5CBBE16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559E0-251A-4DEE-A071-7BC69B394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2A47-1B16-4C97-B280-84A3290BB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0A262-56E9-4E69-BF6A-90A522C7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26F2-84F0-46CE-8F2E-6B7EE8491FC5}" type="datetimeFigureOut">
              <a:rPr lang="en-CA" smtClean="0"/>
              <a:t>2022-04-12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8844F-6F1E-4040-B9F8-D86A4A4C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982CB-1E26-48EC-B80F-9F5588CD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0745-7F6B-4C5C-91EB-A9A3265417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509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A64F-6ECA-4D78-925B-F4241741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637B1-0833-448A-8BB0-BA1F2498C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EFC79-5837-4EA2-A0DF-4F8873541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6952A-56B5-417E-A260-1F590840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26F2-84F0-46CE-8F2E-6B7EE8491FC5}" type="datetimeFigureOut">
              <a:rPr lang="en-CA" smtClean="0"/>
              <a:t>2022-04-12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9FAEF-7561-4ADE-AFA5-99775CBB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1E239-B7BC-4AB9-A585-40118247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0745-7F6B-4C5C-91EB-A9A3265417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060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843BBB-109F-4FBB-9AF0-9BC36E83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71DE9-5D97-45A4-867D-3010D0B9A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7772B-1AFF-4CA5-A0AA-3032619FE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026F2-84F0-46CE-8F2E-6B7EE8491FC5}" type="datetimeFigureOut">
              <a:rPr lang="en-CA" smtClean="0"/>
              <a:t>2022-04-12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10CA5-BF12-48CB-9CDF-1B9306B1E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C595-1945-4C2B-91C9-3C8497451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F0745-7F6B-4C5C-91EB-A9A3265417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776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25875B-A3A4-4E01-A77C-99BD0B2D5FA5}"/>
              </a:ext>
            </a:extLst>
          </p:cNvPr>
          <p:cNvSpPr/>
          <p:nvPr/>
        </p:nvSpPr>
        <p:spPr>
          <a:xfrm>
            <a:off x="1116701" y="2452526"/>
            <a:ext cx="4248318" cy="195294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0" kern="1200" cap="none" spc="0" dirty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Copperplate Gothic Bold" panose="020E0705020206020404" pitchFamily="34" charset="0"/>
                <a:ea typeface="+mj-ea"/>
                <a:cs typeface="Angsana New" panose="020B0502040204020203" pitchFamily="18" charset="-34"/>
              </a:rPr>
              <a:t>Bank </a:t>
            </a:r>
            <a:r>
              <a:rPr lang="en-US" sz="2000" dirty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Copperplate Gothic Bold" panose="020E0705020206020404" pitchFamily="34" charset="0"/>
                <a:ea typeface="+mj-ea"/>
                <a:cs typeface="Angsana New" panose="020B0502040204020203" pitchFamily="18" charset="-34"/>
              </a:rPr>
              <a:t>App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  <a:latin typeface="Copperplate Gothic Bold" panose="020E0705020206020404" pitchFamily="34" charset="0"/>
              <a:ea typeface="+mj-ea"/>
              <a:cs typeface="Angsana New" panose="020B0502040204020203" pitchFamily="18" charset="-34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  <a:latin typeface="Copperplate Gothic Bold" panose="020E0705020206020404" pitchFamily="34" charset="0"/>
              <a:ea typeface="+mj-ea"/>
              <a:cs typeface="Angsana New" panose="020B0502040204020203" pitchFamily="18" charset="-34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  <a:latin typeface="Copperplate Gothic Bold" panose="020E0705020206020404" pitchFamily="34" charset="0"/>
              <a:ea typeface="+mj-ea"/>
              <a:cs typeface="Angsana New" panose="020B0502040204020203" pitchFamily="18" charset="-34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  <a:latin typeface="Copperplate Gothic Bold" panose="020E0705020206020404" pitchFamily="34" charset="0"/>
              <a:ea typeface="+mj-ea"/>
              <a:cs typeface="Angsana New" panose="020B0502040204020203" pitchFamily="18" charset="-34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  <a:latin typeface="Copperplate Gothic Bold" panose="020E0705020206020404" pitchFamily="34" charset="0"/>
              <a:ea typeface="+mj-ea"/>
              <a:cs typeface="Angsana New" panose="020B0502040204020203" pitchFamily="18" charset="-34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  <a:latin typeface="Copperplate Gothic Bold" panose="020E0705020206020404" pitchFamily="34" charset="0"/>
              <a:ea typeface="+mj-ea"/>
              <a:cs typeface="Angsana New" panose="020B0502040204020203" pitchFamily="18" charset="-34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  <a:latin typeface="Copperplate Gothic Bold" panose="020E0705020206020404" pitchFamily="34" charset="0"/>
              <a:ea typeface="+mj-ea"/>
              <a:cs typeface="Angsana New" panose="020B0502040204020203" pitchFamily="18" charset="-34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 err="1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Copperplate Gothic Bold" panose="020E0705020206020404" pitchFamily="34" charset="0"/>
                <a:ea typeface="+mj-ea"/>
                <a:cs typeface="Angsana New" panose="020B0502040204020203" pitchFamily="18" charset="-34"/>
              </a:rPr>
              <a:t>llication</a:t>
            </a:r>
            <a:r>
              <a:rPr lang="en-US" sz="2000" dirty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Copperplate Gothic Bold" panose="020E0705020206020404" pitchFamily="34" charset="0"/>
                <a:ea typeface="+mj-ea"/>
                <a:cs typeface="Angsana New" panose="020B0502040204020203" pitchFamily="18" charset="-34"/>
              </a:rPr>
              <a:t> </a:t>
            </a:r>
            <a:r>
              <a:rPr lang="en-US" sz="2000" b="0" kern="1200" cap="none" spc="0" dirty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Copperplate Gothic Bold" panose="020E0705020206020404" pitchFamily="34" charset="0"/>
                <a:ea typeface="+mj-ea"/>
                <a:cs typeface="Angsana New" panose="020B0502040204020203" pitchFamily="18" charset="-34"/>
              </a:rPr>
              <a:t>Success Prediction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7298E-30AA-4E98-B0E2-26D3DB866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1745" y="4557900"/>
            <a:ext cx="2442690" cy="915772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GOURI KRISHNA</a:t>
            </a:r>
          </a:p>
        </p:txBody>
      </p:sp>
      <p:sp>
        <p:nvSpPr>
          <p:cNvPr id="195" name="Isosceles Triangle 194">
            <a:extLst>
              <a:ext uri="{FF2B5EF4-FFF2-40B4-BE49-F238E27FC236}">
                <a16:creationId xmlns:a16="http://schemas.microsoft.com/office/drawing/2014/main" id="{CB64814D-A361-44E1-8D97-B83E41C8B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0" y="-2"/>
            <a:ext cx="1248189" cy="1248189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852A6879-032A-4946-9CCA-44D38BEDF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96832" y="246646"/>
            <a:ext cx="577231" cy="57723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56AB08D7-F0FB-4965-B730-8B874214C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3049" y="367194"/>
            <a:ext cx="999162" cy="9991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148D9297-49FA-43ED-AC6B-E2F153B3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9187" y="946949"/>
            <a:ext cx="352820" cy="3528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 descr="AWS Architecture — Everything You Need to Know About It! | by Excelsior |  Medium">
            <a:extLst>
              <a:ext uri="{FF2B5EF4-FFF2-40B4-BE49-F238E27FC236}">
                <a16:creationId xmlns:a16="http://schemas.microsoft.com/office/drawing/2014/main" id="{692BEB5F-2C8A-420B-976E-81145B9E52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49" r="14700" b="-1"/>
          <a:stretch/>
        </p:blipFill>
        <p:spPr bwMode="auto">
          <a:xfrm>
            <a:off x="7483303" y="1350438"/>
            <a:ext cx="4160520" cy="4160520"/>
          </a:xfrm>
          <a:custGeom>
            <a:avLst/>
            <a:gdLst/>
            <a:ahLst/>
            <a:cxnLst/>
            <a:rect l="l" t="t" r="r" b="b"/>
            <a:pathLst>
              <a:path w="4291285" h="4291285">
                <a:moveTo>
                  <a:pt x="2145643" y="0"/>
                </a:moveTo>
                <a:lnTo>
                  <a:pt x="4291285" y="2145643"/>
                </a:lnTo>
                <a:lnTo>
                  <a:pt x="2145643" y="4291285"/>
                </a:lnTo>
                <a:lnTo>
                  <a:pt x="0" y="21456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lassifications of Public Cloud Services – A Complete Guide - iSmile  Technologies">
            <a:extLst>
              <a:ext uri="{FF2B5EF4-FFF2-40B4-BE49-F238E27FC236}">
                <a16:creationId xmlns:a16="http://schemas.microsoft.com/office/drawing/2014/main" id="{E8F903D4-835F-48A3-BEE5-885AA6E3EE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8" r="23722" b="-2"/>
          <a:stretch/>
        </p:blipFill>
        <p:spPr bwMode="auto">
          <a:xfrm>
            <a:off x="5403344" y="3414344"/>
            <a:ext cx="4160519" cy="3443657"/>
          </a:xfrm>
          <a:custGeom>
            <a:avLst/>
            <a:gdLst/>
            <a:ahLst/>
            <a:cxnLst/>
            <a:rect l="l" t="t" r="r" b="b"/>
            <a:pathLst>
              <a:path w="4160519" h="3443657">
                <a:moveTo>
                  <a:pt x="2080260" y="0"/>
                </a:moveTo>
                <a:lnTo>
                  <a:pt x="4160519" y="2078563"/>
                </a:lnTo>
                <a:lnTo>
                  <a:pt x="2794310" y="3443657"/>
                </a:lnTo>
                <a:lnTo>
                  <a:pt x="1366210" y="3443657"/>
                </a:lnTo>
                <a:lnTo>
                  <a:pt x="0" y="207856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Introduction to Cloud Security with AWS | by Aregbesola Olumuyiwa |  DataDrivenInvestor">
            <a:extLst>
              <a:ext uri="{FF2B5EF4-FFF2-40B4-BE49-F238E27FC236}">
                <a16:creationId xmlns:a16="http://schemas.microsoft.com/office/drawing/2014/main" id="{5F59AB44-9BFD-4110-82E9-95885AF5D7E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3" r="17316" b="1"/>
          <a:stretch/>
        </p:blipFill>
        <p:spPr bwMode="auto">
          <a:xfrm>
            <a:off x="5403343" y="213"/>
            <a:ext cx="4160520" cy="3447288"/>
          </a:xfrm>
          <a:custGeom>
            <a:avLst/>
            <a:gdLst/>
            <a:ahLst/>
            <a:cxnLst/>
            <a:rect l="l" t="t" r="r" b="b"/>
            <a:pathLst>
              <a:path w="4160520" h="3430293">
                <a:moveTo>
                  <a:pt x="1352836" y="0"/>
                </a:moveTo>
                <a:lnTo>
                  <a:pt x="2807685" y="0"/>
                </a:lnTo>
                <a:lnTo>
                  <a:pt x="4160520" y="1351732"/>
                </a:lnTo>
                <a:lnTo>
                  <a:pt x="2080261" y="3430293"/>
                </a:lnTo>
                <a:lnTo>
                  <a:pt x="0" y="1351732"/>
                </a:lnTo>
                <a:close/>
              </a:path>
            </a:pathLst>
          </a:custGeom>
          <a:noFill/>
        </p:spPr>
      </p:pic>
      <p:sp>
        <p:nvSpPr>
          <p:cNvPr id="199" name="Isosceles Triangle 198">
            <a:extLst>
              <a:ext uri="{FF2B5EF4-FFF2-40B4-BE49-F238E27FC236}">
                <a16:creationId xmlns:a16="http://schemas.microsoft.com/office/drawing/2014/main" id="{D3EB41F8-8868-4FC3-8553-94FEE5A8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972" y="6102888"/>
            <a:ext cx="1510228" cy="755112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3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AWS Lambda Function With Amazon API Gateway as the Trigger | by Souvik Paul  | The Startup | Medium">
            <a:extLst>
              <a:ext uri="{FF2B5EF4-FFF2-40B4-BE49-F238E27FC236}">
                <a16:creationId xmlns:a16="http://schemas.microsoft.com/office/drawing/2014/main" id="{C9C656AB-AECD-4211-BE6E-D9422B5C0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84410"/>
            <a:ext cx="10905066" cy="4689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66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0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32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3E6ED-9A5C-470E-B611-6726BF649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310343"/>
            <a:ext cx="7985759" cy="868823"/>
          </a:xfrm>
        </p:spPr>
        <p:txBody>
          <a:bodyPr anchor="ctr">
            <a:normAutofit/>
          </a:bodyPr>
          <a:lstStyle/>
          <a:p>
            <a:r>
              <a:rPr lang="en-CA" sz="4000"/>
              <a:t>Thank you</a:t>
            </a:r>
          </a:p>
        </p:txBody>
      </p:sp>
      <p:sp>
        <p:nvSpPr>
          <p:cNvPr id="44" name="Rectangle: Rounded Corners 34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EB19DAF0-7594-AEA5-3CC1-29610127F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7744" y="2139484"/>
            <a:ext cx="4096512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8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4C21-EB9E-4001-8858-5B2B0F40C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CA"/>
              <a:t>Use case: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08866-F100-492E-A249-1C609ABCB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The model uses Binary classification to predict ,if the Bank application is successful or not successful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endParaRPr lang="en-CA" sz="2000" dirty="0"/>
          </a:p>
        </p:txBody>
      </p:sp>
      <p:pic>
        <p:nvPicPr>
          <p:cNvPr id="5" name="Picture 4" descr="A digital stock market graph">
            <a:extLst>
              <a:ext uri="{FF2B5EF4-FFF2-40B4-BE49-F238E27FC236}">
                <a16:creationId xmlns:a16="http://schemas.microsoft.com/office/drawing/2014/main" id="{9CD73951-031A-3AC3-668C-632EDA977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54" r="11882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058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19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146">
            <a:extLst>
              <a:ext uri="{FF2B5EF4-FFF2-40B4-BE49-F238E27FC236}">
                <a16:creationId xmlns:a16="http://schemas.microsoft.com/office/drawing/2014/main" id="{3756B343-807D-456E-AA26-80E96B75D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1E1EB-7921-4DD4-B14D-A5611D34B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Model used</a:t>
            </a:r>
          </a:p>
        </p:txBody>
      </p:sp>
      <p:sp>
        <p:nvSpPr>
          <p:cNvPr id="3087" name="Rectangle 14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9" name="Rectangle 15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of XGBoost classification of COVID-19 and influenza patients. a ROC... |  Download Scientific Diagram">
            <a:extLst>
              <a:ext uri="{FF2B5EF4-FFF2-40B4-BE49-F238E27FC236}">
                <a16:creationId xmlns:a16="http://schemas.microsoft.com/office/drawing/2014/main" id="{F0E0D0AC-4DEB-448D-B8B2-9958B982CD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99"/>
          <a:stretch/>
        </p:blipFill>
        <p:spPr bwMode="auto">
          <a:xfrm>
            <a:off x="576244" y="650494"/>
            <a:ext cx="5628018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0" name="Rectangle 15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8" name="Content Placeholder 3087">
            <a:extLst>
              <a:ext uri="{FF2B5EF4-FFF2-40B4-BE49-F238E27FC236}">
                <a16:creationId xmlns:a16="http://schemas.microsoft.com/office/drawing/2014/main" id="{21FEFD8F-D344-2947-436F-3C71C4F42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chemeClr val="accent2"/>
                </a:solidFill>
              </a:rPr>
              <a:t>XGBOOST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F13870B-4B8A-49FC-88B0-8A4E0F3FFDED}"/>
              </a:ext>
            </a:extLst>
          </p:cNvPr>
          <p:cNvSpPr txBox="1">
            <a:spLocks/>
          </p:cNvSpPr>
          <p:nvPr/>
        </p:nvSpPr>
        <p:spPr>
          <a:xfrm>
            <a:off x="894822" y="3300895"/>
            <a:ext cx="10458977" cy="2876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686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 descr="AWS development services | AWS Cloud Consulting Services">
            <a:extLst>
              <a:ext uri="{FF2B5EF4-FFF2-40B4-BE49-F238E27FC236}">
                <a16:creationId xmlns:a16="http://schemas.microsoft.com/office/drawing/2014/main" id="{09CDFB2D-8A0B-4511-BDE8-E6C70D389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68286" y="228600"/>
            <a:ext cx="6979227" cy="495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644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C5C98-3AEB-4BE1-B998-C7B83F26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kern="120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Components used:</a:t>
            </a:r>
            <a:br>
              <a:rPr lang="en-US" sz="46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TextBox 3">
            <a:extLst>
              <a:ext uri="{FF2B5EF4-FFF2-40B4-BE49-F238E27FC236}">
                <a16:creationId xmlns:a16="http://schemas.microsoft.com/office/drawing/2014/main" id="{D02D1648-15BB-4657-6691-36F4B2E41D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289892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357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28E1-C145-493F-B3A4-E9D17DB77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1" y="327025"/>
            <a:ext cx="5324477" cy="1630363"/>
          </a:xfrm>
        </p:spPr>
        <p:txBody>
          <a:bodyPr anchor="b">
            <a:normAutofit/>
          </a:bodyPr>
          <a:lstStyle/>
          <a:p>
            <a:r>
              <a:rPr lang="en-US" sz="3600" b="0" i="0">
                <a:effectLst/>
                <a:latin typeface="charter"/>
              </a:rPr>
              <a:t> Advantages of using Sagemaker for model training are:</a:t>
            </a:r>
            <a:endParaRPr lang="en-CA" sz="36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C9EDE6-7AF0-154E-4411-C31C48405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4" r="30227" b="1"/>
          <a:stretch/>
        </p:blipFill>
        <p:spPr>
          <a:xfrm>
            <a:off x="5966355" y="1"/>
            <a:ext cx="6225645" cy="6856412"/>
          </a:xfrm>
          <a:custGeom>
            <a:avLst/>
            <a:gdLst/>
            <a:ahLst/>
            <a:cxnLst/>
            <a:rect l="l" t="t" r="r" b="b"/>
            <a:pathLst>
              <a:path w="5620032" h="6856412">
                <a:moveTo>
                  <a:pt x="13187" y="0"/>
                </a:moveTo>
                <a:lnTo>
                  <a:pt x="5620032" y="0"/>
                </a:lnTo>
                <a:lnTo>
                  <a:pt x="5620032" y="6856412"/>
                </a:lnTo>
                <a:lnTo>
                  <a:pt x="0" y="6856412"/>
                </a:lnTo>
                <a:lnTo>
                  <a:pt x="64318" y="6298274"/>
                </a:lnTo>
                <a:cubicBezTo>
                  <a:pt x="203221" y="4970220"/>
                  <a:pt x="240510" y="3632077"/>
                  <a:pt x="97152" y="2276000"/>
                </a:cubicBezTo>
                <a:cubicBezTo>
                  <a:pt x="35713" y="1694824"/>
                  <a:pt x="7455" y="1116942"/>
                  <a:pt x="6154" y="541737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066BB3-B088-A4C0-7EEB-3C1F8AF1FC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033701"/>
              </p:ext>
            </p:extLst>
          </p:nvPr>
        </p:nvGraphicFramePr>
        <p:xfrm>
          <a:off x="481013" y="2286001"/>
          <a:ext cx="5324475" cy="3919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433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94A57-1359-4558-AE4B-D0AE7E24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en-CA" sz="4800">
                <a:solidFill>
                  <a:srgbClr val="FFFFFF"/>
                </a:solidFill>
              </a:rPr>
              <a:t>Solutions Diagram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D2E38275-B530-4828-AEBD-E40675FBA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936" y="3560193"/>
            <a:ext cx="10917936" cy="21017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341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92F66-FC9E-4577-943D-EAF92B9C7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SAGEMAKER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mazon SageMaker : End-to-End Managed Machine Learning Platform">
            <a:extLst>
              <a:ext uri="{FF2B5EF4-FFF2-40B4-BE49-F238E27FC236}">
                <a16:creationId xmlns:a16="http://schemas.microsoft.com/office/drawing/2014/main" id="{130972FB-C1C6-40F6-9357-9224FC45A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386173"/>
            <a:ext cx="7214616" cy="40582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509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92CD8-8C3F-43E6-A1B2-C8F3863D4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Lambda:</a:t>
            </a:r>
            <a:br>
              <a:rPr lang="en-US" sz="66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Invoke an AWS Lambda Function Alias from Amazon Connect | AWS Contact Center">
            <a:extLst>
              <a:ext uri="{FF2B5EF4-FFF2-40B4-BE49-F238E27FC236}">
                <a16:creationId xmlns:a16="http://schemas.microsoft.com/office/drawing/2014/main" id="{852C1813-FBF1-4076-ACA8-C62A90864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836059"/>
            <a:ext cx="7214616" cy="51584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65265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133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charter</vt:lpstr>
      <vt:lpstr>Copperplate Gothic Bold</vt:lpstr>
      <vt:lpstr>Office Theme</vt:lpstr>
      <vt:lpstr>PowerPoint Presentation</vt:lpstr>
      <vt:lpstr>Use case:</vt:lpstr>
      <vt:lpstr>Model used</vt:lpstr>
      <vt:lpstr>PowerPoint Presentation</vt:lpstr>
      <vt:lpstr>Components used: </vt:lpstr>
      <vt:lpstr> Advantages of using Sagemaker for model training are:</vt:lpstr>
      <vt:lpstr>Solutions Diagram</vt:lpstr>
      <vt:lpstr>SAGEMAKER</vt:lpstr>
      <vt:lpstr>Lambda: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Gouri krishna</dc:creator>
  <cp:lastModifiedBy>Gouri krishna</cp:lastModifiedBy>
  <cp:revision>7</cp:revision>
  <dcterms:created xsi:type="dcterms:W3CDTF">2022-04-12T04:32:53Z</dcterms:created>
  <dcterms:modified xsi:type="dcterms:W3CDTF">2022-04-12T06:14:48Z</dcterms:modified>
</cp:coreProperties>
</file>