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B5E64B6-B978-4319-94A2-1A58CFAD6C2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 in Atliq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213BE2A-452C-4C8A-B395-34D2B02E0D5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1/24/2024 11:42:01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54E641E-D633-4144-BF0D-FA24EFF705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2024-01-25T07:42:02Z</dcterms:created>
  <dcterms:modified xsi:type="dcterms:W3CDTF">2024-01-25T07:42:02Z</dcterms:modified>
</cp:coreProperties>
</file>