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4A9D11-2C48-445D-AEE6-1F1700BB22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in Atliq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CE0911-DCD3-4ACD-A505-B79E98D513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1/24/2024 11:44:45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B808C53-0736-4982-90F9-8C715F02C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2024-01-25T07:44:45Z</dcterms:created>
  <dcterms:modified xsi:type="dcterms:W3CDTF">2024-01-25T07:44:45Z</dcterms:modified>
</cp:coreProperties>
</file>