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562DCD-3139-4699-9481-59A6566E88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in Atliq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4CB384-83E6-4874-B81C-8D1DB3698C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1/24/2024 11:39:36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2F785D3-9A0E-45A0-BC7A-69A5181B48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2024-01-25T07:39:36Z</dcterms:created>
  <dcterms:modified xsi:type="dcterms:W3CDTF">2024-01-25T07:39:36Z</dcterms:modified>
</cp:coreProperties>
</file>