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6A8CCD7-FD10-40FA-8754-EDD396D47C3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insights in Atliq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C0A41F3-8FE2-4D02-BB3A-CF5867D7582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1/24/2024 11:37:29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D2AAFE15-F738-4971-9926-9BAFF013E6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2024-01-25T07:37:30Z</dcterms:created>
  <dcterms:modified xsi:type="dcterms:W3CDTF">2024-01-25T07:37:30Z</dcterms:modified>
</cp:coreProperties>
</file>