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7DB873-C9FF-42E4-9DF9-52CDE5F35B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325EE5-FCA2-4BB6-BFC6-2A0E35EC4F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1/23/2024 6:35:36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D954421-31BD-4110-9C24-9EED30E70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2024-01-24T02:35:36Z</dcterms:created>
  <dcterms:modified xsi:type="dcterms:W3CDTF">2024-01-24T02:35:36Z</dcterms:modified>
</cp:coreProperties>
</file>