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A0C2E-9B7A-481D-8FBC-F5BBA22FEB5C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64789-1DFA-47A5-8E29-44C06CFEC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65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D7DAABBF-6253-4546-A6E6-34C101D8881A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4FCD2B-71F8-4F31-BDB6-28E1D8018A8E}" type="slidenum">
              <a:rPr lang="en-IN" smtClean="0"/>
              <a:t>‹#›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ABBF-6253-4546-A6E6-34C101D8881A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CD2B-71F8-4F31-BDB6-28E1D8018A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ABBF-6253-4546-A6E6-34C101D8881A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CD2B-71F8-4F31-BDB6-28E1D8018A8E}" type="slidenum">
              <a:rPr lang="en-IN" smtClean="0"/>
              <a:t>‹#›</a:t>
            </a:fld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7DAABBF-6253-4546-A6E6-34C101D8881A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14FCD2B-71F8-4F31-BDB6-28E1D8018A8E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ABBF-6253-4546-A6E6-34C101D8881A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4FCD2B-71F8-4F31-BDB6-28E1D8018A8E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7DAABBF-6253-4546-A6E6-34C101D8881A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4FCD2B-71F8-4F31-BDB6-28E1D8018A8E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7DAABBF-6253-4546-A6E6-34C101D8881A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14FCD2B-71F8-4F31-BDB6-28E1D8018A8E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ABBF-6253-4546-A6E6-34C101D8881A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4FCD2B-71F8-4F31-BDB6-28E1D8018A8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ABBF-6253-4546-A6E6-34C101D8881A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4FCD2B-71F8-4F31-BDB6-28E1D8018A8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7DAABBF-6253-4546-A6E6-34C101D8881A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4FCD2B-71F8-4F31-BDB6-28E1D8018A8E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D7DAABBF-6253-4546-A6E6-34C101D8881A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D14FCD2B-71F8-4F31-BDB6-28E1D8018A8E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D7DAABBF-6253-4546-A6E6-34C101D8881A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D14FCD2B-71F8-4F31-BDB6-28E1D8018A8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Online Quiz Web App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dirty="0" smtClean="0">
                <a:solidFill>
                  <a:schemeClr val="accent4">
                    <a:lumMod val="50000"/>
                  </a:schemeClr>
                </a:solidFill>
              </a:rPr>
              <a:t>WELCOME</a:t>
            </a:r>
            <a:endParaRPr lang="en-IN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26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55776" y="2636912"/>
            <a:ext cx="4013200" cy="599440"/>
          </a:xfrm>
        </p:spPr>
        <p:txBody>
          <a:bodyPr>
            <a:noAutofit/>
          </a:bodyPr>
          <a:lstStyle/>
          <a:p>
            <a:r>
              <a:rPr lang="en-IN" sz="4400" dirty="0" smtClean="0">
                <a:solidFill>
                  <a:schemeClr val="accent5">
                    <a:lumMod val="50000"/>
                  </a:schemeClr>
                </a:solidFill>
              </a:rPr>
              <a:t>Thank  you</a:t>
            </a:r>
            <a:endParaRPr lang="en-IN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4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Online Quiz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IN" dirty="0">
                <a:solidFill>
                  <a:schemeClr val="accent4">
                    <a:lumMod val="50000"/>
                  </a:schemeClr>
                </a:solidFill>
              </a:rPr>
            </a:b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8388424" cy="463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5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INDEX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2816"/>
            <a:ext cx="8280920" cy="468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4824"/>
            <a:ext cx="8388424" cy="47064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2" t="3528" r="22408" b="5428"/>
          <a:stretch/>
        </p:blipFill>
        <p:spPr>
          <a:xfrm>
            <a:off x="4644008" y="2015413"/>
            <a:ext cx="4032448" cy="442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2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overview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42147"/>
            <a:ext cx="8352928" cy="469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Target Audience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09612"/>
            <a:ext cx="7992888" cy="48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5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Planning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49828"/>
            <a:ext cx="8604448" cy="476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8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&amp; benefits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44824"/>
            <a:ext cx="8388424" cy="473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2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8604448" cy="489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3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44</TotalTime>
  <Words>18</Words>
  <Application>Microsoft Office PowerPoint</Application>
  <PresentationFormat>On-screen Show (4:3)</PresentationFormat>
  <Paragraphs>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BlackTie</vt:lpstr>
      <vt:lpstr>WELCOME</vt:lpstr>
      <vt:lpstr> Online Quiz </vt:lpstr>
      <vt:lpstr>INDEX</vt:lpstr>
      <vt:lpstr>Introduction</vt:lpstr>
      <vt:lpstr>Project overview</vt:lpstr>
      <vt:lpstr>Target Audience</vt:lpstr>
      <vt:lpstr>Planning</vt:lpstr>
      <vt:lpstr>Features &amp; benefits</vt:lpstr>
      <vt:lpstr>conclusion</vt:lpstr>
      <vt:lpstr>Thank  you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6</cp:revision>
  <dcterms:created xsi:type="dcterms:W3CDTF">2023-07-30T14:32:02Z</dcterms:created>
  <dcterms:modified xsi:type="dcterms:W3CDTF">2023-07-31T17:16:27Z</dcterms:modified>
</cp:coreProperties>
</file>