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83C-2D60-43DA-B77A-4713698A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E1AD4-82B0-41D0-820B-D6B11732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CD13-F9D2-4714-A27B-AAECABF5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B161-A11B-4603-A073-10F6389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EE54-0A69-450F-A819-C198641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6DB-037D-400A-9CFF-A0144EB3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5C9B-76F5-43AD-94F3-152736DF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CF9A-508A-4022-B1EB-937A621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4EA6-0076-4476-92CD-C4F6EE31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20CE-4B08-45BD-A3A4-7B2FB562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FBEB9-30A2-4B21-905C-06F538F1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A80D-1110-444B-9ADE-70238F65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FB56-2DEF-4B1D-8B44-B39D0405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B967-E1B3-4C29-A3FF-D0D1DB72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CAE-861A-49E1-B5FF-68640AE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644-3447-4F77-BA34-121CFA12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FA86-AEAE-404F-B25C-997EB947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8033-F4EB-43BE-B10B-FA941108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CF2B-669A-49CC-8A06-40CEB8E9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DBD0-06E3-4393-823B-D2A9099D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273-FD3A-461D-B75B-EECE01E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1B93-D25A-46D1-9D20-816D6C7B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1068-E0D4-46F2-9540-EBF68375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4EAE-96A4-40F2-AEB5-631AB162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8F9C-703A-4265-863E-18C3DB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9CA1-2283-4660-85EF-3CECDBB9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8D0E-AA2D-43F8-BD4E-8C74F226E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0C9B-CB4E-4AA3-99C3-E835C581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E311-BDFE-4D8A-907D-5094AA34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90FD-1C21-4F15-91B1-3FD3BD95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6C035-596C-4E9F-BAD6-9EA244FD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6234-52B8-416C-A49A-04480E2C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293B-EDC8-46DC-A98E-D9BB4A2B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5331B-161E-481D-89FB-9D9113A8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AC3AB-BFD7-4CEB-A56C-2367641C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C069-D83C-41DC-8D6F-6D6312FE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5707-D98D-47FC-9404-33E75076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5748-6000-42F0-80DD-47C42F13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0A144-9D5D-4A93-BC2F-ADAE397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42AE-8801-44CB-B229-6C11BA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53BA6-5A3E-4B04-AB50-85487C2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E487-2375-4850-88FD-86859D80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54B08-2673-44BF-AF91-BAFA929F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FE411-99A3-4CFD-8225-66340D26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B58F-538F-4988-A934-8A8E8DED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F64A7-1A55-4880-81D0-EF0CCB50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8999-2154-470C-93FB-E51A27EA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7470-311C-4910-846A-3799D1E6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094D-C575-40C2-B1DF-C3488E20B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8E75-0997-4FEF-9AFD-A58CF137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C5D0-8758-4B01-9D7A-A32DDB0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80B4-8859-400C-9394-DB21568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E79B-F03A-467D-A1EE-595D92F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877C9-F719-445F-843C-183B3A92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F5C0-79CA-47F1-9F76-B9A46DF0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9FAC-AF98-4519-8CCA-3238C6F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A69-88BC-4AB6-A634-53E8A24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4CAC-646E-455D-8C5E-2D12AEE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59C1B-0573-4B62-8630-01073035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BB12-AA28-43D7-B2FB-218582B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98AC-382C-44CF-83B5-4EABC3CD1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D194-D3E3-4867-8293-D21390B2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2F7C-5FEB-45AD-96AE-E2CA86A20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75DBB-7ADF-44DF-B6F8-A433FE97EE44}"/>
              </a:ext>
            </a:extLst>
          </p:cNvPr>
          <p:cNvSpPr txBox="1"/>
          <p:nvPr/>
        </p:nvSpPr>
        <p:spPr>
          <a:xfrm>
            <a:off x="4730622" y="1838131"/>
            <a:ext cx="273075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TEAM ID: T084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F8D81-4EA9-4606-AC34-B9E0A3BB1789}"/>
              </a:ext>
            </a:extLst>
          </p:cNvPr>
          <p:cNvSpPr txBox="1"/>
          <p:nvPr/>
        </p:nvSpPr>
        <p:spPr>
          <a:xfrm>
            <a:off x="1337387" y="2559698"/>
            <a:ext cx="30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Academic Year: 1</a:t>
            </a:r>
            <a:r>
              <a:rPr lang="en-IN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st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A948E-273D-4602-A2E3-62F257AD1CDD}"/>
              </a:ext>
            </a:extLst>
          </p:cNvPr>
          <p:cNvSpPr txBox="1"/>
          <p:nvPr/>
        </p:nvSpPr>
        <p:spPr>
          <a:xfrm>
            <a:off x="5041645" y="2559698"/>
            <a:ext cx="581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Theme: Virtual Healthcare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1088-3907-433E-A684-63C6ACD59AD9}"/>
              </a:ext>
            </a:extLst>
          </p:cNvPr>
          <p:cNvSpPr txBox="1"/>
          <p:nvPr/>
        </p:nvSpPr>
        <p:spPr>
          <a:xfrm>
            <a:off x="1309400" y="3352801"/>
            <a:ext cx="927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Problem Statement: Managing data and miscommunication between Doctor and Patients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76BA-02E0-4FA2-8EBB-AA17B9B1B049}"/>
              </a:ext>
            </a:extLst>
          </p:cNvPr>
          <p:cNvSpPr txBox="1"/>
          <p:nvPr/>
        </p:nvSpPr>
        <p:spPr>
          <a:xfrm>
            <a:off x="1318732" y="3998562"/>
            <a:ext cx="4916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Solution: 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Managing medical data, test reports, etc. and access them easily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Reminders of medications and appointments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Video consultations with Doctors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Pharmacy / stock management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D0DE3-B9B1-41AD-B87C-D9EB430BB36B}"/>
              </a:ext>
            </a:extLst>
          </p:cNvPr>
          <p:cNvSpPr txBox="1"/>
          <p:nvPr/>
        </p:nvSpPr>
        <p:spPr>
          <a:xfrm>
            <a:off x="6385251" y="3998562"/>
            <a:ext cx="385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Uniqueness: Helps in managing almost all medical issues at one place that too in a simple yet efficient manner.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05F33-6907-4EA6-B9FD-899B9B85E173}"/>
              </a:ext>
            </a:extLst>
          </p:cNvPr>
          <p:cNvSpPr txBox="1"/>
          <p:nvPr/>
        </p:nvSpPr>
        <p:spPr>
          <a:xfrm>
            <a:off x="6385251" y="5200262"/>
            <a:ext cx="405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Technologies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Used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Python, C++, Java, SQL</a:t>
            </a:r>
          </a:p>
        </p:txBody>
      </p:sp>
    </p:spTree>
    <p:extLst>
      <p:ext uri="{BB962C8B-B14F-4D97-AF65-F5344CB8AC3E}">
        <p14:creationId xmlns:p14="http://schemas.microsoft.com/office/powerpoint/2010/main" val="9876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Saxena</dc:creator>
  <cp:lastModifiedBy>Ridhima Aggarwal</cp:lastModifiedBy>
  <cp:revision>5</cp:revision>
  <dcterms:created xsi:type="dcterms:W3CDTF">2021-02-18T06:40:22Z</dcterms:created>
  <dcterms:modified xsi:type="dcterms:W3CDTF">2021-02-19T06:50:06Z</dcterms:modified>
</cp:coreProperties>
</file>