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242C-FF54-4292-A109-355209BF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14A1B-66FB-4AA2-AC78-2595CC02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F569-3E85-47D5-AA1B-9F5D7641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5CE4-F6FA-4988-B04F-E5F01C1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D3DB-0569-4E93-871F-717E3C9B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ABB4-DA43-4D80-9AD2-5FF0AD9D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978A5-2C65-4334-9BF1-F84999F67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6DD9-190E-4942-8593-3C1B648C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0A5F-501B-4D3F-A90D-C3439CB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C18A-CED4-4E48-AA17-7597BF9B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B3967-5B7B-4B2A-8279-D6A296B06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405EC-A8F4-4B7E-AA4E-A74778EB8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AD3-2992-4DB1-8A3C-069311BB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5719-C82F-4DA3-9455-6DF680BB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0A45-0892-4421-8F4D-9C9E584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5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9ABE-AC59-4460-AA8E-27D531A7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EDA3-F223-4322-B1C9-27BB4E92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6F57-EDA6-44D3-A11A-AE6C0220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C6015-4E20-4D64-9C32-FF0A2B4B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D1E8-2FC1-439B-822C-5E3BF092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479A-F21C-46EF-BF09-33AB966F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82C62-6090-45B5-9FA5-D318914B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42D8-189C-4C43-9EA4-2CEF58E5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6880-992B-46AD-BEA9-CB7AF5E7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96EF-6B88-43E1-8D0B-53B07289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0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A3E-05B8-45C7-8E03-34335DD9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5400-CBD0-4714-8B81-2D8C169F1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FA36-4FB1-4AE6-B81F-DC4D2F195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ED66B-6558-4157-9162-D9B841F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0F328-35AA-4BE9-BC42-806DA545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47E9C-51AB-4D1A-B76E-D0B64BE6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2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D350-356C-4EAA-8F3A-1035BBC2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3B3C-6E26-43F3-B9D0-8918366F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BD8BD-A3AA-4525-ACEB-E316B28B3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7B64D-0CE0-4B6E-AF68-AE32AB786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5B4B4-CBE2-42A6-9141-1444E281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EFDCD-1979-4274-907C-F0F5ACDB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2517A-CDB1-4EBF-B9A5-EB53B0DC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31846-D7F0-46B3-935F-08E9B516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1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85E4-199F-4299-B347-A27D9A8F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5D92-674E-4536-90A1-F46D34C5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1F9AA-46E5-4EE2-A726-CA7BE312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20D28-55FF-45D6-A896-849F3050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E9B2A-9920-466C-9246-424F2BBC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A93C2-C61D-46D0-908D-A5EFD90E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2E98-8265-43F4-B449-B5DE79AB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CBB6-961A-4305-A3F1-02E0987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C1AC-2DDB-41EB-BCB5-5976A9C3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2918-EF6C-4E22-8D9C-9F1A6112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60D4A-319C-4F66-84B1-1278E3A6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6500D-7050-4BD5-9610-B5F2A475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5026-6FC6-49FA-ADB0-E61A383D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9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2E4-43C5-40D6-B005-09A3DA13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CEA5C-DB55-4623-AE68-74AB89F13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D038-A161-43FE-8F42-7C6C3B7C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E9DB6-7066-4001-9DF2-2124C726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FAC2B-2BCF-4C69-91B1-00CD36A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5889-10C4-4363-84B7-A0A07F5C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0DEC8-4ABC-485C-8F38-D7927E4E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7AC6-6E4A-4D16-A4A4-CA1D47E1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F641-E817-48BA-89A7-3EC48FFE5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B16E-CBF0-4F9C-93CA-81A8488BFABD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A022-0B6B-4160-9949-578EAB261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EACB-FE7B-439D-B754-CF2E46503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E9721F49-9F0C-4082-B5DA-0404F0D3BF56}"/>
              </a:ext>
            </a:extLst>
          </p:cNvPr>
          <p:cNvSpPr/>
          <p:nvPr/>
        </p:nvSpPr>
        <p:spPr>
          <a:xfrm rot="5400000">
            <a:off x="7957218" y="-247766"/>
            <a:ext cx="1815547" cy="5537984"/>
          </a:xfrm>
          <a:prstGeom prst="halfFrame">
            <a:avLst>
              <a:gd name="adj1" fmla="val 23114"/>
              <a:gd name="adj2" fmla="val 2165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5AEDFED7-800E-4920-8284-0DAF3BA2F9F7}"/>
              </a:ext>
            </a:extLst>
          </p:cNvPr>
          <p:cNvSpPr/>
          <p:nvPr/>
        </p:nvSpPr>
        <p:spPr>
          <a:xfrm rot="16200000">
            <a:off x="2419233" y="1567782"/>
            <a:ext cx="1815547" cy="5537984"/>
          </a:xfrm>
          <a:prstGeom prst="halfFrame">
            <a:avLst>
              <a:gd name="adj1" fmla="val 23114"/>
              <a:gd name="adj2" fmla="val 2165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9DFA2-0B2D-42D8-9C7F-3F2A61988903}"/>
              </a:ext>
            </a:extLst>
          </p:cNvPr>
          <p:cNvSpPr/>
          <p:nvPr/>
        </p:nvSpPr>
        <p:spPr>
          <a:xfrm>
            <a:off x="1066798" y="2521226"/>
            <a:ext cx="100584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Coffee fountain project</a:t>
            </a:r>
          </a:p>
        </p:txBody>
      </p:sp>
    </p:spTree>
    <p:extLst>
      <p:ext uri="{BB962C8B-B14F-4D97-AF65-F5344CB8AC3E}">
        <p14:creationId xmlns:p14="http://schemas.microsoft.com/office/powerpoint/2010/main" val="167423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D41C64A7-D52E-4BAF-9E57-D104E36ACCD4}"/>
              </a:ext>
            </a:extLst>
          </p:cNvPr>
          <p:cNvSpPr/>
          <p:nvPr/>
        </p:nvSpPr>
        <p:spPr>
          <a:xfrm rot="5400000">
            <a:off x="4081668" y="-1789043"/>
            <a:ext cx="6321289" cy="9899375"/>
          </a:xfrm>
          <a:prstGeom prst="halfFrame">
            <a:avLst>
              <a:gd name="adj1" fmla="val 9383"/>
              <a:gd name="adj2" fmla="val 768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20906-65B0-45A7-BF7F-6FB414983EEB}"/>
              </a:ext>
            </a:extLst>
          </p:cNvPr>
          <p:cNvSpPr/>
          <p:nvPr/>
        </p:nvSpPr>
        <p:spPr>
          <a:xfrm>
            <a:off x="0" y="536711"/>
            <a:ext cx="5945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Circuit components: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2A867-00A5-4559-B4C7-DCF86130725D}"/>
              </a:ext>
            </a:extLst>
          </p:cNvPr>
          <p:cNvSpPr/>
          <p:nvPr/>
        </p:nvSpPr>
        <p:spPr>
          <a:xfrm>
            <a:off x="277586" y="1996752"/>
            <a:ext cx="363715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Ultrasonic sensor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 holder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module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nano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pump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Picture 14" descr="Diagram, schematic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679B060F-E51D-4603-94AA-ACCAFB102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06" y="1917996"/>
            <a:ext cx="4880036" cy="313791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7966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679B060F-E51D-4603-94AA-ACCAFB10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2" y="66248"/>
            <a:ext cx="10459396" cy="67255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14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D41C64A7-D52E-4BAF-9E57-D104E36ACCD4}"/>
              </a:ext>
            </a:extLst>
          </p:cNvPr>
          <p:cNvSpPr/>
          <p:nvPr/>
        </p:nvSpPr>
        <p:spPr>
          <a:xfrm rot="5400000">
            <a:off x="4081668" y="-1789043"/>
            <a:ext cx="6321289" cy="9899375"/>
          </a:xfrm>
          <a:prstGeom prst="halfFrame">
            <a:avLst>
              <a:gd name="adj1" fmla="val 9383"/>
              <a:gd name="adj2" fmla="val 768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20906-65B0-45A7-BF7F-6FB414983EEB}"/>
              </a:ext>
            </a:extLst>
          </p:cNvPr>
          <p:cNvSpPr/>
          <p:nvPr/>
        </p:nvSpPr>
        <p:spPr>
          <a:xfrm>
            <a:off x="277586" y="536711"/>
            <a:ext cx="3185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dirty="0">
                <a:ln/>
                <a:solidFill>
                  <a:schemeClr val="accent3"/>
                </a:solidFill>
              </a:rPr>
              <a:t>3D design:</a:t>
            </a:r>
            <a:endParaRPr lang="en-US" sz="5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99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D41C64A7-D52E-4BAF-9E57-D104E36ACCD4}"/>
              </a:ext>
            </a:extLst>
          </p:cNvPr>
          <p:cNvSpPr/>
          <p:nvPr/>
        </p:nvSpPr>
        <p:spPr>
          <a:xfrm rot="5400000">
            <a:off x="4081668" y="-1789043"/>
            <a:ext cx="6321289" cy="9899375"/>
          </a:xfrm>
          <a:prstGeom prst="halfFrame">
            <a:avLst>
              <a:gd name="adj1" fmla="val 9383"/>
              <a:gd name="adj2" fmla="val 768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20906-65B0-45A7-BF7F-6FB414983EEB}"/>
              </a:ext>
            </a:extLst>
          </p:cNvPr>
          <p:cNvSpPr/>
          <p:nvPr/>
        </p:nvSpPr>
        <p:spPr>
          <a:xfrm>
            <a:off x="0" y="540987"/>
            <a:ext cx="5616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dirty="0">
                <a:ln/>
                <a:solidFill>
                  <a:schemeClr val="accent3"/>
                </a:solidFill>
              </a:rPr>
              <a:t>Git hub repository:</a:t>
            </a:r>
            <a:endParaRPr lang="en-US" sz="5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142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YAAGOUBI</dc:creator>
  <cp:lastModifiedBy>ILYAS YAAGOUBI</cp:lastModifiedBy>
  <cp:revision>9</cp:revision>
  <dcterms:created xsi:type="dcterms:W3CDTF">2021-02-13T16:48:25Z</dcterms:created>
  <dcterms:modified xsi:type="dcterms:W3CDTF">2021-02-13T18:38:29Z</dcterms:modified>
</cp:coreProperties>
</file>