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4" r:id="rId6"/>
    <p:sldId id="259" r:id="rId7"/>
    <p:sldId id="269" r:id="rId8"/>
    <p:sldId id="266" r:id="rId9"/>
    <p:sldId id="267" r:id="rId10"/>
    <p:sldId id="270" r:id="rId11"/>
    <p:sldId id="268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132BB-7258-4D8B-B202-689DF7D786FE}" v="345" dt="2018-09-28T08:58:51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FD27B-267B-44A6-B5C2-7DF2C97F18E4}" type="datetimeFigureOut">
              <a:rPr lang="de-CH" smtClean="0"/>
              <a:t>28.09.2018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D879-0BC3-4C9E-BF09-1EF851AB27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606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0FCA4-75FC-4BFE-821A-C49B48A7B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Mobile App MIS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B5D21C-891F-440C-8D05-F35EB249C1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Management Information System</a:t>
            </a:r>
          </a:p>
          <a:p>
            <a:endParaRPr lang="de-CH" dirty="0"/>
          </a:p>
          <a:p>
            <a:r>
              <a:rPr lang="de-CH" dirty="0"/>
              <a:t>Ueli Krapf, Thomas Hunziker, Selina Märchy</a:t>
            </a:r>
          </a:p>
        </p:txBody>
      </p:sp>
    </p:spTree>
    <p:extLst>
      <p:ext uri="{BB962C8B-B14F-4D97-AF65-F5344CB8AC3E}">
        <p14:creationId xmlns:p14="http://schemas.microsoft.com/office/powerpoint/2010/main" val="351765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9F266-4A69-458C-BD94-147567F3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ExpandableListView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108064-82AE-4977-A0A0-A23116E50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ExpandableListView</a:t>
            </a:r>
            <a:r>
              <a:rPr lang="de-CH" dirty="0"/>
              <a:t>(</a:t>
            </a:r>
            <a:r>
              <a:rPr lang="de-CH" dirty="0" err="1"/>
              <a:t>Context</a:t>
            </a:r>
            <a:r>
              <a:rPr lang="de-CH" dirty="0"/>
              <a:t>, Liste mit Strings Gruppenbezeichnungen, </a:t>
            </a:r>
            <a:r>
              <a:rPr lang="de-CH" dirty="0" err="1"/>
              <a:t>HashMap</a:t>
            </a:r>
            <a:r>
              <a:rPr lang="de-CH" dirty="0"/>
              <a:t> mit Gruppenbezeichnung und Liste mit den Einzelzeilen)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7FD327-0D7E-42F8-B199-05FC10572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42627"/>
            <a:ext cx="9041235" cy="138497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9BBE0B3-C0D0-4399-B365-31CC116CA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130697"/>
            <a:ext cx="4552615" cy="3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254FD-EF91-46C2-A0DC-8C1386A6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Unit 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3A614C-4E86-4BED-AB4E-AE670015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/>
          </a:bodyPr>
          <a:lstStyle/>
          <a:p>
            <a:r>
              <a:rPr lang="de-CH" dirty="0"/>
              <a:t>Wo sind die Unittests zu schreiben?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Wo können die Testdateien</a:t>
            </a:r>
            <a:br>
              <a:rPr lang="de-CH" dirty="0"/>
            </a:br>
            <a:r>
              <a:rPr lang="de-CH" dirty="0"/>
              <a:t>gespeichert werden ohne in </a:t>
            </a:r>
            <a:br>
              <a:rPr lang="de-CH" dirty="0"/>
            </a:br>
            <a:r>
              <a:rPr lang="de-CH" dirty="0"/>
              <a:t>die App integriert zu werden?</a:t>
            </a:r>
          </a:p>
          <a:p>
            <a:endParaRPr lang="de-CH" dirty="0"/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Wichtig: der Ort für die Testdateien muss in </a:t>
            </a:r>
            <a:r>
              <a:rPr lang="de-CH" dirty="0" err="1"/>
              <a:t>Gradle</a:t>
            </a:r>
            <a:r>
              <a:rPr lang="de-CH" dirty="0"/>
              <a:t> manuell hinterlegt werden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C82AE8-35F6-40C2-BF52-83345CF4E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364" y="1099103"/>
            <a:ext cx="4025135" cy="152420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E432E56-FAE8-455C-865F-3FE6B7010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363" y="2931289"/>
            <a:ext cx="4025135" cy="20807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4BECED-05B8-4BD4-80C5-303315E67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11" y="5736616"/>
            <a:ext cx="7643142" cy="102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1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72176-76DC-450B-BFA5-2E0229FC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9F2F9-4BC7-41A7-AED6-60B021A98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Daten aus CSV in die App implementieren ist eine Herausforderung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Android Studio</a:t>
            </a:r>
          </a:p>
          <a:p>
            <a:pPr marL="0" indent="0">
              <a:buNone/>
            </a:pPr>
            <a:r>
              <a:rPr lang="de-CH" dirty="0"/>
              <a:t> </a:t>
            </a:r>
          </a:p>
          <a:p>
            <a:r>
              <a:rPr lang="de-CH" dirty="0"/>
              <a:t>Kenntnisse im Framework und in Java</a:t>
            </a:r>
          </a:p>
        </p:txBody>
      </p:sp>
    </p:spTree>
    <p:extLst>
      <p:ext uri="{BB962C8B-B14F-4D97-AF65-F5344CB8AC3E}">
        <p14:creationId xmlns:p14="http://schemas.microsoft.com/office/powerpoint/2010/main" val="4179770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B6F9219-AD19-4A5F-830C-552B1F922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816638"/>
            <a:ext cx="83343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3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FF791-87A8-40CD-B5B8-B7D3CD4C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34E45-4F93-405A-89B5-BE9FAB1CB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Idee</a:t>
            </a:r>
          </a:p>
          <a:p>
            <a:r>
              <a:rPr lang="de-CH" sz="3200" dirty="0"/>
              <a:t>Demo</a:t>
            </a:r>
          </a:p>
          <a:p>
            <a:r>
              <a:rPr lang="de-CH" sz="3200" dirty="0"/>
              <a:t>Codebeispiel</a:t>
            </a:r>
          </a:p>
          <a:p>
            <a:r>
              <a:rPr lang="de-CH" sz="32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77212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72176-76DC-450B-BFA5-2E0229FC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9F2F9-4BC7-41A7-AED6-60B021A98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Alarm-Meldungen und</a:t>
            </a:r>
          </a:p>
          <a:p>
            <a:pPr marL="0" indent="0">
              <a:buNone/>
            </a:pPr>
            <a:r>
              <a:rPr lang="de-CH" dirty="0"/>
              <a:t>Produktionsdaten</a:t>
            </a:r>
          </a:p>
          <a:p>
            <a:pPr marL="0" indent="0">
              <a:buNone/>
            </a:pPr>
            <a:r>
              <a:rPr lang="de-CH" dirty="0"/>
              <a:t>auswerten und in einen</a:t>
            </a:r>
          </a:p>
          <a:p>
            <a:pPr marL="0" indent="0">
              <a:buNone/>
            </a:pPr>
            <a:r>
              <a:rPr lang="de-CH" dirty="0"/>
              <a:t>Kontext stellen.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AD41F6-C969-4CA5-9ADC-4D218DBA2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93" y="124213"/>
            <a:ext cx="6003696" cy="33047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F44C86-FB6F-406A-B11E-211F71EA2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339" y="3588322"/>
            <a:ext cx="5924403" cy="314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72176-76DC-450B-BFA5-2E0229FC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Idee – Version für die Modularbeit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B1D790-B420-442C-A44D-6BCAFFBDC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6118"/>
            <a:ext cx="2397851" cy="447784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8E50B1E-255C-4F0E-ADD0-2BC81EE69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265" y="1406117"/>
            <a:ext cx="2203241" cy="445508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C5EA4B2-17A8-402D-B901-98DDDF104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082" y="1406118"/>
            <a:ext cx="2287857" cy="447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0A915-FDDE-4D95-8CCC-24666FA5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Idee - Zukunftsvision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71DF17-9D41-4B6F-A10C-ECFDFE612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138" y="1270000"/>
            <a:ext cx="2616334" cy="52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5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C4F7BCA-07C2-448E-8FE4-AEDD6C5E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de-CH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1486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6396C-6CE0-47C4-8ADE-0BEB7F3D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Klassendiagramm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5CBA3B-AFC0-4CE7-9210-1BD8C8BE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71" y="1515689"/>
            <a:ext cx="7817477" cy="473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3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9BB84-C5F6-4DA9-B76D-EB00F214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Versteckter Zeichensatz in CSV-File und Textfile (BOM Byte Order Mark)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BEDAE7-7F6C-42CA-A941-B84BCF06E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Fileanfang HEX Editor</a:t>
            </a:r>
          </a:p>
          <a:p>
            <a:pPr lvl="1"/>
            <a:r>
              <a:rPr lang="de-CH" dirty="0"/>
              <a:t>FF EE ist UTF-16 Little </a:t>
            </a:r>
            <a:r>
              <a:rPr lang="de-CH" dirty="0" err="1"/>
              <a:t>Endian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Definition des Zeichensatzes beim Einlesen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2D55D6F-BD6A-4CBE-A192-6B22AD9C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299746"/>
            <a:ext cx="9102107" cy="46838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AC5EAAD-4DCE-4988-96A8-D92622F06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77" y="3026518"/>
            <a:ext cx="5771882" cy="498144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9CCE6389-8F56-4067-816B-3464F5D11336}"/>
              </a:ext>
            </a:extLst>
          </p:cNvPr>
          <p:cNvSpPr/>
          <p:nvPr/>
        </p:nvSpPr>
        <p:spPr>
          <a:xfrm>
            <a:off x="1523334" y="2914093"/>
            <a:ext cx="714777" cy="3614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6F832F2-01F4-4666-AEB2-04CC1FC000B9}"/>
              </a:ext>
            </a:extLst>
          </p:cNvPr>
          <p:cNvSpPr/>
          <p:nvPr/>
        </p:nvSpPr>
        <p:spPr>
          <a:xfrm>
            <a:off x="8454556" y="4474879"/>
            <a:ext cx="1230727" cy="3614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539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32E91-8B86-45FA-A989-5192A8B9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Einlesen CSV in Array (Bibliothek </a:t>
            </a:r>
            <a:r>
              <a:rPr lang="de-CH" dirty="0" err="1"/>
              <a:t>OpenCSV</a:t>
            </a:r>
            <a:r>
              <a:rPr lang="de-CH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6C8589-002D-426E-B409-DBCFE5AC3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Auszug aus dem CSV File mit dem </a:t>
            </a:r>
            <a:r>
              <a:rPr lang="de-CH" dirty="0" err="1"/>
              <a:t>Produtionsdaten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Initialisierung des Reades und Einlesen des ganzen CSV Files mit einer Zeile</a:t>
            </a:r>
          </a:p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055E1D-A259-453E-8D14-E6E70EEF5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0" y="2727409"/>
            <a:ext cx="9646276" cy="140318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8CA82B2-C41B-4235-8BF2-CC9A2A9CA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06" y="5096574"/>
            <a:ext cx="8356248" cy="66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96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147</Words>
  <Application>Microsoft Office PowerPoint</Application>
  <PresentationFormat>Breitbild</PresentationFormat>
  <Paragraphs>50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Facette</vt:lpstr>
      <vt:lpstr>Mobile App MIS </vt:lpstr>
      <vt:lpstr>Inhalt</vt:lpstr>
      <vt:lpstr>Idee</vt:lpstr>
      <vt:lpstr>Idee – Version für die Modularbeit</vt:lpstr>
      <vt:lpstr>Idee - Zukunftsvision</vt:lpstr>
      <vt:lpstr>Demo</vt:lpstr>
      <vt:lpstr>Klassendiagramm</vt:lpstr>
      <vt:lpstr>Versteckter Zeichensatz in CSV-File und Textfile (BOM Byte Order Mark)</vt:lpstr>
      <vt:lpstr>Einlesen CSV in Array (Bibliothek OpenCSV)</vt:lpstr>
      <vt:lpstr>ExpandableListView</vt:lpstr>
      <vt:lpstr>Unit Test</vt:lpstr>
      <vt:lpstr>Fazit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MIS</dc:title>
  <dc:creator>Ueli Krapf</dc:creator>
  <cp:lastModifiedBy>Ueli Krapf</cp:lastModifiedBy>
  <cp:revision>19</cp:revision>
  <dcterms:created xsi:type="dcterms:W3CDTF">2018-09-03T19:00:23Z</dcterms:created>
  <dcterms:modified xsi:type="dcterms:W3CDTF">2018-09-28T08:58:51Z</dcterms:modified>
</cp:coreProperties>
</file>