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639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79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19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724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0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7809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299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010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434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0965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060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631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661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51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352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90B7-E1C1-432D-AD98-2E0425DBC3D2}" type="datetimeFigureOut">
              <a:rPr lang="es-PY" smtClean="0"/>
              <a:t>7/4/2025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530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3907-9F62-4DEB-8B1C-0140F03C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PY" dirty="0"/>
            </a:br>
            <a:br>
              <a:rPr lang="es-PY" dirty="0"/>
            </a:br>
            <a:r>
              <a:rPr lang="es-PY" dirty="0"/>
              <a:t>PDI Primer Examen Parcial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287A9-C690-498D-B2B0-46BD14FB0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Y" dirty="0"/>
              <a:t>Francisco Sanabria </a:t>
            </a:r>
          </a:p>
          <a:p>
            <a:r>
              <a:rPr lang="es-PY" dirty="0"/>
              <a:t>Jovana Álvarez</a:t>
            </a:r>
          </a:p>
          <a:p>
            <a:r>
              <a:rPr lang="es-PY" dirty="0"/>
              <a:t>Rodrigo Alvarenga 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3753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705829-CB02-49DC-AF55-F42ACAC2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4" y="485128"/>
            <a:ext cx="6903538" cy="15167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A17D3B-E402-4DED-9834-432565DF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4" y="1960797"/>
            <a:ext cx="7381269" cy="42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A2B3-2CD9-4B9A-B913-FCC4CFB6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8139"/>
          </a:xfrm>
        </p:spPr>
        <p:txBody>
          <a:bodyPr/>
          <a:lstStyle/>
          <a:p>
            <a:r>
              <a:rPr lang="es-PY" dirty="0"/>
              <a:t>Histograma ajustado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C8E2A6-8CB1-46BD-B365-A4104AF4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6" y="1650011"/>
            <a:ext cx="8465661" cy="16497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14747F-F14E-4E51-8B67-0696EA58EB29}"/>
              </a:ext>
            </a:extLst>
          </p:cNvPr>
          <p:cNvSpPr txBox="1"/>
          <p:nvPr/>
        </p:nvSpPr>
        <p:spPr>
          <a:xfrm>
            <a:off x="560886" y="386581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Este proceso asegura una distribución más uniforme de las intensidades, evitando sobresaturación y mejorando el contraste localmente sin comprometer la estructura global.</a:t>
            </a:r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26373-C974-4388-B05B-7C30120D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54156"/>
            <a:ext cx="8596668" cy="66260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Ecualización independiente de cada </a:t>
            </a:r>
            <a:r>
              <a:rPr lang="es-MX" b="1" dirty="0" err="1"/>
              <a:t>sub-histograma</a:t>
            </a:r>
            <a:br>
              <a:rPr lang="es-MX" b="1" dirty="0"/>
            </a:br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EDB451-9B6B-4BE3-9D41-B7ADEB78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7" y="2133600"/>
            <a:ext cx="11633225" cy="4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Introducción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este trabajo se analiza el impacto de diferentes técnicas de mejora de contraste sobre imágenes en escala de grises, específicamente en el contexto de imágenes médicas de fondo de ojo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retinografías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). Las técnicas evaluadas incluyen: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Ecualización de histograma tradicional (HE)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Adaptive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busca evaluar cómo estas técnicas afectan la percepción visual y la calidad cuantitativa de las imágenes procesadas, utilizando métricas como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AMBE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PSNR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Contraste (Desviación estándar)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Entropía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957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Descripción de técnicas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 - Ecualización de histograma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Ecualiza globalmente la imagen redistribuyendo los niveles de intensidad para cubrir todo el rango dinámico. Aumenta el contraste pero puede introducir ruido o pérdida de naturalidad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- Ecualización adaptativa limitada por contraste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la imagen en bloques locales y ecualiza cada uno, limitando el contraste para evitar amplificación de ruido. Es ampliamente utilizada en entornos médicos por su balance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-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el histograma en cuatro partes, aplica recortes controlados y redistribuye el exceso. Conserva el brillo medio y reduce distorsiones, ideal para preservar detalles en imágenes sensibles.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113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68626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Fundamento </a:t>
            </a:r>
            <a:r>
              <a:rPr lang="es-PY" b="1" dirty="0" err="1"/>
              <a:t>matematico</a:t>
            </a:r>
            <a:r>
              <a:rPr lang="es-PY" b="1" dirty="0"/>
              <a:t> del Método QHELC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855304"/>
            <a:ext cx="8810177" cy="5261114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(QHELC) tiene como objetivo mejorar el contraste de las imágenes preservando el brillo promedio, evitando así una apariencia artificial. Está basado en la segmentación del histograma y en técnicas de recorte y distribución controlada. A continuación se detallan los pasos matemáticos.</a:t>
            </a: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F83F2A-9EB9-4694-B1F3-BE7308FF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5" y="3684590"/>
            <a:ext cx="8574266" cy="2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2" y="463826"/>
            <a:ext cx="8810177" cy="5261114"/>
          </a:xfrm>
        </p:spPr>
        <p:txBody>
          <a:bodyPr anchor="t"/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9150B8-4F20-42C3-B869-788D72E1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991138"/>
            <a:ext cx="10011190" cy="28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7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37F59-6DFC-4BB2-8A56-5E12456B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609600"/>
            <a:ext cx="9114977" cy="834887"/>
          </a:xfrm>
        </p:spPr>
        <p:txBody>
          <a:bodyPr/>
          <a:lstStyle/>
          <a:p>
            <a:r>
              <a:rPr lang="es-PY" dirty="0"/>
              <a:t>Segmentación del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57696-095F-422D-BA8E-2DEB0ADC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304" y="1749287"/>
            <a:ext cx="8942699" cy="4373217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histograma se divide en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cuatro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sub-histogramas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base en 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brillo promedio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la imagen.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3532CB-5C3E-449B-A66C-8F607675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5" y="2819462"/>
            <a:ext cx="7932628" cy="28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4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EEA9E-7EEC-4260-AF53-A09A55A7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60" y="454991"/>
            <a:ext cx="9235291" cy="5839791"/>
          </a:xfrm>
        </p:spPr>
        <p:txBody>
          <a:bodyPr anchor="t"/>
          <a:lstStyle/>
          <a:p>
            <a:r>
              <a:rPr lang="es-PY" dirty="0"/>
              <a:t>Brillo Promedio de Mitades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1A5E8D-0FA3-478A-9B87-525D5E8D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8" y="2742379"/>
            <a:ext cx="8179620" cy="23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9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8B82-B4CD-4E94-81C0-1CCAA3D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80661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Segmentos definidos</a:t>
            </a:r>
            <a:br>
              <a:rPr lang="es-PY" b="1" dirty="0"/>
            </a:br>
            <a:endParaRPr lang="es-PY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EE930-0759-4ACE-B12C-999CFF67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66191"/>
            <a:ext cx="8596668" cy="4875171"/>
          </a:xfrm>
        </p:spPr>
        <p:txBody>
          <a:bodyPr anchor="t"/>
          <a:lstStyle/>
          <a:p>
            <a:r>
              <a:rPr lang="es-MX" dirty="0"/>
              <a:t>Los cuatro rangos que dividen el histograma son:</a:t>
            </a:r>
          </a:p>
          <a:p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A6650-DDB3-4414-8BC2-AE1B7692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8" y="1590261"/>
            <a:ext cx="5349453" cy="26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7E3E-509B-46E3-A3AD-92C4258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Recorte (</a:t>
            </a:r>
            <a:r>
              <a:rPr lang="es-PY" b="1" dirty="0" err="1"/>
              <a:t>Clipping</a:t>
            </a:r>
            <a:r>
              <a:rPr lang="es-PY" b="1" dirty="0"/>
              <a:t>) y Redistribución</a:t>
            </a:r>
            <a:br>
              <a:rPr lang="es-PY" b="1" dirty="0"/>
            </a:br>
            <a:endParaRPr lang="es-PY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83D6BA-F6C9-45BC-AC75-240059FC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85461"/>
            <a:ext cx="8596668" cy="4755901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sub-histograma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es procesado individualmente mediante un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recorte controlado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clipping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 y una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redistribución uniforme del exceso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con el fin de evitar concentraciones excesivas de intensidad.</a:t>
            </a: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22427-603F-4938-8DB8-0B2B8CEB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8" y="3025147"/>
            <a:ext cx="9043836" cy="1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0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444</TotalTime>
  <Words>386</Words>
  <Application>Microsoft Office PowerPoint</Application>
  <PresentationFormat>Panorámica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  PDI Primer Examen Parcial </vt:lpstr>
      <vt:lpstr>Introducción </vt:lpstr>
      <vt:lpstr>Descripción de técnicas </vt:lpstr>
      <vt:lpstr>Fundamento matematico del Método QHELC</vt:lpstr>
      <vt:lpstr>Presentación de PowerPoint</vt:lpstr>
      <vt:lpstr>Segmentación del histograma</vt:lpstr>
      <vt:lpstr>Presentación de PowerPoint</vt:lpstr>
      <vt:lpstr>Segmentos definidos </vt:lpstr>
      <vt:lpstr>Recorte (Clipping) y Redistribución </vt:lpstr>
      <vt:lpstr>Presentación de PowerPoint</vt:lpstr>
      <vt:lpstr>Histograma ajustado</vt:lpstr>
      <vt:lpstr>Ecualización independiente de cada sub-histograma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Primer Examen Parcial</dc:title>
  <dc:creator>HP</dc:creator>
  <cp:lastModifiedBy>HP</cp:lastModifiedBy>
  <cp:revision>7</cp:revision>
  <dcterms:created xsi:type="dcterms:W3CDTF">2025-04-07T13:54:01Z</dcterms:created>
  <dcterms:modified xsi:type="dcterms:W3CDTF">2025-04-07T21:18:58Z</dcterms:modified>
</cp:coreProperties>
</file>