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07" r:id="rId3"/>
    <p:sldId id="308" r:id="rId4"/>
    <p:sldId id="305" r:id="rId5"/>
    <p:sldId id="265" r:id="rId6"/>
    <p:sldId id="279" r:id="rId7"/>
    <p:sldId id="291" r:id="rId8"/>
    <p:sldId id="299" r:id="rId9"/>
    <p:sldId id="301" r:id="rId10"/>
    <p:sldId id="302" r:id="rId11"/>
    <p:sldId id="304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30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717" autoAdjust="0"/>
  </p:normalViewPr>
  <p:slideViewPr>
    <p:cSldViewPr>
      <p:cViewPr varScale="1">
        <p:scale>
          <a:sx n="56" d="100"/>
          <a:sy n="56" d="100"/>
        </p:scale>
        <p:origin x="-922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8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9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2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24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8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4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8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3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9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8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31F0-DB0E-466A-A629-5A970B774350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31F0-DB0E-466A-A629-5A970B774350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76A3D-A490-4E12-BEE8-CFD093C65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2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python.org/download/releases/2.7.5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edu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help.github.com/articles/set-up-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wnloads/installer/5.6.html" TargetMode="External"/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Quiz 2:</a:t>
            </a:r>
            <a:br>
              <a:rPr lang="en-US" dirty="0" smtClean="0"/>
            </a:br>
            <a:r>
              <a:rPr lang="en-US" dirty="0" smtClean="0"/>
              <a:t>Five Things</a:t>
            </a:r>
            <a:br>
              <a:rPr lang="en-US" dirty="0" smtClean="0"/>
            </a:br>
            <a:r>
              <a:rPr lang="en-US" dirty="0" smtClean="0"/>
              <a:t>You should know now…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14478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 smtClean="0"/>
              <a:t>Write SQL code to create table named ‘Table’ with two integer attributes: ‘a’ &amp; ‘b’.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Write example instance of relation ‘Table’ with 4 tuples.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24" y="3581400"/>
            <a:ext cx="38793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database quizzes</a:t>
            </a:r>
            <a:r>
              <a:rPr lang="en-US" dirty="0" smtClean="0"/>
              <a:t>;</a:t>
            </a:r>
          </a:p>
          <a:p>
            <a:r>
              <a:rPr lang="en-US" dirty="0" smtClean="0"/>
              <a:t>use </a:t>
            </a:r>
            <a:r>
              <a:rPr lang="en-US" dirty="0"/>
              <a:t>quizzes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table </a:t>
            </a:r>
            <a:r>
              <a:rPr lang="en-US" dirty="0" err="1"/>
              <a:t>table</a:t>
            </a:r>
            <a:r>
              <a:rPr lang="en-US" dirty="0"/>
              <a:t> (a </a:t>
            </a:r>
            <a:r>
              <a:rPr lang="en-US" dirty="0" err="1"/>
              <a:t>int</a:t>
            </a:r>
            <a:r>
              <a:rPr lang="en-US" dirty="0"/>
              <a:t>, b </a:t>
            </a:r>
            <a:r>
              <a:rPr lang="en-US" dirty="0" err="1"/>
              <a:t>int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create </a:t>
            </a:r>
            <a:r>
              <a:rPr lang="en-US" dirty="0"/>
              <a:t>table </a:t>
            </a:r>
            <a:r>
              <a:rPr lang="en-US" dirty="0" err="1"/>
              <a:t>Table</a:t>
            </a:r>
            <a:r>
              <a:rPr lang="en-US" dirty="0"/>
              <a:t> (a </a:t>
            </a:r>
            <a:r>
              <a:rPr lang="en-US" dirty="0" err="1"/>
              <a:t>int</a:t>
            </a:r>
            <a:r>
              <a:rPr lang="en-US" dirty="0"/>
              <a:t>, b </a:t>
            </a:r>
            <a:r>
              <a:rPr lang="en-US" dirty="0" err="1"/>
              <a:t>int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table table1 (a </a:t>
            </a:r>
            <a:r>
              <a:rPr lang="en-US" dirty="0" err="1"/>
              <a:t>int</a:t>
            </a:r>
            <a:r>
              <a:rPr lang="en-US" dirty="0"/>
              <a:t>, b </a:t>
            </a:r>
            <a:r>
              <a:rPr lang="en-US" dirty="0" err="1"/>
              <a:t>int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insert </a:t>
            </a:r>
            <a:r>
              <a:rPr lang="en-US" dirty="0"/>
              <a:t>into table1 values (1,1</a:t>
            </a:r>
            <a:r>
              <a:rPr lang="en-US" dirty="0" smtClean="0"/>
              <a:t>);</a:t>
            </a:r>
          </a:p>
          <a:p>
            <a:r>
              <a:rPr lang="en-US" dirty="0" smtClean="0"/>
              <a:t>insert </a:t>
            </a:r>
            <a:r>
              <a:rPr lang="en-US" dirty="0"/>
              <a:t>into table1 </a:t>
            </a:r>
            <a:r>
              <a:rPr lang="en-US" dirty="0" smtClean="0"/>
              <a:t>value (2,2),(3,3),(4,4) </a:t>
            </a:r>
          </a:p>
          <a:p>
            <a:r>
              <a:rPr lang="en-US" dirty="0" smtClean="0"/>
              <a:t>select </a:t>
            </a:r>
            <a:r>
              <a:rPr lang="en-US" dirty="0"/>
              <a:t>* from </a:t>
            </a:r>
            <a:r>
              <a:rPr lang="en-US" dirty="0" smtClean="0"/>
              <a:t>table1</a:t>
            </a:r>
          </a:p>
          <a:p>
            <a:r>
              <a:rPr lang="en-US" dirty="0"/>
              <a:t>delete from table1</a:t>
            </a:r>
            <a:r>
              <a:rPr lang="en-US" dirty="0" smtClean="0"/>
              <a:t>;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842891"/>
              </p:ext>
            </p:extLst>
          </p:nvPr>
        </p:nvGraphicFramePr>
        <p:xfrm>
          <a:off x="4343400" y="4182870"/>
          <a:ext cx="4572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343400" y="3276600"/>
            <a:ext cx="457478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Table Instance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865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roadway" pitchFamily="82" charset="0"/>
              </a:rPr>
              <a:t>Using MySQL 5.6</a:t>
            </a:r>
            <a:endParaRPr lang="en-US" dirty="0">
              <a:latin typeface="Broadway" pitchFamily="82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54" y="2438400"/>
            <a:ext cx="3062605" cy="336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200400" y="2766786"/>
            <a:ext cx="5943600" cy="4102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7910" y="15240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MySQL Workbench</a:t>
            </a:r>
          </a:p>
        </p:txBody>
      </p:sp>
    </p:spTree>
    <p:extLst>
      <p:ext uri="{BB962C8B-B14F-4D97-AF65-F5344CB8AC3E}">
        <p14:creationId xmlns:p14="http://schemas.microsoft.com/office/powerpoint/2010/main" val="78470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roadway" pitchFamily="82" charset="0"/>
              </a:rPr>
              <a:t>Using MySQL 5.6</a:t>
            </a:r>
            <a:endParaRPr lang="en-US" dirty="0">
              <a:latin typeface="Broadway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7910" y="15240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MySQL Workbench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08775"/>
            <a:ext cx="7166299" cy="4634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782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roadway" pitchFamily="82" charset="0"/>
              </a:rPr>
              <a:t>Getting Python</a:t>
            </a:r>
            <a:endParaRPr lang="en-US" dirty="0">
              <a:latin typeface="Broadway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56" y="1588532"/>
            <a:ext cx="9035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u="sng" dirty="0" smtClean="0">
                <a:hlinkClick r:id="rId2"/>
              </a:rPr>
              <a:t>http</a:t>
            </a:r>
            <a:r>
              <a:rPr lang="en-US" sz="3200" u="sng" dirty="0">
                <a:hlinkClick r:id="rId2"/>
              </a:rPr>
              <a:t>://www.python.org/download/releases/2.7.5</a:t>
            </a:r>
            <a:r>
              <a:rPr lang="en-US" sz="3200" u="sng" dirty="0" smtClean="0">
                <a:hlinkClick r:id="rId2"/>
              </a:rPr>
              <a:t>/</a:t>
            </a:r>
            <a:endParaRPr lang="en-US" sz="3200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0"/>
            <a:ext cx="8839200" cy="41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881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roadway" pitchFamily="82" charset="0"/>
              </a:rPr>
              <a:t>Using GIT/Python</a:t>
            </a:r>
            <a:endParaRPr lang="en-US" dirty="0">
              <a:latin typeface="Broadway" pitchFamily="8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6439023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045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roadway" pitchFamily="82" charset="0"/>
              </a:rPr>
              <a:t>Using GIT/Python</a:t>
            </a:r>
            <a:endParaRPr lang="en-US" dirty="0">
              <a:latin typeface="Broadway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Clone </a:t>
            </a:r>
            <a:r>
              <a:rPr lang="en-US" sz="3600" dirty="0"/>
              <a:t>In</a:t>
            </a:r>
            <a:r>
              <a:rPr lang="en-US" sz="3600" dirty="0" smtClean="0"/>
              <a:t>:</a:t>
            </a:r>
          </a:p>
          <a:p>
            <a:r>
              <a:rPr lang="en-US" sz="3600" dirty="0" smtClean="0"/>
              <a:t> </a:t>
            </a:r>
            <a:r>
              <a:rPr lang="en-US" sz="3600" dirty="0"/>
              <a:t>https://github.com/everestso  </a:t>
            </a:r>
            <a:endParaRPr lang="en-US" sz="3600" dirty="0" smtClean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62200"/>
            <a:ext cx="6400800" cy="43934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387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roadway" pitchFamily="82" charset="0"/>
              </a:rPr>
              <a:t>Using GIT/Python</a:t>
            </a:r>
            <a:endParaRPr lang="en-US" dirty="0">
              <a:latin typeface="Broadway" pitchFamily="82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693420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157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roadway" pitchFamily="82" charset="0"/>
              </a:rPr>
              <a:t>Using GIT/Python</a:t>
            </a:r>
            <a:endParaRPr lang="en-US" dirty="0">
              <a:latin typeface="Broadway" pitchFamily="8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8" y="2057400"/>
            <a:ext cx="8635073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799" y="1371600"/>
            <a:ext cx="8406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Directories loaded onto your system after Cloned In!</a:t>
            </a:r>
          </a:p>
        </p:txBody>
      </p:sp>
    </p:spTree>
    <p:extLst>
      <p:ext uri="{BB962C8B-B14F-4D97-AF65-F5344CB8AC3E}">
        <p14:creationId xmlns:p14="http://schemas.microsoft.com/office/powerpoint/2010/main" val="276894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roadway" pitchFamily="82" charset="0"/>
              </a:rPr>
              <a:t>Using GIT/Python</a:t>
            </a:r>
            <a:endParaRPr lang="en-US" dirty="0">
              <a:latin typeface="Broadway" pitchFamily="82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01" y="4419600"/>
            <a:ext cx="3257550" cy="2367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57400"/>
            <a:ext cx="6553200" cy="411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994951"/>
            <a:ext cx="845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Assignment 1: </a:t>
            </a:r>
          </a:p>
          <a:p>
            <a:r>
              <a:rPr lang="en-US" sz="3200" dirty="0" smtClean="0"/>
              <a:t>Part 3 – Run ‘test1()’ from mysql.py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7490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roadway" pitchFamily="82" charset="0"/>
              </a:rPr>
              <a:t>Using MySQL -- </a:t>
            </a:r>
            <a:r>
              <a:rPr lang="en-US" dirty="0" err="1" smtClean="0">
                <a:latin typeface="Broadway" pitchFamily="82" charset="0"/>
              </a:rPr>
              <a:t>StudentDB</a:t>
            </a:r>
            <a:endParaRPr lang="en-US" dirty="0">
              <a:latin typeface="Broadway" pitchFamily="82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" y="1295400"/>
            <a:ext cx="877824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049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0" y="2771775"/>
            <a:ext cx="750570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Quiz </a:t>
            </a:r>
            <a:r>
              <a:rPr lang="en-US" dirty="0" smtClean="0"/>
              <a:t>3: Five </a:t>
            </a:r>
            <a:r>
              <a:rPr lang="en-US" dirty="0" smtClean="0"/>
              <a:t>Things</a:t>
            </a:r>
            <a:br>
              <a:rPr lang="en-US" dirty="0" smtClean="0"/>
            </a:br>
            <a:r>
              <a:rPr lang="en-US" dirty="0" smtClean="0"/>
              <a:t>You should know now…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2667000"/>
          </a:xfrm>
          <a:solidFill>
            <a:schemeClr val="accent1">
              <a:alpha val="70000"/>
            </a:schemeClr>
          </a:solidFill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 smtClean="0"/>
              <a:t>What does the ‘A’ in ACID Properties of Transactions stand for?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What does the ‘A’ mean?</a:t>
            </a:r>
            <a:endParaRPr lang="en-US" sz="2400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2400" dirty="0"/>
              <a:t>Write SQL code to create table named ‘</a:t>
            </a:r>
            <a:r>
              <a:rPr lang="en-US" sz="2400" dirty="0" err="1"/>
              <a:t>JobHistory</a:t>
            </a:r>
            <a:r>
              <a:rPr lang="en-US" sz="2400" dirty="0"/>
              <a:t>’ with </a:t>
            </a:r>
            <a:r>
              <a:rPr lang="en-US" sz="2400" dirty="0" err="1"/>
              <a:t>pid</a:t>
            </a:r>
            <a:r>
              <a:rPr lang="en-US" sz="2400" dirty="0"/>
              <a:t> as a Person ID using fields to match LinkedIn Job History below</a:t>
            </a:r>
            <a:r>
              <a:rPr lang="en-US" sz="2400" dirty="0" smtClean="0"/>
              <a:t>.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Give an example instance of the table </a:t>
            </a:r>
            <a:r>
              <a:rPr lang="en-US" sz="2400" dirty="0" err="1" smtClean="0"/>
              <a:t>JobHistory</a:t>
            </a:r>
            <a:r>
              <a:rPr lang="en-US" sz="2400" dirty="0" smtClean="0"/>
              <a:t> with a single tuple</a:t>
            </a:r>
            <a:r>
              <a:rPr lang="en-US" sz="2400" dirty="0" smtClean="0"/>
              <a:t>.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Write the SQL code to insert the single instance into the table.</a:t>
            </a:r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2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2011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Quiz 2:</a:t>
            </a:r>
            <a:br>
              <a:rPr lang="en-US" dirty="0" smtClean="0"/>
            </a:br>
            <a:r>
              <a:rPr lang="en-US" dirty="0" smtClean="0"/>
              <a:t>Five Things</a:t>
            </a:r>
            <a:br>
              <a:rPr lang="en-US" dirty="0" smtClean="0"/>
            </a:br>
            <a:r>
              <a:rPr lang="en-US" dirty="0" smtClean="0"/>
              <a:t>You should know now…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3. What does ‘I’ stand for in ACID Properties of </a:t>
            </a:r>
            <a:r>
              <a:rPr lang="en-US" sz="2400" dirty="0" err="1" smtClean="0"/>
              <a:t>TransActions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ISOLATION – Operations need to run without interactions from others.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5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2011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Quiz 2:</a:t>
            </a:r>
            <a:br>
              <a:rPr lang="en-US" dirty="0" smtClean="0"/>
            </a:br>
            <a:r>
              <a:rPr lang="en-US" dirty="0" smtClean="0"/>
              <a:t>Five Things</a:t>
            </a:r>
            <a:br>
              <a:rPr lang="en-US" dirty="0" smtClean="0"/>
            </a:br>
            <a:r>
              <a:rPr lang="en-US" dirty="0" smtClean="0"/>
              <a:t>You should know now…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4. Does relation ‘Table’ have a Key?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	</a:t>
            </a:r>
            <a:r>
              <a:rPr lang="en-US" sz="2400" dirty="0" smtClean="0"/>
              <a:t>NO</a:t>
            </a:r>
          </a:p>
          <a:p>
            <a:pPr marL="514350" indent="-514350">
              <a:buAutoNum type="arabicPeriod"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5. Describe one potential </a:t>
            </a:r>
            <a:r>
              <a:rPr lang="en-US" sz="2400" dirty="0" err="1" smtClean="0"/>
              <a:t>StudentDB</a:t>
            </a:r>
            <a:r>
              <a:rPr lang="en-US" sz="2400" dirty="0" smtClean="0"/>
              <a:t> issue?</a:t>
            </a:r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AutoNum type="arabicParenBoth"/>
            </a:pPr>
            <a:r>
              <a:rPr lang="en-US" sz="2400" dirty="0" smtClean="0"/>
              <a:t>Consistency Issues</a:t>
            </a:r>
          </a:p>
          <a:p>
            <a:pPr marL="514350" indent="-514350">
              <a:buAutoNum type="arabicParenBoth"/>
            </a:pPr>
            <a:r>
              <a:rPr lang="en-US" sz="2400" dirty="0" smtClean="0"/>
              <a:t>No Key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6A3D-A490-4E12-BEE8-CFD093C654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5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5" y="1555"/>
            <a:ext cx="8834535" cy="811213"/>
          </a:xfrm>
        </p:spPr>
        <p:txBody>
          <a:bodyPr>
            <a:normAutofit/>
          </a:bodyPr>
          <a:lstStyle/>
          <a:p>
            <a:r>
              <a:rPr lang="en-US" dirty="0" err="1" smtClean="0"/>
              <a:t>Csci</a:t>
            </a:r>
            <a:r>
              <a:rPr lang="en-US" dirty="0" smtClean="0"/>
              <a:t> 226: MySQL/Python/GIT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7" y="838200"/>
            <a:ext cx="9012312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99" y="1905000"/>
            <a:ext cx="599112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0335"/>
            <a:ext cx="5937250" cy="492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838200"/>
            <a:ext cx="9035638" cy="529375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Review Software needed for Class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Installing GIT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Configuring </a:t>
            </a:r>
            <a:r>
              <a:rPr lang="en-US" sz="3200" dirty="0" err="1" smtClean="0"/>
              <a:t>Git</a:t>
            </a:r>
            <a:endParaRPr lang="en-US" sz="32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Installing MySQL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Installing Python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Testing Python</a:t>
            </a:r>
            <a:endParaRPr lang="en-US" sz="3200" dirty="0"/>
          </a:p>
          <a:p>
            <a:pPr marL="285750" indent="-285750">
              <a:buFont typeface="Arial" charset="0"/>
              <a:buChar char="•"/>
            </a:pPr>
            <a:endParaRPr lang="en-US" sz="3200" dirty="0" smtClean="0"/>
          </a:p>
          <a:p>
            <a:pPr marL="285750" indent="-285750">
              <a:buFont typeface="Arial" charset="0"/>
              <a:buChar char="•"/>
            </a:pPr>
            <a:endParaRPr lang="en-US" sz="3200" dirty="0"/>
          </a:p>
          <a:p>
            <a:pPr marL="285750" indent="-285750">
              <a:buFont typeface="Arial" charset="0"/>
              <a:buChar char="•"/>
            </a:pPr>
            <a:endParaRPr lang="en-US" sz="3200" dirty="0" smtClean="0"/>
          </a:p>
          <a:p>
            <a:pPr marL="285750" indent="-285750">
              <a:buFont typeface="Arial" charset="0"/>
              <a:buChar char="•"/>
            </a:pPr>
            <a:endParaRPr lang="en-US" sz="3200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6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hris\University\Teaching\cs221\WWW\slides\img\wal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270" y="0"/>
            <a:ext cx="9391552" cy="684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3270" y="152400"/>
            <a:ext cx="8229600" cy="10207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roadway" pitchFamily="82" charset="0"/>
              </a:rPr>
              <a:t>What are we doing??</a:t>
            </a:r>
            <a:endParaRPr lang="en-US" dirty="0">
              <a:solidFill>
                <a:schemeClr val="bg1"/>
              </a:solidFill>
              <a:latin typeface="Broadway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3124200"/>
            <a:ext cx="4724400" cy="16764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4400" dirty="0" smtClean="0">
                <a:solidFill>
                  <a:schemeClr val="bg1"/>
                </a:solidFill>
              </a:rPr>
              <a:t>Interpreting Code</a:t>
            </a:r>
          </a:p>
          <a:p>
            <a:pPr>
              <a:buFont typeface="Arial" charset="0"/>
              <a:buChar char="•"/>
            </a:pPr>
            <a:r>
              <a:rPr lang="en-US" sz="4400" dirty="0" smtClean="0">
                <a:solidFill>
                  <a:schemeClr val="bg1"/>
                </a:solidFill>
              </a:rPr>
              <a:t>Updating Code</a:t>
            </a:r>
          </a:p>
        </p:txBody>
      </p:sp>
      <p:sp>
        <p:nvSpPr>
          <p:cNvPr id="5" name="5-Point Star 4"/>
          <p:cNvSpPr/>
          <p:nvPr/>
        </p:nvSpPr>
        <p:spPr>
          <a:xfrm>
            <a:off x="27992" y="1422918"/>
            <a:ext cx="639924" cy="685800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305800" y="228600"/>
            <a:ext cx="639924" cy="685800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9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roadway" pitchFamily="82" charset="0"/>
              </a:rPr>
              <a:t>Getting GIT </a:t>
            </a:r>
            <a:endParaRPr lang="en-US" dirty="0">
              <a:latin typeface="Broadway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56" y="1588532"/>
            <a:ext cx="9035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u="sng" dirty="0" smtClean="0">
                <a:hlinkClick r:id="rId2"/>
              </a:rPr>
              <a:t>https</a:t>
            </a:r>
            <a:r>
              <a:rPr lang="en-US" sz="3200" u="sng" dirty="0">
                <a:hlinkClick r:id="rId2"/>
              </a:rPr>
              <a:t>://</a:t>
            </a:r>
            <a:r>
              <a:rPr lang="en-US" sz="3200" u="sng" dirty="0" smtClean="0">
                <a:hlinkClick r:id="rId2"/>
              </a:rPr>
              <a:t>github.com/edu</a:t>
            </a:r>
            <a:endParaRPr lang="en-US" sz="3200" u="sng" dirty="0" smtClean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8686800" cy="403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475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roadway" pitchFamily="82" charset="0"/>
              </a:rPr>
              <a:t>Configuring GIT </a:t>
            </a:r>
            <a:endParaRPr lang="en-US" dirty="0">
              <a:latin typeface="Broadway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56" y="1588532"/>
            <a:ext cx="9035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u="sng" dirty="0" smtClean="0">
                <a:hlinkClick r:id="rId2"/>
              </a:rPr>
              <a:t>https</a:t>
            </a:r>
            <a:r>
              <a:rPr lang="en-US" sz="3200" u="sng" dirty="0">
                <a:hlinkClick r:id="rId2"/>
              </a:rPr>
              <a:t>://</a:t>
            </a:r>
            <a:r>
              <a:rPr lang="en-US" sz="3200" u="sng" dirty="0" smtClean="0">
                <a:hlinkClick r:id="rId2"/>
              </a:rPr>
              <a:t>help.github.com/articles/set-up-git</a:t>
            </a:r>
            <a:endParaRPr lang="en-US" sz="3200" u="sng" dirty="0" smtClean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358312"/>
            <a:ext cx="8915399" cy="38138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501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roadway" pitchFamily="82" charset="0"/>
              </a:rPr>
              <a:t>Configuring GIT </a:t>
            </a:r>
            <a:endParaRPr lang="en-US" dirty="0">
              <a:latin typeface="Broadway" pitchFamily="82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19808"/>
            <a:ext cx="7785100" cy="526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971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roadway" pitchFamily="82" charset="0"/>
              </a:rPr>
              <a:t>Getting MySQL 5.6</a:t>
            </a:r>
            <a:endParaRPr lang="en-US" dirty="0">
              <a:latin typeface="Broadway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371600"/>
            <a:ext cx="8763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link for MySQL is</a:t>
            </a:r>
            <a:r>
              <a:rPr lang="en-US" sz="3200" dirty="0" smtClean="0"/>
              <a:t>:</a:t>
            </a:r>
            <a:endParaRPr lang="en-US" sz="3200" dirty="0"/>
          </a:p>
          <a:p>
            <a:r>
              <a:rPr lang="en-US" sz="3200" dirty="0"/>
              <a:t>	</a:t>
            </a:r>
            <a:r>
              <a:rPr lang="en-US" sz="3200" u="sng" dirty="0">
                <a:hlinkClick r:id="rId2"/>
              </a:rPr>
              <a:t>http://www.mysql.com</a:t>
            </a:r>
            <a:r>
              <a:rPr lang="en-US" sz="3200" u="sng" dirty="0" smtClean="0">
                <a:hlinkClick r:id="rId2"/>
              </a:rPr>
              <a:t>/</a:t>
            </a: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In-class</a:t>
            </a:r>
            <a:r>
              <a:rPr lang="en-US" sz="3200" dirty="0"/>
              <a:t>, </a:t>
            </a:r>
            <a:r>
              <a:rPr lang="en-US" sz="3200" dirty="0" smtClean="0"/>
              <a:t>Windows Assumed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Functionally equivalent assignments accepted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MySQL 5.6 </a:t>
            </a:r>
            <a:r>
              <a:rPr lang="en-US" sz="3200" dirty="0"/>
              <a:t>software </a:t>
            </a:r>
            <a:r>
              <a:rPr lang="en-US" sz="3200" dirty="0" smtClean="0"/>
              <a:t>here</a:t>
            </a:r>
            <a:r>
              <a:rPr lang="en-US" sz="3200" dirty="0"/>
              <a:t>:</a:t>
            </a:r>
          </a:p>
          <a:p>
            <a:r>
              <a:rPr lang="en-US" sz="3200" u="sng" dirty="0">
                <a:hlinkClick r:id="rId3"/>
              </a:rPr>
              <a:t>http://dev.mysql.com/downloads/installer/5.6.html</a:t>
            </a:r>
            <a:endParaRPr lang="en-US" sz="3200" dirty="0"/>
          </a:p>
          <a:p>
            <a:r>
              <a:rPr lang="en-US" sz="3200" dirty="0"/>
              <a:t>The installation is straightforward.  You may want to create an Admin user when installing rather that simply using ‘root’.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1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345</Words>
  <Application>Microsoft Office PowerPoint</Application>
  <PresentationFormat>On-screen Show (4:3)</PresentationFormat>
  <Paragraphs>90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Quiz 2: Five Things You should know now…</vt:lpstr>
      <vt:lpstr>Quiz 2: Five Things You should know now…</vt:lpstr>
      <vt:lpstr>Quiz 2: Five Things You should know now…</vt:lpstr>
      <vt:lpstr>Csci 226: MySQL/Python/GIT</vt:lpstr>
      <vt:lpstr>What are we doing??</vt:lpstr>
      <vt:lpstr>Getting GIT </vt:lpstr>
      <vt:lpstr>Configuring GIT </vt:lpstr>
      <vt:lpstr>Configuring GIT </vt:lpstr>
      <vt:lpstr>Getting MySQL 5.6</vt:lpstr>
      <vt:lpstr>Using MySQL 5.6</vt:lpstr>
      <vt:lpstr>Using MySQL 5.6</vt:lpstr>
      <vt:lpstr>Getting Python</vt:lpstr>
      <vt:lpstr>Using GIT/Python</vt:lpstr>
      <vt:lpstr>Using GIT/Python</vt:lpstr>
      <vt:lpstr>Using GIT/Python</vt:lpstr>
      <vt:lpstr>Using GIT/Python</vt:lpstr>
      <vt:lpstr>Using GIT/Python</vt:lpstr>
      <vt:lpstr>Using MySQL -- StudentDB</vt:lpstr>
      <vt:lpstr>Quiz 3: Five Things You should know now…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UserID</dc:creator>
  <cp:lastModifiedBy>userid</cp:lastModifiedBy>
  <cp:revision>52</cp:revision>
  <dcterms:created xsi:type="dcterms:W3CDTF">2013-07-17T21:55:23Z</dcterms:created>
  <dcterms:modified xsi:type="dcterms:W3CDTF">2013-09-02T23:29:02Z</dcterms:modified>
</cp:coreProperties>
</file>