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312" r:id="rId3"/>
    <p:sldId id="310" r:id="rId4"/>
    <p:sldId id="315" r:id="rId5"/>
    <p:sldId id="311" r:id="rId6"/>
    <p:sldId id="314" r:id="rId7"/>
    <p:sldId id="313" r:id="rId8"/>
    <p:sldId id="316" r:id="rId9"/>
    <p:sldId id="309" r:id="rId10"/>
    <p:sldId id="31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 autoAdjust="0"/>
    <p:restoredTop sz="94717" autoAdjust="0"/>
  </p:normalViewPr>
  <p:slideViewPr>
    <p:cSldViewPr>
      <p:cViewPr varScale="1">
        <p:scale>
          <a:sx n="56" d="100"/>
          <a:sy n="56" d="100"/>
        </p:scale>
        <p:origin x="-92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2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24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8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4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3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8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31F0-DB0E-466A-A629-5A970B774350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2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0" y="2771775"/>
            <a:ext cx="750570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Quiz 3: Five Things</a:t>
            </a:r>
            <a:br>
              <a:rPr lang="en-US" dirty="0" smtClean="0"/>
            </a:br>
            <a:r>
              <a:rPr lang="en-US" dirty="0" smtClean="0"/>
              <a:t>You should know now…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2667000"/>
          </a:xfrm>
          <a:solidFill>
            <a:schemeClr val="accent1">
              <a:alpha val="70000"/>
            </a:schemeClr>
          </a:solidFill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What does the ‘A’ in ACID Properties of Transactions stand for?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What does the ‘A’ mean?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400" dirty="0"/>
              <a:t>Write SQL code to create table named ‘</a:t>
            </a:r>
            <a:r>
              <a:rPr lang="en-US" sz="2400" dirty="0" err="1"/>
              <a:t>JobHistory</a:t>
            </a:r>
            <a:r>
              <a:rPr lang="en-US" sz="2400" dirty="0"/>
              <a:t>’ with </a:t>
            </a:r>
            <a:r>
              <a:rPr lang="en-US" sz="2400" dirty="0" err="1"/>
              <a:t>pid</a:t>
            </a:r>
            <a:r>
              <a:rPr lang="en-US" sz="2400" dirty="0"/>
              <a:t> as a Person ID using fields to match LinkedIn Job History below</a:t>
            </a:r>
            <a:r>
              <a:rPr lang="en-US" sz="24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Give an example instance of the table </a:t>
            </a:r>
            <a:r>
              <a:rPr lang="en-US" sz="2400" dirty="0" err="1" smtClean="0"/>
              <a:t>JobHistory</a:t>
            </a:r>
            <a:r>
              <a:rPr lang="en-US" sz="2400" dirty="0" smtClean="0"/>
              <a:t> with a single tuple.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Write the SQL code to insert the single instance into the table.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0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Quiz </a:t>
            </a:r>
            <a:r>
              <a:rPr lang="en-US" dirty="0" smtClean="0"/>
              <a:t>4: </a:t>
            </a:r>
            <a:r>
              <a:rPr lang="en-US" dirty="0" smtClean="0"/>
              <a:t>Five Things</a:t>
            </a:r>
            <a:br>
              <a:rPr lang="en-US" dirty="0" smtClean="0"/>
            </a:br>
            <a:r>
              <a:rPr lang="en-US" dirty="0" smtClean="0"/>
              <a:t>You should know now…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48200"/>
          </a:xfrm>
          <a:noFill/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Write Python code to initialize a variable ‘x’ to an array of 3 values, all equal to 0.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Write Python function to calculate the area of a triangle given it’s base and height.</a:t>
            </a: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smtClean="0"/>
              <a:t>Write a Python function that takes an array as input and uses a for loop to print the contents of each item.</a:t>
            </a:r>
            <a:endParaRPr lang="en-US" sz="2400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400" dirty="0" smtClean="0"/>
              <a:t>Create a </a:t>
            </a:r>
            <a:r>
              <a:rPr lang="en-US" sz="2400" dirty="0"/>
              <a:t>C</a:t>
            </a:r>
            <a:r>
              <a:rPr lang="en-US" sz="2400" dirty="0" smtClean="0"/>
              <a:t>lass triangle that is initialized with two member variable values, base and height.</a:t>
            </a: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smtClean="0"/>
              <a:t>Add a member function to Triangle class that calculates Area.</a:t>
            </a:r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0" y="2771775"/>
            <a:ext cx="750570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Quiz 3: Five Things</a:t>
            </a:r>
            <a:br>
              <a:rPr lang="en-US" dirty="0" smtClean="0"/>
            </a:br>
            <a:r>
              <a:rPr lang="en-US" dirty="0" smtClean="0"/>
              <a:t>You should know now…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343400"/>
          </a:xfrm>
          <a:solidFill>
            <a:schemeClr val="accent1">
              <a:alpha val="7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create </a:t>
            </a:r>
            <a:r>
              <a:rPr lang="en-US" sz="2400" dirty="0"/>
              <a:t>table </a:t>
            </a:r>
            <a:r>
              <a:rPr lang="en-US" sz="2400" dirty="0" err="1"/>
              <a:t>JobHistory</a:t>
            </a:r>
            <a:r>
              <a:rPr lang="en-US" sz="2400" dirty="0"/>
              <a:t> (</a:t>
            </a:r>
            <a:r>
              <a:rPr lang="en-US" sz="2400" dirty="0" err="1"/>
              <a:t>pid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, </a:t>
            </a:r>
            <a:r>
              <a:rPr lang="en-US" sz="2400" dirty="0" err="1"/>
              <a:t>jobtitle</a:t>
            </a:r>
            <a:r>
              <a:rPr lang="en-US" sz="2400" dirty="0"/>
              <a:t> </a:t>
            </a:r>
            <a:r>
              <a:rPr lang="en-US" sz="2400" dirty="0" err="1"/>
              <a:t>varchar</a:t>
            </a:r>
            <a:r>
              <a:rPr lang="en-US" sz="2400" dirty="0"/>
              <a:t>(40), company </a:t>
            </a:r>
            <a:r>
              <a:rPr lang="en-US" sz="2400" dirty="0" err="1"/>
              <a:t>varchar</a:t>
            </a:r>
            <a:r>
              <a:rPr lang="en-US" sz="2400" dirty="0"/>
              <a:t>(40), </a:t>
            </a:r>
            <a:r>
              <a:rPr lang="en-US" sz="2400" dirty="0" err="1"/>
              <a:t>startdate</a:t>
            </a:r>
            <a:r>
              <a:rPr lang="en-US" sz="2400" dirty="0"/>
              <a:t> date, </a:t>
            </a:r>
            <a:r>
              <a:rPr lang="en-US" sz="2400" dirty="0" err="1"/>
              <a:t>enddate</a:t>
            </a:r>
            <a:r>
              <a:rPr lang="en-US" sz="2400" dirty="0"/>
              <a:t> date,   description </a:t>
            </a:r>
            <a:r>
              <a:rPr lang="en-US" sz="2400" dirty="0" err="1"/>
              <a:t>varchar</a:t>
            </a:r>
            <a:r>
              <a:rPr lang="en-US" sz="2400" dirty="0"/>
              <a:t>(512));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insert into </a:t>
            </a:r>
            <a:r>
              <a:rPr lang="en-US" sz="2400" dirty="0" err="1"/>
              <a:t>JobHistory</a:t>
            </a:r>
            <a:r>
              <a:rPr lang="en-US" sz="2400" dirty="0"/>
              <a:t> values (1001, "Software Engineer", 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"</a:t>
            </a:r>
            <a:r>
              <a:rPr lang="en-US" sz="2400" dirty="0"/>
              <a:t>Edwards Air Force Base", "1984-06-15", "1986-08-06",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"* </a:t>
            </a:r>
            <a:r>
              <a:rPr lang="en-US" sz="2400" dirty="0"/>
              <a:t>Responsible for the management of 6,600 line Fortran77 "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"</a:t>
            </a:r>
            <a:r>
              <a:rPr lang="en-US" sz="2400" dirty="0"/>
              <a:t>system UFTAS (Unified Flight Test Analysis System).\n "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"* </a:t>
            </a:r>
            <a:r>
              <a:rPr lang="en-US" sz="2400" dirty="0"/>
              <a:t>Created 1,100 line Fortran77 system mini UFTAS , used by Fire &amp; Ice test of Rockwell :"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"</a:t>
            </a:r>
            <a:r>
              <a:rPr lang="en-US" sz="2400" dirty="0"/>
              <a:t>B1 Bomber @ Eglin Air Force Base, and part of </a:t>
            </a:r>
            <a:r>
              <a:rPr lang="en-US" sz="2400" dirty="0" err="1"/>
              <a:t>Schweizer</a:t>
            </a:r>
            <a:r>
              <a:rPr lang="en-US" sz="2400" dirty="0"/>
              <a:t> SA-2-37A in Horseheads, New York.\n" 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6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Assignment </a:t>
            </a:r>
            <a:r>
              <a:rPr lang="en-US" b="1" dirty="0"/>
              <a:t>#1: </a:t>
            </a:r>
            <a:r>
              <a:rPr lang="en-US" b="1" dirty="0" smtClean="0"/>
              <a:t>Software Installation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Due</a:t>
            </a:r>
            <a:r>
              <a:rPr lang="en-US" b="1" dirty="0" smtClean="0"/>
              <a:t>:</a:t>
            </a:r>
            <a:r>
              <a:rPr lang="en-US" b="1" dirty="0"/>
              <a:t>			</a:t>
            </a:r>
            <a:r>
              <a:rPr lang="en-US" dirty="0" smtClean="0"/>
              <a:t>9/6</a:t>
            </a:r>
            <a:endParaRPr lang="en-US" dirty="0"/>
          </a:p>
          <a:p>
            <a:r>
              <a:rPr lang="en-US" b="1" dirty="0"/>
              <a:t>Value: 			</a:t>
            </a:r>
            <a:endParaRPr lang="en-US" dirty="0"/>
          </a:p>
          <a:p>
            <a:pPr lvl="1"/>
            <a:r>
              <a:rPr lang="en-US" dirty="0" smtClean="0"/>
              <a:t>20 Points out of 100 points for Assignments</a:t>
            </a:r>
          </a:p>
          <a:p>
            <a:pPr lvl="1"/>
            <a:r>
              <a:rPr lang="en-US" dirty="0" smtClean="0"/>
              <a:t>Assignments are 20% of total grade</a:t>
            </a:r>
          </a:p>
          <a:p>
            <a:pPr lvl="1"/>
            <a:r>
              <a:rPr lang="en-US" dirty="0" smtClean="0"/>
              <a:t>Remember, put the screen shots into a MS WORD doc, along with a sentence or two describing the process.</a:t>
            </a:r>
          </a:p>
          <a:p>
            <a:pPr lvl="1"/>
            <a:r>
              <a:rPr lang="en-US" dirty="0" smtClean="0"/>
              <a:t>Email me the word doc sometime 9/6.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/>
          </a:bodyPr>
          <a:lstStyle/>
          <a:p>
            <a:r>
              <a:rPr lang="en-US" b="1" dirty="0"/>
              <a:t>Presentation #1: Project Proposal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Due</a:t>
            </a:r>
            <a:r>
              <a:rPr lang="en-US" b="1" dirty="0" smtClean="0"/>
              <a:t>:</a:t>
            </a:r>
            <a:r>
              <a:rPr lang="en-US" b="1" dirty="0"/>
              <a:t>			</a:t>
            </a:r>
            <a:r>
              <a:rPr lang="en-US" dirty="0"/>
              <a:t>9/10 OR 9/12</a:t>
            </a:r>
          </a:p>
          <a:p>
            <a:r>
              <a:rPr lang="en-US" b="1" dirty="0"/>
              <a:t>Value: 			</a:t>
            </a:r>
            <a:r>
              <a:rPr lang="en-US" dirty="0"/>
              <a:t>30 </a:t>
            </a:r>
            <a:r>
              <a:rPr lang="en-US" dirty="0" smtClean="0"/>
              <a:t>points</a:t>
            </a:r>
          </a:p>
          <a:p>
            <a:r>
              <a:rPr lang="en-US" b="1" dirty="0" smtClean="0"/>
              <a:t>Grading:</a:t>
            </a:r>
          </a:p>
          <a:p>
            <a:pPr lvl="1"/>
            <a:r>
              <a:rPr lang="en-US" dirty="0" smtClean="0"/>
              <a:t>Content (30%)</a:t>
            </a:r>
          </a:p>
          <a:p>
            <a:pPr lvl="1"/>
            <a:r>
              <a:rPr lang="en-US" dirty="0" smtClean="0"/>
              <a:t>Quality (30%)</a:t>
            </a:r>
          </a:p>
          <a:p>
            <a:pPr lvl="1"/>
            <a:r>
              <a:rPr lang="en-US" dirty="0" smtClean="0"/>
              <a:t>Effort (30%)</a:t>
            </a:r>
          </a:p>
          <a:p>
            <a:pPr lvl="1"/>
            <a:r>
              <a:rPr lang="en-US" dirty="0" smtClean="0"/>
              <a:t>Overall (10%)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4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Presentation #1: Project Proposal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371600"/>
            <a:ext cx="8763000" cy="48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This is the first in-class presentation, and is designed with several goals in mind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b="1" dirty="0"/>
              <a:t>Student </a:t>
            </a:r>
            <a:r>
              <a:rPr lang="en-US" b="1" dirty="0" err="1"/>
              <a:t>Inroductions</a:t>
            </a:r>
            <a:r>
              <a:rPr lang="en-US" b="1" dirty="0"/>
              <a:t>:</a:t>
            </a:r>
            <a:r>
              <a:rPr lang="en-US" dirty="0"/>
              <a:t> By now, everyone has had a chance to hear a bit about me, the instructor, now it’s time for introductions from the students.</a:t>
            </a:r>
          </a:p>
          <a:p>
            <a:pPr lvl="0"/>
            <a:r>
              <a:rPr lang="en-US" b="1" dirty="0"/>
              <a:t>Current Interests/General Goals:</a:t>
            </a:r>
            <a:r>
              <a:rPr lang="en-US" dirty="0"/>
              <a:t> What are your current plans, and how is grad school supporting those plans.</a:t>
            </a:r>
          </a:p>
          <a:p>
            <a:pPr lvl="0"/>
            <a:r>
              <a:rPr lang="en-US" b="1" dirty="0"/>
              <a:t>Project Ideas:</a:t>
            </a:r>
            <a:r>
              <a:rPr lang="en-US" dirty="0"/>
              <a:t> What are your current thoughts about a class project.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Each </a:t>
            </a:r>
            <a:r>
              <a:rPr lang="en-US" dirty="0"/>
              <a:t>student will be given 10 minutes, with some of the time including questions/discussions , and is expected to have at least 5 </a:t>
            </a:r>
            <a:r>
              <a:rPr lang="en-US" dirty="0" err="1"/>
              <a:t>powerpoint</a:t>
            </a:r>
            <a:r>
              <a:rPr lang="en-US" dirty="0"/>
              <a:t> slides,  but no more than 10 slides.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7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Presentation #1: Project Proposal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371600"/>
            <a:ext cx="8763000" cy="48006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Choose Date: </a:t>
            </a:r>
          </a:p>
          <a:p>
            <a:pPr lvl="1"/>
            <a:r>
              <a:rPr lang="en-US" dirty="0" smtClean="0"/>
              <a:t>9/10</a:t>
            </a:r>
            <a:endParaRPr lang="en-US" dirty="0"/>
          </a:p>
          <a:p>
            <a:pPr lvl="1"/>
            <a:r>
              <a:rPr lang="en-US" dirty="0" smtClean="0"/>
              <a:t>9/12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5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Python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371600"/>
            <a:ext cx="8763000" cy="48006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Need simple language for writing and testing algorithms &amp; data structures.</a:t>
            </a:r>
          </a:p>
          <a:p>
            <a:pPr lvl="0"/>
            <a:r>
              <a:rPr lang="en-US" dirty="0" smtClean="0"/>
              <a:t>Need simple language for doing mathematical calculations.</a:t>
            </a:r>
          </a:p>
          <a:p>
            <a:pPr lvl="0"/>
            <a:r>
              <a:rPr lang="en-US" dirty="0" smtClean="0"/>
              <a:t>Need simple language for manipulating file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Python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371600"/>
            <a:ext cx="8763000" cy="4800600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Python </a:t>
            </a:r>
            <a:r>
              <a:rPr lang="en-US" b="1" dirty="0" err="1" smtClean="0"/>
              <a:t>Gui</a:t>
            </a:r>
            <a:r>
              <a:rPr lang="en-US" b="1" dirty="0" smtClean="0"/>
              <a:t> -- IDLE:</a:t>
            </a:r>
            <a:r>
              <a:rPr lang="en-US" dirty="0" smtClean="0"/>
              <a:t> Python as a calculator</a:t>
            </a:r>
            <a:endParaRPr lang="en-US" dirty="0"/>
          </a:p>
          <a:p>
            <a:pPr lvl="0"/>
            <a:r>
              <a:rPr lang="en-US" b="1" dirty="0" smtClean="0"/>
              <a:t>Python Nesting/Functions: </a:t>
            </a:r>
            <a:r>
              <a:rPr lang="en-US" dirty="0" smtClean="0"/>
              <a:t>Indentation Control</a:t>
            </a:r>
            <a:r>
              <a:rPr lang="en-US" b="1" dirty="0" smtClean="0"/>
              <a:t> </a:t>
            </a:r>
            <a:endParaRPr lang="en-US" dirty="0"/>
          </a:p>
          <a:p>
            <a:pPr lvl="0"/>
            <a:r>
              <a:rPr lang="en-US" b="1" dirty="0" smtClean="0"/>
              <a:t>Classes in Python: </a:t>
            </a:r>
            <a:r>
              <a:rPr lang="en-US" dirty="0" smtClean="0"/>
              <a:t>Object oriented code</a:t>
            </a:r>
          </a:p>
          <a:p>
            <a:pPr lvl="0"/>
            <a:r>
              <a:rPr lang="en-US" b="1" dirty="0" smtClean="0"/>
              <a:t>Python I/O: </a:t>
            </a:r>
            <a:r>
              <a:rPr lang="en-US" dirty="0" smtClean="0"/>
              <a:t>Some simple input/output methods in python.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6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Quiz </a:t>
            </a:r>
            <a:r>
              <a:rPr lang="en-US" dirty="0" smtClean="0"/>
              <a:t>4: A Few </a:t>
            </a:r>
            <a:r>
              <a:rPr lang="en-US" dirty="0" smtClean="0"/>
              <a:t>Things</a:t>
            </a:r>
            <a:br>
              <a:rPr lang="en-US" dirty="0" smtClean="0"/>
            </a:br>
            <a:r>
              <a:rPr lang="en-US" dirty="0" smtClean="0"/>
              <a:t>You should </a:t>
            </a:r>
            <a:r>
              <a:rPr lang="en-US" dirty="0" smtClean="0"/>
              <a:t>learn TODAY…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48200"/>
          </a:xfrm>
          <a:noFill/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Use Python as an interactive Calculator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Write Python code to initialize a variable to an array.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Write Python function that takes numbers as input and return a calculation using the values.</a:t>
            </a: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smtClean="0"/>
              <a:t>Loop through the values of an array.</a:t>
            </a:r>
            <a:endParaRPr lang="en-US" sz="2400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400" dirty="0" smtClean="0"/>
              <a:t>Create a </a:t>
            </a:r>
            <a:r>
              <a:rPr lang="en-US" sz="2400" dirty="0"/>
              <a:t>C</a:t>
            </a:r>
            <a:r>
              <a:rPr lang="en-US" sz="2400" dirty="0" smtClean="0"/>
              <a:t>lass that is initialized with some set of member variable values.</a:t>
            </a: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smtClean="0"/>
              <a:t>Add a member function to a class that does a calculation using member variables.</a:t>
            </a:r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2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580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Quiz 3: Five Things You should know now…</vt:lpstr>
      <vt:lpstr>Quiz 3: Five Things You should know now…</vt:lpstr>
      <vt:lpstr>Assignment #1: Software Installation</vt:lpstr>
      <vt:lpstr>Presentation #1: Project Proposal</vt:lpstr>
      <vt:lpstr>Presentation #1: Project Proposal</vt:lpstr>
      <vt:lpstr>Presentation #1: Project Proposal</vt:lpstr>
      <vt:lpstr>Python Introduction</vt:lpstr>
      <vt:lpstr>Python Introduction</vt:lpstr>
      <vt:lpstr>Quiz 4: A Few Things You should learn TODAY…</vt:lpstr>
      <vt:lpstr>Quiz 4: Five Things You should know now…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UserID</dc:creator>
  <cp:lastModifiedBy>userid</cp:lastModifiedBy>
  <cp:revision>62</cp:revision>
  <dcterms:created xsi:type="dcterms:W3CDTF">2013-07-17T21:55:23Z</dcterms:created>
  <dcterms:modified xsi:type="dcterms:W3CDTF">2013-09-05T21:31:50Z</dcterms:modified>
</cp:coreProperties>
</file>