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2" r:id="rId5"/>
    <p:sldId id="3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53" d="100"/>
          <a:sy n="53" d="100"/>
        </p:scale>
        <p:origin x="-47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4: Extra Credit</a:t>
            </a:r>
            <a:br>
              <a:rPr lang="en-US" dirty="0" smtClean="0"/>
            </a:br>
            <a:r>
              <a:rPr lang="en-US" dirty="0" smtClean="0"/>
              <a:t>Write Python Code/</a:t>
            </a:r>
            <a:br>
              <a:rPr lang="en-US" dirty="0" smtClean="0"/>
            </a:br>
            <a:r>
              <a:rPr lang="en-US" dirty="0" smtClean="0"/>
              <a:t>Submit </a:t>
            </a:r>
            <a:r>
              <a:rPr lang="en-US" smtClean="0"/>
              <a:t>by </a:t>
            </a:r>
            <a:r>
              <a:rPr lang="en-US" smtClean="0"/>
              <a:t>9/11 </a:t>
            </a:r>
            <a:r>
              <a:rPr lang="en-US" dirty="0" smtClean="0"/>
              <a:t>– Extra 2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3810000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Write Python code to initialize a variable ‘x’ to an array of 3 values, all equal to 0.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Python function to calculate the area of a triangle given it’s base and height.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a Python function that takes an array as input and uses a for loop to print the contents of each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/>
              <a:t>C</a:t>
            </a:r>
            <a:r>
              <a:rPr lang="en-US" sz="2400" dirty="0" smtClean="0"/>
              <a:t>lass triangle that is initialized with two member variable values, base and height.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Add a member function to Triangle class that calculates Area.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Due 9/20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43400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Part 1 : </a:t>
            </a:r>
            <a:r>
              <a:rPr lang="en-US" sz="2400" b="1" dirty="0" err="1"/>
              <a:t>GitHub</a:t>
            </a:r>
            <a:r>
              <a:rPr lang="en-US" sz="2400" b="1" dirty="0"/>
              <a:t> Project </a:t>
            </a:r>
            <a:r>
              <a:rPr lang="en-US" sz="2400" dirty="0"/>
              <a:t>(5 points)</a:t>
            </a:r>
          </a:p>
          <a:p>
            <a:pPr lvl="1"/>
            <a:r>
              <a:rPr lang="en-US" sz="2000" dirty="0"/>
              <a:t>In this part of this assignment you will need to create a public project in </a:t>
            </a:r>
            <a:r>
              <a:rPr lang="en-US" sz="2000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400" b="1" dirty="0"/>
              <a:t>Part 2 : Simple DB in MySQL </a:t>
            </a:r>
            <a:r>
              <a:rPr lang="en-US" sz="2400" dirty="0"/>
              <a:t>(15 points)</a:t>
            </a:r>
          </a:p>
          <a:p>
            <a:pPr lvl="1"/>
            <a:r>
              <a:rPr lang="en-US" sz="2000" dirty="0"/>
              <a:t>In this part of the assignment we are going to create a simple database of five tables with integer values.  You will create 5 tables: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4340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R1( K, A, B, C)</a:t>
            </a:r>
          </a:p>
          <a:p>
            <a:r>
              <a:rPr lang="en-US" sz="2400" dirty="0"/>
              <a:t>R2( K, D, E)</a:t>
            </a:r>
          </a:p>
          <a:p>
            <a:r>
              <a:rPr lang="en-US" sz="2400" dirty="0"/>
              <a:t>R3( A, A1, A2, A3)</a:t>
            </a:r>
          </a:p>
          <a:p>
            <a:r>
              <a:rPr lang="en-US" sz="2400" dirty="0"/>
              <a:t>R4( B, B1, B2)</a:t>
            </a:r>
          </a:p>
          <a:p>
            <a:r>
              <a:rPr lang="en-US" sz="2400" dirty="0"/>
              <a:t>R5( C, C1, C2, C3, C4, C5)</a:t>
            </a:r>
          </a:p>
          <a:p>
            <a:r>
              <a:rPr lang="en-US" sz="2400" dirty="0"/>
              <a:t>w/ K a key value for R1 and R2.</a:t>
            </a:r>
          </a:p>
          <a:p>
            <a:r>
              <a:rPr lang="en-US" sz="2400" dirty="0"/>
              <a:t>w/ A </a:t>
            </a:r>
            <a:r>
              <a:rPr lang="en-US" sz="2400" dirty="0" err="1"/>
              <a:t>a</a:t>
            </a:r>
            <a:r>
              <a:rPr lang="en-US" sz="2400" dirty="0"/>
              <a:t> key value for R3.</a:t>
            </a:r>
          </a:p>
          <a:p>
            <a:r>
              <a:rPr lang="en-US" sz="2400" dirty="0"/>
              <a:t>w/ B a key value for R4.</a:t>
            </a:r>
          </a:p>
          <a:p>
            <a:r>
              <a:rPr lang="en-US" sz="2400" dirty="0"/>
              <a:t>w/ C a key value for R5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99382"/>
              </p:ext>
            </p:extLst>
          </p:nvPr>
        </p:nvGraphicFramePr>
        <p:xfrm>
          <a:off x="152400" y="1676400"/>
          <a:ext cx="8762996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  <a:gridCol w="796636"/>
                <a:gridCol w="796636"/>
                <a:gridCol w="796636"/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14837"/>
              </p:ext>
            </p:extLst>
          </p:nvPr>
        </p:nvGraphicFramePr>
        <p:xfrm>
          <a:off x="152400" y="4267200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Going Forward: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434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/>
              <a:t>9/17: Relational Algebra</a:t>
            </a:r>
          </a:p>
          <a:p>
            <a:r>
              <a:rPr lang="en-US" sz="2400" dirty="0" smtClean="0"/>
              <a:t>9/19: Queries In SQL</a:t>
            </a:r>
          </a:p>
          <a:p>
            <a:r>
              <a:rPr lang="en-US" sz="2400" dirty="0" smtClean="0"/>
              <a:t>9/24: High Level Design -- E/R Diagrams</a:t>
            </a:r>
          </a:p>
          <a:p>
            <a:r>
              <a:rPr lang="en-US" sz="2400" dirty="0" smtClean="0"/>
              <a:t>Assignment 3 ( 10/4 ) : Queries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389</Words>
  <Application>Microsoft Office PowerPoint</Application>
  <PresentationFormat>On-screen Show (4:3)</PresentationFormat>
  <Paragraphs>134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Quiz 4: Extra Credit Write Python Code/ Submit by 9/11 – Extra 2 Points</vt:lpstr>
      <vt:lpstr>Assignment 2: Due 9/20</vt:lpstr>
      <vt:lpstr>Assignment 2: Tables</vt:lpstr>
      <vt:lpstr>Assignment 2: Data</vt:lpstr>
      <vt:lpstr>Going Forward: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69</cp:revision>
  <dcterms:created xsi:type="dcterms:W3CDTF">2013-07-17T21:55:23Z</dcterms:created>
  <dcterms:modified xsi:type="dcterms:W3CDTF">2013-09-10T22:30:22Z</dcterms:modified>
</cp:coreProperties>
</file>