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Black"/>
      <p:bold r:id="rId16"/>
      <p:boldItalic r:id="rId17"/>
    </p:embeddedFont>
    <p:embeddedFont>
      <p:font typeface="Roboto Thin"/>
      <p:regular r:id="rId18"/>
      <p:bold r:id="rId19"/>
      <p:italic r:id="rId20"/>
      <p:boldItalic r:id="rId21"/>
    </p:embeddedFont>
    <p:embeddedFont>
      <p:font typeface="Roboto"/>
      <p:regular r:id="rId22"/>
      <p:bold r:id="rId23"/>
      <p:italic r:id="rId24"/>
      <p:boldItalic r:id="rId25"/>
    </p:embeddedFont>
    <p:embeddedFont>
      <p:font typeface="Montserrat Black"/>
      <p:bold r:id="rId26"/>
      <p:boldItalic r:id="rId27"/>
    </p:embeddedFont>
    <p:embeddedFont>
      <p:font typeface="Didact Gothic"/>
      <p:regular r:id="rId28"/>
    </p:embeddedFont>
    <p:embeddedFont>
      <p:font typeface="Roboto Mono Thin"/>
      <p:regular r:id="rId29"/>
      <p:bold r:id="rId30"/>
      <p:italic r:id="rId31"/>
      <p:boldItalic r:id="rId32"/>
    </p:embeddedFont>
    <p:embeddedFont>
      <p:font typeface="Roboto Light"/>
      <p:regular r:id="rId33"/>
      <p:bold r:id="rId34"/>
      <p:italic r:id="rId35"/>
      <p:boldItalic r:id="rId36"/>
    </p:embeddedFont>
    <p:embeddedFont>
      <p:font typeface="Bree Serif"/>
      <p:regular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8" roundtripDataSignature="AMtx7mguj/7MLF3HibUNJlWZkcdf7HmeH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DBC55B0-586D-4D09-9A8A-BC9B9E6CB0EC}">
  <a:tblStyle styleId="{3DBC55B0-586D-4D09-9A8A-BC9B9E6CB0E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6B0D9ED5-5032-4075-8823-3EFBC9587BA7}" styleName="Table_1">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RobotoThin-italic.fntdata"/><Relationship Id="rId22" Type="http://schemas.openxmlformats.org/officeDocument/2006/relationships/font" Target="fonts/Roboto-regular.fntdata"/><Relationship Id="rId21" Type="http://schemas.openxmlformats.org/officeDocument/2006/relationships/font" Target="fonts/RobotoThin-boldItalic.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lack-bold.fntdata"/><Relationship Id="rId25" Type="http://schemas.openxmlformats.org/officeDocument/2006/relationships/font" Target="fonts/Roboto-boldItalic.fntdata"/><Relationship Id="rId28" Type="http://schemas.openxmlformats.org/officeDocument/2006/relationships/font" Target="fonts/DidactGothic-regular.fntdata"/><Relationship Id="rId27" Type="http://schemas.openxmlformats.org/officeDocument/2006/relationships/font" Target="fonts/MontserratBlack-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onoThin-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onoThin-italic.fntdata"/><Relationship Id="rId30" Type="http://schemas.openxmlformats.org/officeDocument/2006/relationships/font" Target="fonts/RobotoMonoThin-bold.fntdata"/><Relationship Id="rId11" Type="http://schemas.openxmlformats.org/officeDocument/2006/relationships/slide" Target="slides/slide6.xml"/><Relationship Id="rId33" Type="http://schemas.openxmlformats.org/officeDocument/2006/relationships/font" Target="fonts/RobotoLight-regular.fntdata"/><Relationship Id="rId10" Type="http://schemas.openxmlformats.org/officeDocument/2006/relationships/slide" Target="slides/slide5.xml"/><Relationship Id="rId32" Type="http://schemas.openxmlformats.org/officeDocument/2006/relationships/font" Target="fonts/RobotoMonoThin-boldItalic.fntdata"/><Relationship Id="rId13" Type="http://schemas.openxmlformats.org/officeDocument/2006/relationships/slide" Target="slides/slide8.xml"/><Relationship Id="rId35" Type="http://schemas.openxmlformats.org/officeDocument/2006/relationships/font" Target="fonts/RobotoLight-italic.fntdata"/><Relationship Id="rId12" Type="http://schemas.openxmlformats.org/officeDocument/2006/relationships/slide" Target="slides/slide7.xml"/><Relationship Id="rId34" Type="http://schemas.openxmlformats.org/officeDocument/2006/relationships/font" Target="fonts/RobotoLight-bold.fntdata"/><Relationship Id="rId15" Type="http://schemas.openxmlformats.org/officeDocument/2006/relationships/slide" Target="slides/slide10.xml"/><Relationship Id="rId37" Type="http://schemas.openxmlformats.org/officeDocument/2006/relationships/font" Target="fonts/BreeSerif-regular.fntdata"/><Relationship Id="rId14" Type="http://schemas.openxmlformats.org/officeDocument/2006/relationships/slide" Target="slides/slide9.xml"/><Relationship Id="rId36" Type="http://schemas.openxmlformats.org/officeDocument/2006/relationships/font" Target="fonts/RobotoLight-boldItalic.fntdata"/><Relationship Id="rId17" Type="http://schemas.openxmlformats.org/officeDocument/2006/relationships/font" Target="fonts/RobotoBlack-boldItalic.fntdata"/><Relationship Id="rId16" Type="http://schemas.openxmlformats.org/officeDocument/2006/relationships/font" Target="fonts/RobotoBlack-bold.fntdata"/><Relationship Id="rId38" Type="http://customschemas.google.com/relationships/presentationmetadata" Target="metadata"/><Relationship Id="rId19" Type="http://schemas.openxmlformats.org/officeDocument/2006/relationships/font" Target="fonts/RobotoThin-bold.fntdata"/><Relationship Id="rId18" Type="http://schemas.openxmlformats.org/officeDocument/2006/relationships/font" Target="fonts/RobotoThin-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 name="Google Shape;5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23f881608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23f881608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3a75454e4d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g23a75454e4d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3a75454e4d_1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g23a75454e4d_1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3a75454e4d_1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23a75454e4d_1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TITLE" type="title">
  <p:cSld name="TITLE">
    <p:bg>
      <p:bgPr>
        <a:gradFill>
          <a:gsLst>
            <a:gs pos="0">
              <a:srgbClr val="052643"/>
            </a:gs>
            <a:gs pos="100000">
              <a:srgbClr val="041523"/>
            </a:gs>
          </a:gsLst>
          <a:path path="circle">
            <a:fillToRect b="50%" l="50%" r="50%" t="50%"/>
          </a:path>
          <a:tileRect/>
        </a:gradFill>
      </p:bgPr>
    </p:bg>
    <p:spTree>
      <p:nvGrpSpPr>
        <p:cNvPr id="8" name="Shape 8"/>
        <p:cNvGrpSpPr/>
        <p:nvPr/>
      </p:nvGrpSpPr>
      <p:grpSpPr>
        <a:xfrm>
          <a:off x="0" y="0"/>
          <a:ext cx="0" cy="0"/>
          <a:chOff x="0" y="0"/>
          <a:chExt cx="0" cy="0"/>
        </a:xfrm>
      </p:grpSpPr>
      <p:sp>
        <p:nvSpPr>
          <p:cNvPr id="9" name="Google Shape;9;p15"/>
          <p:cNvSpPr txBox="1"/>
          <p:nvPr>
            <p:ph type="ctrTitle"/>
          </p:nvPr>
        </p:nvSpPr>
        <p:spPr>
          <a:xfrm>
            <a:off x="5237375" y="3670025"/>
            <a:ext cx="31296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48FFD5"/>
              </a:buClr>
              <a:buSzPts val="3000"/>
              <a:buFont typeface="Roboto Black"/>
              <a:buNone/>
              <a:defRPr b="0" sz="3000">
                <a:solidFill>
                  <a:srgbClr val="48FFD5"/>
                </a:solidFill>
                <a:latin typeface="Roboto Black"/>
                <a:ea typeface="Roboto Black"/>
                <a:cs typeface="Roboto Black"/>
                <a:sym typeface="Roboto Black"/>
              </a:defRPr>
            </a:lvl1pPr>
            <a:lvl2pPr lvl="1" algn="r">
              <a:lnSpc>
                <a:spcPct val="100000"/>
              </a:lnSpc>
              <a:spcBef>
                <a:spcPts val="0"/>
              </a:spcBef>
              <a:spcAft>
                <a:spcPts val="0"/>
              </a:spcAft>
              <a:buClr>
                <a:srgbClr val="48FFD5"/>
              </a:buClr>
              <a:buSzPts val="3600"/>
              <a:buNone/>
              <a:defRPr sz="3600">
                <a:solidFill>
                  <a:srgbClr val="48FFD5"/>
                </a:solidFill>
              </a:defRPr>
            </a:lvl2pPr>
            <a:lvl3pPr lvl="2" algn="r">
              <a:lnSpc>
                <a:spcPct val="100000"/>
              </a:lnSpc>
              <a:spcBef>
                <a:spcPts val="0"/>
              </a:spcBef>
              <a:spcAft>
                <a:spcPts val="0"/>
              </a:spcAft>
              <a:buClr>
                <a:srgbClr val="48FFD5"/>
              </a:buClr>
              <a:buSzPts val="3600"/>
              <a:buNone/>
              <a:defRPr sz="3600">
                <a:solidFill>
                  <a:srgbClr val="48FFD5"/>
                </a:solidFill>
              </a:defRPr>
            </a:lvl3pPr>
            <a:lvl4pPr lvl="3" algn="r">
              <a:lnSpc>
                <a:spcPct val="100000"/>
              </a:lnSpc>
              <a:spcBef>
                <a:spcPts val="0"/>
              </a:spcBef>
              <a:spcAft>
                <a:spcPts val="0"/>
              </a:spcAft>
              <a:buClr>
                <a:srgbClr val="48FFD5"/>
              </a:buClr>
              <a:buSzPts val="3600"/>
              <a:buNone/>
              <a:defRPr sz="3600">
                <a:solidFill>
                  <a:srgbClr val="48FFD5"/>
                </a:solidFill>
              </a:defRPr>
            </a:lvl4pPr>
            <a:lvl5pPr lvl="4" algn="r">
              <a:lnSpc>
                <a:spcPct val="100000"/>
              </a:lnSpc>
              <a:spcBef>
                <a:spcPts val="0"/>
              </a:spcBef>
              <a:spcAft>
                <a:spcPts val="0"/>
              </a:spcAft>
              <a:buClr>
                <a:srgbClr val="48FFD5"/>
              </a:buClr>
              <a:buSzPts val="3600"/>
              <a:buNone/>
              <a:defRPr sz="3600">
                <a:solidFill>
                  <a:srgbClr val="48FFD5"/>
                </a:solidFill>
              </a:defRPr>
            </a:lvl5pPr>
            <a:lvl6pPr lvl="5" algn="r">
              <a:lnSpc>
                <a:spcPct val="100000"/>
              </a:lnSpc>
              <a:spcBef>
                <a:spcPts val="0"/>
              </a:spcBef>
              <a:spcAft>
                <a:spcPts val="0"/>
              </a:spcAft>
              <a:buClr>
                <a:srgbClr val="48FFD5"/>
              </a:buClr>
              <a:buSzPts val="3600"/>
              <a:buNone/>
              <a:defRPr sz="3600">
                <a:solidFill>
                  <a:srgbClr val="48FFD5"/>
                </a:solidFill>
              </a:defRPr>
            </a:lvl6pPr>
            <a:lvl7pPr lvl="6" algn="r">
              <a:lnSpc>
                <a:spcPct val="100000"/>
              </a:lnSpc>
              <a:spcBef>
                <a:spcPts val="0"/>
              </a:spcBef>
              <a:spcAft>
                <a:spcPts val="0"/>
              </a:spcAft>
              <a:buClr>
                <a:srgbClr val="48FFD5"/>
              </a:buClr>
              <a:buSzPts val="3600"/>
              <a:buNone/>
              <a:defRPr sz="3600">
                <a:solidFill>
                  <a:srgbClr val="48FFD5"/>
                </a:solidFill>
              </a:defRPr>
            </a:lvl7pPr>
            <a:lvl8pPr lvl="7" algn="r">
              <a:lnSpc>
                <a:spcPct val="100000"/>
              </a:lnSpc>
              <a:spcBef>
                <a:spcPts val="0"/>
              </a:spcBef>
              <a:spcAft>
                <a:spcPts val="0"/>
              </a:spcAft>
              <a:buClr>
                <a:srgbClr val="48FFD5"/>
              </a:buClr>
              <a:buSzPts val="3600"/>
              <a:buNone/>
              <a:defRPr sz="3600">
                <a:solidFill>
                  <a:srgbClr val="48FFD5"/>
                </a:solidFill>
              </a:defRPr>
            </a:lvl8pPr>
            <a:lvl9pPr lvl="8" algn="r">
              <a:lnSpc>
                <a:spcPct val="100000"/>
              </a:lnSpc>
              <a:spcBef>
                <a:spcPts val="0"/>
              </a:spcBef>
              <a:spcAft>
                <a:spcPts val="0"/>
              </a:spcAft>
              <a:buClr>
                <a:srgbClr val="48FFD5"/>
              </a:buClr>
              <a:buSzPts val="3600"/>
              <a:buNone/>
              <a:defRPr sz="3600">
                <a:solidFill>
                  <a:srgbClr val="48FFD5"/>
                </a:solidFill>
              </a:defRPr>
            </a:lvl9pPr>
          </a:lstStyle>
          <a:p/>
        </p:txBody>
      </p:sp>
      <p:sp>
        <p:nvSpPr>
          <p:cNvPr id="10" name="Google Shape;10;p15"/>
          <p:cNvSpPr txBox="1"/>
          <p:nvPr>
            <p:ph idx="1" type="subTitle"/>
          </p:nvPr>
        </p:nvSpPr>
        <p:spPr>
          <a:xfrm>
            <a:off x="5237375" y="4181150"/>
            <a:ext cx="3129600" cy="606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TITLE_1">
    <p:bg>
      <p:bgPr>
        <a:gradFill>
          <a:gsLst>
            <a:gs pos="0">
              <a:srgbClr val="052643"/>
            </a:gs>
            <a:gs pos="100000">
              <a:srgbClr val="041523"/>
            </a:gs>
          </a:gsLst>
          <a:path path="circle">
            <a:fillToRect b="50%" l="50%" r="50%" t="50%"/>
          </a:path>
          <a:tileRect/>
        </a:gradFill>
      </p:bgPr>
    </p:bg>
    <p:spTree>
      <p:nvGrpSpPr>
        <p:cNvPr id="11" name="Shape 11"/>
        <p:cNvGrpSpPr/>
        <p:nvPr/>
      </p:nvGrpSpPr>
      <p:grpSpPr>
        <a:xfrm>
          <a:off x="0" y="0"/>
          <a:ext cx="0" cy="0"/>
          <a:chOff x="0" y="0"/>
          <a:chExt cx="0" cy="0"/>
        </a:xfrm>
      </p:grpSpPr>
      <p:sp>
        <p:nvSpPr>
          <p:cNvPr id="12" name="Google Shape;12;p16"/>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p:txBody>
      </p:sp>
      <p:sp>
        <p:nvSpPr>
          <p:cNvPr id="13" name="Google Shape;13;p16"/>
          <p:cNvSpPr txBox="1"/>
          <p:nvPr>
            <p:ph idx="1" type="subTitle"/>
          </p:nvPr>
        </p:nvSpPr>
        <p:spPr>
          <a:xfrm>
            <a:off x="6411225" y="21219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48FFD5"/>
              </a:buClr>
              <a:buSzPts val="900"/>
              <a:buNone/>
              <a:defRPr sz="900">
                <a:solidFill>
                  <a:srgbClr val="48FFD5"/>
                </a:solidFill>
              </a:defRPr>
            </a:lvl1pPr>
            <a:lvl2pPr lvl="1" algn="ctr">
              <a:lnSpc>
                <a:spcPct val="100000"/>
              </a:lnSpc>
              <a:spcBef>
                <a:spcPts val="0"/>
              </a:spcBef>
              <a:spcAft>
                <a:spcPts val="0"/>
              </a:spcAft>
              <a:buClr>
                <a:srgbClr val="48FFD5"/>
              </a:buClr>
              <a:buSzPts val="900"/>
              <a:buNone/>
              <a:defRPr sz="900">
                <a:solidFill>
                  <a:srgbClr val="48FFD5"/>
                </a:solidFill>
              </a:defRPr>
            </a:lvl2pPr>
            <a:lvl3pPr lvl="2" algn="ctr">
              <a:lnSpc>
                <a:spcPct val="100000"/>
              </a:lnSpc>
              <a:spcBef>
                <a:spcPts val="0"/>
              </a:spcBef>
              <a:spcAft>
                <a:spcPts val="0"/>
              </a:spcAft>
              <a:buClr>
                <a:srgbClr val="48FFD5"/>
              </a:buClr>
              <a:buSzPts val="900"/>
              <a:buNone/>
              <a:defRPr sz="900">
                <a:solidFill>
                  <a:srgbClr val="48FFD5"/>
                </a:solidFill>
              </a:defRPr>
            </a:lvl3pPr>
            <a:lvl4pPr lvl="3" algn="ctr">
              <a:lnSpc>
                <a:spcPct val="100000"/>
              </a:lnSpc>
              <a:spcBef>
                <a:spcPts val="0"/>
              </a:spcBef>
              <a:spcAft>
                <a:spcPts val="0"/>
              </a:spcAft>
              <a:buClr>
                <a:srgbClr val="48FFD5"/>
              </a:buClr>
              <a:buSzPts val="900"/>
              <a:buNone/>
              <a:defRPr sz="900">
                <a:solidFill>
                  <a:srgbClr val="48FFD5"/>
                </a:solidFill>
              </a:defRPr>
            </a:lvl4pPr>
            <a:lvl5pPr lvl="4" algn="ctr">
              <a:lnSpc>
                <a:spcPct val="100000"/>
              </a:lnSpc>
              <a:spcBef>
                <a:spcPts val="0"/>
              </a:spcBef>
              <a:spcAft>
                <a:spcPts val="0"/>
              </a:spcAft>
              <a:buClr>
                <a:srgbClr val="48FFD5"/>
              </a:buClr>
              <a:buSzPts val="900"/>
              <a:buNone/>
              <a:defRPr sz="900">
                <a:solidFill>
                  <a:srgbClr val="48FFD5"/>
                </a:solidFill>
              </a:defRPr>
            </a:lvl5pPr>
            <a:lvl6pPr lvl="5" algn="ctr">
              <a:lnSpc>
                <a:spcPct val="100000"/>
              </a:lnSpc>
              <a:spcBef>
                <a:spcPts val="0"/>
              </a:spcBef>
              <a:spcAft>
                <a:spcPts val="0"/>
              </a:spcAft>
              <a:buClr>
                <a:srgbClr val="48FFD5"/>
              </a:buClr>
              <a:buSzPts val="900"/>
              <a:buNone/>
              <a:defRPr sz="900">
                <a:solidFill>
                  <a:srgbClr val="48FFD5"/>
                </a:solidFill>
              </a:defRPr>
            </a:lvl6pPr>
            <a:lvl7pPr lvl="6" algn="ctr">
              <a:lnSpc>
                <a:spcPct val="100000"/>
              </a:lnSpc>
              <a:spcBef>
                <a:spcPts val="0"/>
              </a:spcBef>
              <a:spcAft>
                <a:spcPts val="0"/>
              </a:spcAft>
              <a:buClr>
                <a:srgbClr val="48FFD5"/>
              </a:buClr>
              <a:buSzPts val="900"/>
              <a:buNone/>
              <a:defRPr sz="900">
                <a:solidFill>
                  <a:srgbClr val="48FFD5"/>
                </a:solidFill>
              </a:defRPr>
            </a:lvl7pPr>
            <a:lvl8pPr lvl="7" algn="ctr">
              <a:lnSpc>
                <a:spcPct val="100000"/>
              </a:lnSpc>
              <a:spcBef>
                <a:spcPts val="0"/>
              </a:spcBef>
              <a:spcAft>
                <a:spcPts val="0"/>
              </a:spcAft>
              <a:buClr>
                <a:srgbClr val="48FFD5"/>
              </a:buClr>
              <a:buSzPts val="900"/>
              <a:buNone/>
              <a:defRPr sz="900">
                <a:solidFill>
                  <a:srgbClr val="48FFD5"/>
                </a:solidFill>
              </a:defRPr>
            </a:lvl8pPr>
            <a:lvl9pPr lvl="8" algn="ctr">
              <a:lnSpc>
                <a:spcPct val="100000"/>
              </a:lnSpc>
              <a:spcBef>
                <a:spcPts val="0"/>
              </a:spcBef>
              <a:spcAft>
                <a:spcPts val="0"/>
              </a:spcAft>
              <a:buClr>
                <a:srgbClr val="48FFD5"/>
              </a:buClr>
              <a:buSzPts val="900"/>
              <a:buNone/>
              <a:defRPr sz="900">
                <a:solidFill>
                  <a:srgbClr val="48FFD5"/>
                </a:solidFill>
              </a:defRPr>
            </a:lvl9pPr>
          </a:lstStyle>
          <a:p/>
        </p:txBody>
      </p:sp>
      <p:sp>
        <p:nvSpPr>
          <p:cNvPr id="14" name="Google Shape;14;p16"/>
          <p:cNvSpPr txBox="1"/>
          <p:nvPr>
            <p:ph idx="2" type="title"/>
          </p:nvPr>
        </p:nvSpPr>
        <p:spPr>
          <a:xfrm>
            <a:off x="5167125" y="190125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15" name="Google Shape;15;p16"/>
          <p:cNvSpPr txBox="1"/>
          <p:nvPr>
            <p:ph idx="3" type="subTitle"/>
          </p:nvPr>
        </p:nvSpPr>
        <p:spPr>
          <a:xfrm>
            <a:off x="6411225" y="30466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48FFD5"/>
              </a:buClr>
              <a:buSzPts val="900"/>
              <a:buNone/>
              <a:defRPr sz="900">
                <a:solidFill>
                  <a:srgbClr val="48FFD5"/>
                </a:solidFill>
              </a:defRPr>
            </a:lvl1pPr>
            <a:lvl2pPr lvl="1" algn="ctr">
              <a:lnSpc>
                <a:spcPct val="100000"/>
              </a:lnSpc>
              <a:spcBef>
                <a:spcPts val="0"/>
              </a:spcBef>
              <a:spcAft>
                <a:spcPts val="0"/>
              </a:spcAft>
              <a:buClr>
                <a:srgbClr val="48FFD5"/>
              </a:buClr>
              <a:buSzPts val="900"/>
              <a:buNone/>
              <a:defRPr sz="900">
                <a:solidFill>
                  <a:srgbClr val="48FFD5"/>
                </a:solidFill>
              </a:defRPr>
            </a:lvl2pPr>
            <a:lvl3pPr lvl="2" algn="ctr">
              <a:lnSpc>
                <a:spcPct val="100000"/>
              </a:lnSpc>
              <a:spcBef>
                <a:spcPts val="0"/>
              </a:spcBef>
              <a:spcAft>
                <a:spcPts val="0"/>
              </a:spcAft>
              <a:buClr>
                <a:srgbClr val="48FFD5"/>
              </a:buClr>
              <a:buSzPts val="900"/>
              <a:buNone/>
              <a:defRPr sz="900">
                <a:solidFill>
                  <a:srgbClr val="48FFD5"/>
                </a:solidFill>
              </a:defRPr>
            </a:lvl3pPr>
            <a:lvl4pPr lvl="3" algn="ctr">
              <a:lnSpc>
                <a:spcPct val="100000"/>
              </a:lnSpc>
              <a:spcBef>
                <a:spcPts val="0"/>
              </a:spcBef>
              <a:spcAft>
                <a:spcPts val="0"/>
              </a:spcAft>
              <a:buClr>
                <a:srgbClr val="48FFD5"/>
              </a:buClr>
              <a:buSzPts val="900"/>
              <a:buNone/>
              <a:defRPr sz="900">
                <a:solidFill>
                  <a:srgbClr val="48FFD5"/>
                </a:solidFill>
              </a:defRPr>
            </a:lvl4pPr>
            <a:lvl5pPr lvl="4" algn="ctr">
              <a:lnSpc>
                <a:spcPct val="100000"/>
              </a:lnSpc>
              <a:spcBef>
                <a:spcPts val="0"/>
              </a:spcBef>
              <a:spcAft>
                <a:spcPts val="0"/>
              </a:spcAft>
              <a:buClr>
                <a:srgbClr val="48FFD5"/>
              </a:buClr>
              <a:buSzPts val="900"/>
              <a:buNone/>
              <a:defRPr sz="900">
                <a:solidFill>
                  <a:srgbClr val="48FFD5"/>
                </a:solidFill>
              </a:defRPr>
            </a:lvl5pPr>
            <a:lvl6pPr lvl="5" algn="ctr">
              <a:lnSpc>
                <a:spcPct val="100000"/>
              </a:lnSpc>
              <a:spcBef>
                <a:spcPts val="0"/>
              </a:spcBef>
              <a:spcAft>
                <a:spcPts val="0"/>
              </a:spcAft>
              <a:buClr>
                <a:srgbClr val="48FFD5"/>
              </a:buClr>
              <a:buSzPts val="900"/>
              <a:buNone/>
              <a:defRPr sz="900">
                <a:solidFill>
                  <a:srgbClr val="48FFD5"/>
                </a:solidFill>
              </a:defRPr>
            </a:lvl6pPr>
            <a:lvl7pPr lvl="6" algn="ctr">
              <a:lnSpc>
                <a:spcPct val="100000"/>
              </a:lnSpc>
              <a:spcBef>
                <a:spcPts val="0"/>
              </a:spcBef>
              <a:spcAft>
                <a:spcPts val="0"/>
              </a:spcAft>
              <a:buClr>
                <a:srgbClr val="48FFD5"/>
              </a:buClr>
              <a:buSzPts val="900"/>
              <a:buNone/>
              <a:defRPr sz="900">
                <a:solidFill>
                  <a:srgbClr val="48FFD5"/>
                </a:solidFill>
              </a:defRPr>
            </a:lvl7pPr>
            <a:lvl8pPr lvl="7" algn="ctr">
              <a:lnSpc>
                <a:spcPct val="100000"/>
              </a:lnSpc>
              <a:spcBef>
                <a:spcPts val="0"/>
              </a:spcBef>
              <a:spcAft>
                <a:spcPts val="0"/>
              </a:spcAft>
              <a:buClr>
                <a:srgbClr val="48FFD5"/>
              </a:buClr>
              <a:buSzPts val="900"/>
              <a:buNone/>
              <a:defRPr sz="900">
                <a:solidFill>
                  <a:srgbClr val="48FFD5"/>
                </a:solidFill>
              </a:defRPr>
            </a:lvl8pPr>
            <a:lvl9pPr lvl="8" algn="ctr">
              <a:lnSpc>
                <a:spcPct val="100000"/>
              </a:lnSpc>
              <a:spcBef>
                <a:spcPts val="0"/>
              </a:spcBef>
              <a:spcAft>
                <a:spcPts val="0"/>
              </a:spcAft>
              <a:buClr>
                <a:srgbClr val="48FFD5"/>
              </a:buClr>
              <a:buSzPts val="900"/>
              <a:buNone/>
              <a:defRPr sz="900">
                <a:solidFill>
                  <a:srgbClr val="48FFD5"/>
                </a:solidFill>
              </a:defRPr>
            </a:lvl9pPr>
          </a:lstStyle>
          <a:p/>
        </p:txBody>
      </p:sp>
      <p:sp>
        <p:nvSpPr>
          <p:cNvPr id="16" name="Google Shape;16;p16"/>
          <p:cNvSpPr txBox="1"/>
          <p:nvPr>
            <p:ph idx="4" type="title"/>
          </p:nvPr>
        </p:nvSpPr>
        <p:spPr>
          <a:xfrm>
            <a:off x="5167125" y="2797975"/>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17" name="Google Shape;17;p16"/>
          <p:cNvSpPr txBox="1"/>
          <p:nvPr>
            <p:ph idx="5" type="subTitle"/>
          </p:nvPr>
        </p:nvSpPr>
        <p:spPr>
          <a:xfrm>
            <a:off x="6411225" y="393545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48FFD5"/>
              </a:buClr>
              <a:buSzPts val="900"/>
              <a:buNone/>
              <a:defRPr sz="900">
                <a:solidFill>
                  <a:srgbClr val="48FFD5"/>
                </a:solidFill>
              </a:defRPr>
            </a:lvl1pPr>
            <a:lvl2pPr lvl="1" algn="ctr">
              <a:lnSpc>
                <a:spcPct val="100000"/>
              </a:lnSpc>
              <a:spcBef>
                <a:spcPts val="0"/>
              </a:spcBef>
              <a:spcAft>
                <a:spcPts val="0"/>
              </a:spcAft>
              <a:buClr>
                <a:srgbClr val="48FFD5"/>
              </a:buClr>
              <a:buSzPts val="900"/>
              <a:buNone/>
              <a:defRPr sz="900">
                <a:solidFill>
                  <a:srgbClr val="48FFD5"/>
                </a:solidFill>
              </a:defRPr>
            </a:lvl2pPr>
            <a:lvl3pPr lvl="2" algn="ctr">
              <a:lnSpc>
                <a:spcPct val="100000"/>
              </a:lnSpc>
              <a:spcBef>
                <a:spcPts val="0"/>
              </a:spcBef>
              <a:spcAft>
                <a:spcPts val="0"/>
              </a:spcAft>
              <a:buClr>
                <a:srgbClr val="48FFD5"/>
              </a:buClr>
              <a:buSzPts val="900"/>
              <a:buNone/>
              <a:defRPr sz="900">
                <a:solidFill>
                  <a:srgbClr val="48FFD5"/>
                </a:solidFill>
              </a:defRPr>
            </a:lvl3pPr>
            <a:lvl4pPr lvl="3" algn="ctr">
              <a:lnSpc>
                <a:spcPct val="100000"/>
              </a:lnSpc>
              <a:spcBef>
                <a:spcPts val="0"/>
              </a:spcBef>
              <a:spcAft>
                <a:spcPts val="0"/>
              </a:spcAft>
              <a:buClr>
                <a:srgbClr val="48FFD5"/>
              </a:buClr>
              <a:buSzPts val="900"/>
              <a:buNone/>
              <a:defRPr sz="900">
                <a:solidFill>
                  <a:srgbClr val="48FFD5"/>
                </a:solidFill>
              </a:defRPr>
            </a:lvl4pPr>
            <a:lvl5pPr lvl="4" algn="ctr">
              <a:lnSpc>
                <a:spcPct val="100000"/>
              </a:lnSpc>
              <a:spcBef>
                <a:spcPts val="0"/>
              </a:spcBef>
              <a:spcAft>
                <a:spcPts val="0"/>
              </a:spcAft>
              <a:buClr>
                <a:srgbClr val="48FFD5"/>
              </a:buClr>
              <a:buSzPts val="900"/>
              <a:buNone/>
              <a:defRPr sz="900">
                <a:solidFill>
                  <a:srgbClr val="48FFD5"/>
                </a:solidFill>
              </a:defRPr>
            </a:lvl5pPr>
            <a:lvl6pPr lvl="5" algn="ctr">
              <a:lnSpc>
                <a:spcPct val="100000"/>
              </a:lnSpc>
              <a:spcBef>
                <a:spcPts val="0"/>
              </a:spcBef>
              <a:spcAft>
                <a:spcPts val="0"/>
              </a:spcAft>
              <a:buClr>
                <a:srgbClr val="48FFD5"/>
              </a:buClr>
              <a:buSzPts val="900"/>
              <a:buNone/>
              <a:defRPr sz="900">
                <a:solidFill>
                  <a:srgbClr val="48FFD5"/>
                </a:solidFill>
              </a:defRPr>
            </a:lvl6pPr>
            <a:lvl7pPr lvl="6" algn="ctr">
              <a:lnSpc>
                <a:spcPct val="100000"/>
              </a:lnSpc>
              <a:spcBef>
                <a:spcPts val="0"/>
              </a:spcBef>
              <a:spcAft>
                <a:spcPts val="0"/>
              </a:spcAft>
              <a:buClr>
                <a:srgbClr val="48FFD5"/>
              </a:buClr>
              <a:buSzPts val="900"/>
              <a:buNone/>
              <a:defRPr sz="900">
                <a:solidFill>
                  <a:srgbClr val="48FFD5"/>
                </a:solidFill>
              </a:defRPr>
            </a:lvl7pPr>
            <a:lvl8pPr lvl="7" algn="ctr">
              <a:lnSpc>
                <a:spcPct val="100000"/>
              </a:lnSpc>
              <a:spcBef>
                <a:spcPts val="0"/>
              </a:spcBef>
              <a:spcAft>
                <a:spcPts val="0"/>
              </a:spcAft>
              <a:buClr>
                <a:srgbClr val="48FFD5"/>
              </a:buClr>
              <a:buSzPts val="900"/>
              <a:buNone/>
              <a:defRPr sz="900">
                <a:solidFill>
                  <a:srgbClr val="48FFD5"/>
                </a:solidFill>
              </a:defRPr>
            </a:lvl8pPr>
            <a:lvl9pPr lvl="8" algn="ctr">
              <a:lnSpc>
                <a:spcPct val="100000"/>
              </a:lnSpc>
              <a:spcBef>
                <a:spcPts val="0"/>
              </a:spcBef>
              <a:spcAft>
                <a:spcPts val="0"/>
              </a:spcAft>
              <a:buClr>
                <a:srgbClr val="48FFD5"/>
              </a:buClr>
              <a:buSzPts val="900"/>
              <a:buNone/>
              <a:defRPr sz="900">
                <a:solidFill>
                  <a:srgbClr val="48FFD5"/>
                </a:solidFill>
              </a:defRPr>
            </a:lvl9pPr>
          </a:lstStyle>
          <a:p/>
        </p:txBody>
      </p:sp>
      <p:sp>
        <p:nvSpPr>
          <p:cNvPr id="18" name="Google Shape;18;p16"/>
          <p:cNvSpPr txBox="1"/>
          <p:nvPr>
            <p:ph idx="6" type="title"/>
          </p:nvPr>
        </p:nvSpPr>
        <p:spPr>
          <a:xfrm>
            <a:off x="5167125" y="369470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19" name="Google Shape;19;p16"/>
          <p:cNvSpPr txBox="1"/>
          <p:nvPr>
            <p:ph idx="7" type="subTitle"/>
          </p:nvPr>
        </p:nvSpPr>
        <p:spPr>
          <a:xfrm>
            <a:off x="725750" y="21219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48FFD5"/>
              </a:buClr>
              <a:buSzPts val="900"/>
              <a:buNone/>
              <a:defRPr sz="900">
                <a:solidFill>
                  <a:srgbClr val="48FFD5"/>
                </a:solidFill>
              </a:defRPr>
            </a:lvl1pPr>
            <a:lvl2pPr lvl="1" algn="r">
              <a:lnSpc>
                <a:spcPct val="100000"/>
              </a:lnSpc>
              <a:spcBef>
                <a:spcPts val="0"/>
              </a:spcBef>
              <a:spcAft>
                <a:spcPts val="0"/>
              </a:spcAft>
              <a:buClr>
                <a:srgbClr val="48FFD5"/>
              </a:buClr>
              <a:buSzPts val="900"/>
              <a:buNone/>
              <a:defRPr sz="900">
                <a:solidFill>
                  <a:srgbClr val="48FFD5"/>
                </a:solidFill>
              </a:defRPr>
            </a:lvl2pPr>
            <a:lvl3pPr lvl="2" algn="r">
              <a:lnSpc>
                <a:spcPct val="100000"/>
              </a:lnSpc>
              <a:spcBef>
                <a:spcPts val="0"/>
              </a:spcBef>
              <a:spcAft>
                <a:spcPts val="0"/>
              </a:spcAft>
              <a:buClr>
                <a:srgbClr val="48FFD5"/>
              </a:buClr>
              <a:buSzPts val="900"/>
              <a:buNone/>
              <a:defRPr sz="900">
                <a:solidFill>
                  <a:srgbClr val="48FFD5"/>
                </a:solidFill>
              </a:defRPr>
            </a:lvl3pPr>
            <a:lvl4pPr lvl="3" algn="r">
              <a:lnSpc>
                <a:spcPct val="100000"/>
              </a:lnSpc>
              <a:spcBef>
                <a:spcPts val="0"/>
              </a:spcBef>
              <a:spcAft>
                <a:spcPts val="0"/>
              </a:spcAft>
              <a:buClr>
                <a:srgbClr val="48FFD5"/>
              </a:buClr>
              <a:buSzPts val="900"/>
              <a:buNone/>
              <a:defRPr sz="900">
                <a:solidFill>
                  <a:srgbClr val="48FFD5"/>
                </a:solidFill>
              </a:defRPr>
            </a:lvl4pPr>
            <a:lvl5pPr lvl="4" algn="r">
              <a:lnSpc>
                <a:spcPct val="100000"/>
              </a:lnSpc>
              <a:spcBef>
                <a:spcPts val="0"/>
              </a:spcBef>
              <a:spcAft>
                <a:spcPts val="0"/>
              </a:spcAft>
              <a:buClr>
                <a:srgbClr val="48FFD5"/>
              </a:buClr>
              <a:buSzPts val="900"/>
              <a:buNone/>
              <a:defRPr sz="900">
                <a:solidFill>
                  <a:srgbClr val="48FFD5"/>
                </a:solidFill>
              </a:defRPr>
            </a:lvl5pPr>
            <a:lvl6pPr lvl="5" algn="r">
              <a:lnSpc>
                <a:spcPct val="100000"/>
              </a:lnSpc>
              <a:spcBef>
                <a:spcPts val="0"/>
              </a:spcBef>
              <a:spcAft>
                <a:spcPts val="0"/>
              </a:spcAft>
              <a:buClr>
                <a:srgbClr val="48FFD5"/>
              </a:buClr>
              <a:buSzPts val="900"/>
              <a:buNone/>
              <a:defRPr sz="900">
                <a:solidFill>
                  <a:srgbClr val="48FFD5"/>
                </a:solidFill>
              </a:defRPr>
            </a:lvl6pPr>
            <a:lvl7pPr lvl="6" algn="r">
              <a:lnSpc>
                <a:spcPct val="100000"/>
              </a:lnSpc>
              <a:spcBef>
                <a:spcPts val="0"/>
              </a:spcBef>
              <a:spcAft>
                <a:spcPts val="0"/>
              </a:spcAft>
              <a:buClr>
                <a:srgbClr val="48FFD5"/>
              </a:buClr>
              <a:buSzPts val="900"/>
              <a:buNone/>
              <a:defRPr sz="900">
                <a:solidFill>
                  <a:srgbClr val="48FFD5"/>
                </a:solidFill>
              </a:defRPr>
            </a:lvl7pPr>
            <a:lvl8pPr lvl="7" algn="r">
              <a:lnSpc>
                <a:spcPct val="100000"/>
              </a:lnSpc>
              <a:spcBef>
                <a:spcPts val="0"/>
              </a:spcBef>
              <a:spcAft>
                <a:spcPts val="0"/>
              </a:spcAft>
              <a:buClr>
                <a:srgbClr val="48FFD5"/>
              </a:buClr>
              <a:buSzPts val="900"/>
              <a:buNone/>
              <a:defRPr sz="900">
                <a:solidFill>
                  <a:srgbClr val="48FFD5"/>
                </a:solidFill>
              </a:defRPr>
            </a:lvl8pPr>
            <a:lvl9pPr lvl="8" algn="r">
              <a:lnSpc>
                <a:spcPct val="100000"/>
              </a:lnSpc>
              <a:spcBef>
                <a:spcPts val="0"/>
              </a:spcBef>
              <a:spcAft>
                <a:spcPts val="0"/>
              </a:spcAft>
              <a:buClr>
                <a:srgbClr val="48FFD5"/>
              </a:buClr>
              <a:buSzPts val="900"/>
              <a:buNone/>
              <a:defRPr sz="900">
                <a:solidFill>
                  <a:srgbClr val="48FFD5"/>
                </a:solidFill>
              </a:defRPr>
            </a:lvl9pPr>
          </a:lstStyle>
          <a:p/>
        </p:txBody>
      </p:sp>
      <p:sp>
        <p:nvSpPr>
          <p:cNvPr id="20" name="Google Shape;20;p16"/>
          <p:cNvSpPr txBox="1"/>
          <p:nvPr>
            <p:ph idx="8" type="title"/>
          </p:nvPr>
        </p:nvSpPr>
        <p:spPr>
          <a:xfrm>
            <a:off x="2827575" y="190125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21" name="Google Shape;21;p16"/>
          <p:cNvSpPr txBox="1"/>
          <p:nvPr>
            <p:ph idx="9" type="subTitle"/>
          </p:nvPr>
        </p:nvSpPr>
        <p:spPr>
          <a:xfrm>
            <a:off x="725750" y="30466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48FFD5"/>
              </a:buClr>
              <a:buSzPts val="900"/>
              <a:buNone/>
              <a:defRPr sz="900">
                <a:solidFill>
                  <a:srgbClr val="48FFD5"/>
                </a:solidFill>
              </a:defRPr>
            </a:lvl1pPr>
            <a:lvl2pPr lvl="1" algn="r">
              <a:lnSpc>
                <a:spcPct val="100000"/>
              </a:lnSpc>
              <a:spcBef>
                <a:spcPts val="0"/>
              </a:spcBef>
              <a:spcAft>
                <a:spcPts val="0"/>
              </a:spcAft>
              <a:buClr>
                <a:srgbClr val="48FFD5"/>
              </a:buClr>
              <a:buSzPts val="900"/>
              <a:buNone/>
              <a:defRPr sz="900">
                <a:solidFill>
                  <a:srgbClr val="48FFD5"/>
                </a:solidFill>
              </a:defRPr>
            </a:lvl2pPr>
            <a:lvl3pPr lvl="2" algn="r">
              <a:lnSpc>
                <a:spcPct val="100000"/>
              </a:lnSpc>
              <a:spcBef>
                <a:spcPts val="0"/>
              </a:spcBef>
              <a:spcAft>
                <a:spcPts val="0"/>
              </a:spcAft>
              <a:buClr>
                <a:srgbClr val="48FFD5"/>
              </a:buClr>
              <a:buSzPts val="900"/>
              <a:buNone/>
              <a:defRPr sz="900">
                <a:solidFill>
                  <a:srgbClr val="48FFD5"/>
                </a:solidFill>
              </a:defRPr>
            </a:lvl3pPr>
            <a:lvl4pPr lvl="3" algn="r">
              <a:lnSpc>
                <a:spcPct val="100000"/>
              </a:lnSpc>
              <a:spcBef>
                <a:spcPts val="0"/>
              </a:spcBef>
              <a:spcAft>
                <a:spcPts val="0"/>
              </a:spcAft>
              <a:buClr>
                <a:srgbClr val="48FFD5"/>
              </a:buClr>
              <a:buSzPts val="900"/>
              <a:buNone/>
              <a:defRPr sz="900">
                <a:solidFill>
                  <a:srgbClr val="48FFD5"/>
                </a:solidFill>
              </a:defRPr>
            </a:lvl4pPr>
            <a:lvl5pPr lvl="4" algn="r">
              <a:lnSpc>
                <a:spcPct val="100000"/>
              </a:lnSpc>
              <a:spcBef>
                <a:spcPts val="0"/>
              </a:spcBef>
              <a:spcAft>
                <a:spcPts val="0"/>
              </a:spcAft>
              <a:buClr>
                <a:srgbClr val="48FFD5"/>
              </a:buClr>
              <a:buSzPts val="900"/>
              <a:buNone/>
              <a:defRPr sz="900">
                <a:solidFill>
                  <a:srgbClr val="48FFD5"/>
                </a:solidFill>
              </a:defRPr>
            </a:lvl5pPr>
            <a:lvl6pPr lvl="5" algn="r">
              <a:lnSpc>
                <a:spcPct val="100000"/>
              </a:lnSpc>
              <a:spcBef>
                <a:spcPts val="0"/>
              </a:spcBef>
              <a:spcAft>
                <a:spcPts val="0"/>
              </a:spcAft>
              <a:buClr>
                <a:srgbClr val="48FFD5"/>
              </a:buClr>
              <a:buSzPts val="900"/>
              <a:buNone/>
              <a:defRPr sz="900">
                <a:solidFill>
                  <a:srgbClr val="48FFD5"/>
                </a:solidFill>
              </a:defRPr>
            </a:lvl6pPr>
            <a:lvl7pPr lvl="6" algn="r">
              <a:lnSpc>
                <a:spcPct val="100000"/>
              </a:lnSpc>
              <a:spcBef>
                <a:spcPts val="0"/>
              </a:spcBef>
              <a:spcAft>
                <a:spcPts val="0"/>
              </a:spcAft>
              <a:buClr>
                <a:srgbClr val="48FFD5"/>
              </a:buClr>
              <a:buSzPts val="900"/>
              <a:buNone/>
              <a:defRPr sz="900">
                <a:solidFill>
                  <a:srgbClr val="48FFD5"/>
                </a:solidFill>
              </a:defRPr>
            </a:lvl7pPr>
            <a:lvl8pPr lvl="7" algn="r">
              <a:lnSpc>
                <a:spcPct val="100000"/>
              </a:lnSpc>
              <a:spcBef>
                <a:spcPts val="0"/>
              </a:spcBef>
              <a:spcAft>
                <a:spcPts val="0"/>
              </a:spcAft>
              <a:buClr>
                <a:srgbClr val="48FFD5"/>
              </a:buClr>
              <a:buSzPts val="900"/>
              <a:buNone/>
              <a:defRPr sz="900">
                <a:solidFill>
                  <a:srgbClr val="48FFD5"/>
                </a:solidFill>
              </a:defRPr>
            </a:lvl8pPr>
            <a:lvl9pPr lvl="8" algn="r">
              <a:lnSpc>
                <a:spcPct val="100000"/>
              </a:lnSpc>
              <a:spcBef>
                <a:spcPts val="0"/>
              </a:spcBef>
              <a:spcAft>
                <a:spcPts val="0"/>
              </a:spcAft>
              <a:buClr>
                <a:srgbClr val="48FFD5"/>
              </a:buClr>
              <a:buSzPts val="900"/>
              <a:buNone/>
              <a:defRPr sz="900">
                <a:solidFill>
                  <a:srgbClr val="48FFD5"/>
                </a:solidFill>
              </a:defRPr>
            </a:lvl9pPr>
          </a:lstStyle>
          <a:p/>
        </p:txBody>
      </p:sp>
      <p:sp>
        <p:nvSpPr>
          <p:cNvPr id="22" name="Google Shape;22;p16"/>
          <p:cNvSpPr txBox="1"/>
          <p:nvPr>
            <p:ph idx="13" type="title"/>
          </p:nvPr>
        </p:nvSpPr>
        <p:spPr>
          <a:xfrm>
            <a:off x="2827575" y="27979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23" name="Google Shape;23;p16"/>
          <p:cNvSpPr txBox="1"/>
          <p:nvPr>
            <p:ph idx="14" type="subTitle"/>
          </p:nvPr>
        </p:nvSpPr>
        <p:spPr>
          <a:xfrm>
            <a:off x="725750" y="393545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48FFD5"/>
              </a:buClr>
              <a:buSzPts val="900"/>
              <a:buNone/>
              <a:defRPr sz="900">
                <a:solidFill>
                  <a:srgbClr val="48FFD5"/>
                </a:solidFill>
              </a:defRPr>
            </a:lvl1pPr>
            <a:lvl2pPr lvl="1" algn="r">
              <a:lnSpc>
                <a:spcPct val="100000"/>
              </a:lnSpc>
              <a:spcBef>
                <a:spcPts val="0"/>
              </a:spcBef>
              <a:spcAft>
                <a:spcPts val="0"/>
              </a:spcAft>
              <a:buClr>
                <a:srgbClr val="48FFD5"/>
              </a:buClr>
              <a:buSzPts val="900"/>
              <a:buNone/>
              <a:defRPr sz="900">
                <a:solidFill>
                  <a:srgbClr val="48FFD5"/>
                </a:solidFill>
              </a:defRPr>
            </a:lvl2pPr>
            <a:lvl3pPr lvl="2" algn="r">
              <a:lnSpc>
                <a:spcPct val="100000"/>
              </a:lnSpc>
              <a:spcBef>
                <a:spcPts val="0"/>
              </a:spcBef>
              <a:spcAft>
                <a:spcPts val="0"/>
              </a:spcAft>
              <a:buClr>
                <a:srgbClr val="48FFD5"/>
              </a:buClr>
              <a:buSzPts val="900"/>
              <a:buNone/>
              <a:defRPr sz="900">
                <a:solidFill>
                  <a:srgbClr val="48FFD5"/>
                </a:solidFill>
              </a:defRPr>
            </a:lvl3pPr>
            <a:lvl4pPr lvl="3" algn="r">
              <a:lnSpc>
                <a:spcPct val="100000"/>
              </a:lnSpc>
              <a:spcBef>
                <a:spcPts val="0"/>
              </a:spcBef>
              <a:spcAft>
                <a:spcPts val="0"/>
              </a:spcAft>
              <a:buClr>
                <a:srgbClr val="48FFD5"/>
              </a:buClr>
              <a:buSzPts val="900"/>
              <a:buNone/>
              <a:defRPr sz="900">
                <a:solidFill>
                  <a:srgbClr val="48FFD5"/>
                </a:solidFill>
              </a:defRPr>
            </a:lvl4pPr>
            <a:lvl5pPr lvl="4" algn="r">
              <a:lnSpc>
                <a:spcPct val="100000"/>
              </a:lnSpc>
              <a:spcBef>
                <a:spcPts val="0"/>
              </a:spcBef>
              <a:spcAft>
                <a:spcPts val="0"/>
              </a:spcAft>
              <a:buClr>
                <a:srgbClr val="48FFD5"/>
              </a:buClr>
              <a:buSzPts val="900"/>
              <a:buNone/>
              <a:defRPr sz="900">
                <a:solidFill>
                  <a:srgbClr val="48FFD5"/>
                </a:solidFill>
              </a:defRPr>
            </a:lvl5pPr>
            <a:lvl6pPr lvl="5" algn="r">
              <a:lnSpc>
                <a:spcPct val="100000"/>
              </a:lnSpc>
              <a:spcBef>
                <a:spcPts val="0"/>
              </a:spcBef>
              <a:spcAft>
                <a:spcPts val="0"/>
              </a:spcAft>
              <a:buClr>
                <a:srgbClr val="48FFD5"/>
              </a:buClr>
              <a:buSzPts val="900"/>
              <a:buNone/>
              <a:defRPr sz="900">
                <a:solidFill>
                  <a:srgbClr val="48FFD5"/>
                </a:solidFill>
              </a:defRPr>
            </a:lvl6pPr>
            <a:lvl7pPr lvl="6" algn="r">
              <a:lnSpc>
                <a:spcPct val="100000"/>
              </a:lnSpc>
              <a:spcBef>
                <a:spcPts val="0"/>
              </a:spcBef>
              <a:spcAft>
                <a:spcPts val="0"/>
              </a:spcAft>
              <a:buClr>
                <a:srgbClr val="48FFD5"/>
              </a:buClr>
              <a:buSzPts val="900"/>
              <a:buNone/>
              <a:defRPr sz="900">
                <a:solidFill>
                  <a:srgbClr val="48FFD5"/>
                </a:solidFill>
              </a:defRPr>
            </a:lvl7pPr>
            <a:lvl8pPr lvl="7" algn="r">
              <a:lnSpc>
                <a:spcPct val="100000"/>
              </a:lnSpc>
              <a:spcBef>
                <a:spcPts val="0"/>
              </a:spcBef>
              <a:spcAft>
                <a:spcPts val="0"/>
              </a:spcAft>
              <a:buClr>
                <a:srgbClr val="48FFD5"/>
              </a:buClr>
              <a:buSzPts val="900"/>
              <a:buNone/>
              <a:defRPr sz="900">
                <a:solidFill>
                  <a:srgbClr val="48FFD5"/>
                </a:solidFill>
              </a:defRPr>
            </a:lvl8pPr>
            <a:lvl9pPr lvl="8" algn="r">
              <a:lnSpc>
                <a:spcPct val="100000"/>
              </a:lnSpc>
              <a:spcBef>
                <a:spcPts val="0"/>
              </a:spcBef>
              <a:spcAft>
                <a:spcPts val="0"/>
              </a:spcAft>
              <a:buClr>
                <a:srgbClr val="48FFD5"/>
              </a:buClr>
              <a:buSzPts val="900"/>
              <a:buNone/>
              <a:defRPr sz="900">
                <a:solidFill>
                  <a:srgbClr val="48FFD5"/>
                </a:solidFill>
              </a:defRPr>
            </a:lvl9pPr>
          </a:lstStyle>
          <a:p/>
        </p:txBody>
      </p:sp>
      <p:sp>
        <p:nvSpPr>
          <p:cNvPr id="24" name="Google Shape;24;p16"/>
          <p:cNvSpPr txBox="1"/>
          <p:nvPr>
            <p:ph idx="15" type="title"/>
          </p:nvPr>
        </p:nvSpPr>
        <p:spPr>
          <a:xfrm>
            <a:off x="2827575" y="36947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25" name="Google Shape;25;p16"/>
          <p:cNvSpPr txBox="1"/>
          <p:nvPr>
            <p:ph idx="16" type="ctrTitle"/>
          </p:nvPr>
        </p:nvSpPr>
        <p:spPr>
          <a:xfrm>
            <a:off x="643488" y="20507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26" name="Google Shape;26;p16"/>
          <p:cNvSpPr txBox="1"/>
          <p:nvPr>
            <p:ph idx="17" type="ctrTitle"/>
          </p:nvPr>
        </p:nvSpPr>
        <p:spPr>
          <a:xfrm>
            <a:off x="643488" y="29749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27" name="Google Shape;27;p16"/>
          <p:cNvSpPr txBox="1"/>
          <p:nvPr>
            <p:ph idx="18" type="ctrTitle"/>
          </p:nvPr>
        </p:nvSpPr>
        <p:spPr>
          <a:xfrm>
            <a:off x="643488" y="3863900"/>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28" name="Google Shape;28;p16"/>
          <p:cNvSpPr txBox="1"/>
          <p:nvPr>
            <p:ph idx="19" type="ctrTitle"/>
          </p:nvPr>
        </p:nvSpPr>
        <p:spPr>
          <a:xfrm>
            <a:off x="6424513" y="20507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29" name="Google Shape;29;p16"/>
          <p:cNvSpPr txBox="1"/>
          <p:nvPr>
            <p:ph idx="20" type="ctrTitle"/>
          </p:nvPr>
        </p:nvSpPr>
        <p:spPr>
          <a:xfrm>
            <a:off x="6424513" y="29749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30" name="Google Shape;30;p16"/>
          <p:cNvSpPr txBox="1"/>
          <p:nvPr>
            <p:ph idx="21" type="ctrTitle"/>
          </p:nvPr>
        </p:nvSpPr>
        <p:spPr>
          <a:xfrm>
            <a:off x="6424513" y="38639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 IMAGE">
  <p:cSld name="TITLE_2">
    <p:bg>
      <p:bgPr>
        <a:gradFill>
          <a:gsLst>
            <a:gs pos="0">
              <a:srgbClr val="052643"/>
            </a:gs>
            <a:gs pos="100000">
              <a:srgbClr val="041523"/>
            </a:gs>
          </a:gsLst>
          <a:path path="circle">
            <a:fillToRect b="50%" l="50%" r="50%" t="50%"/>
          </a:path>
          <a:tileRect/>
        </a:gradFill>
      </p:bgPr>
    </p:bg>
    <p:spTree>
      <p:nvGrpSpPr>
        <p:cNvPr id="31" name="Shape 31"/>
        <p:cNvGrpSpPr/>
        <p:nvPr/>
      </p:nvGrpSpPr>
      <p:grpSpPr>
        <a:xfrm>
          <a:off x="0" y="0"/>
          <a:ext cx="0" cy="0"/>
          <a:chOff x="0" y="0"/>
          <a:chExt cx="0" cy="0"/>
        </a:xfrm>
      </p:grpSpPr>
      <p:sp>
        <p:nvSpPr>
          <p:cNvPr id="32" name="Google Shape;32;p17"/>
          <p:cNvSpPr txBox="1"/>
          <p:nvPr>
            <p:ph type="ctrTitle"/>
          </p:nvPr>
        </p:nvSpPr>
        <p:spPr>
          <a:xfrm>
            <a:off x="4893700" y="1737500"/>
            <a:ext cx="35304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3600"/>
              <a:buFont typeface="Roboto Black"/>
              <a:buNone/>
              <a:defRPr b="0" sz="36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p:txBody>
      </p:sp>
      <p:sp>
        <p:nvSpPr>
          <p:cNvPr id="33" name="Google Shape;33;p17"/>
          <p:cNvSpPr txBox="1"/>
          <p:nvPr>
            <p:ph idx="1" type="subTitle"/>
          </p:nvPr>
        </p:nvSpPr>
        <p:spPr>
          <a:xfrm>
            <a:off x="4893700" y="2746375"/>
            <a:ext cx="3457500" cy="1420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1100"/>
              <a:buNone/>
              <a:defRPr sz="1100">
                <a:solidFill>
                  <a:srgbClr val="FFFFFF"/>
                </a:solidFill>
              </a:defRPr>
            </a:lvl1pPr>
            <a:lvl2pPr lvl="1" algn="l">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2pPr>
            <a:lvl3pPr lvl="2" algn="l">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3pPr>
            <a:lvl4pPr lvl="3" algn="l">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4pPr>
            <a:lvl5pPr lvl="4" algn="l">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5pPr>
            <a:lvl6pPr lvl="5" algn="l">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6pPr>
            <a:lvl7pPr lvl="6" algn="l">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7pPr>
            <a:lvl8pPr lvl="7" algn="l">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8pPr>
            <a:lvl9pPr lvl="8" algn="l">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 INFOGRAPHY">
  <p:cSld name="TITLE_1_1_2">
    <p:bg>
      <p:bgPr>
        <a:gradFill>
          <a:gsLst>
            <a:gs pos="0">
              <a:srgbClr val="052643"/>
            </a:gs>
            <a:gs pos="100000">
              <a:srgbClr val="041523"/>
            </a:gs>
          </a:gsLst>
          <a:path path="circle">
            <a:fillToRect b="50%" l="50%" r="50%" t="50%"/>
          </a:path>
          <a:tileRect/>
        </a:gradFill>
      </p:bgPr>
    </p:bg>
    <p:spTree>
      <p:nvGrpSpPr>
        <p:cNvPr id="34" name="Shape 34"/>
        <p:cNvGrpSpPr/>
        <p:nvPr/>
      </p:nvGrpSpPr>
      <p:grpSpPr>
        <a:xfrm>
          <a:off x="0" y="0"/>
          <a:ext cx="0" cy="0"/>
          <a:chOff x="0" y="0"/>
          <a:chExt cx="0" cy="0"/>
        </a:xfrm>
      </p:grpSpPr>
      <p:sp>
        <p:nvSpPr>
          <p:cNvPr id="35" name="Google Shape;35;p18"/>
          <p:cNvSpPr txBox="1"/>
          <p:nvPr>
            <p:ph idx="1" type="subTitle"/>
          </p:nvPr>
        </p:nvSpPr>
        <p:spPr>
          <a:xfrm>
            <a:off x="3874950" y="362507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000"/>
              <a:buNone/>
              <a:defRPr sz="1000">
                <a:solidFill>
                  <a:srgbClr val="FFFFFF"/>
                </a:solidFill>
              </a:defRPr>
            </a:lvl1pPr>
            <a:lvl2pPr lvl="1" algn="ctr">
              <a:lnSpc>
                <a:spcPct val="100000"/>
              </a:lnSpc>
              <a:spcBef>
                <a:spcPts val="0"/>
              </a:spcBef>
              <a:spcAft>
                <a:spcPts val="0"/>
              </a:spcAft>
              <a:buClr>
                <a:srgbClr val="FFFFFF"/>
              </a:buClr>
              <a:buSzPts val="1000"/>
              <a:buNone/>
              <a:defRPr sz="1000">
                <a:solidFill>
                  <a:srgbClr val="FFFFFF"/>
                </a:solidFill>
              </a:defRPr>
            </a:lvl2pPr>
            <a:lvl3pPr lvl="2" algn="ctr">
              <a:lnSpc>
                <a:spcPct val="100000"/>
              </a:lnSpc>
              <a:spcBef>
                <a:spcPts val="0"/>
              </a:spcBef>
              <a:spcAft>
                <a:spcPts val="0"/>
              </a:spcAft>
              <a:buClr>
                <a:srgbClr val="FFFFFF"/>
              </a:buClr>
              <a:buSzPts val="1000"/>
              <a:buNone/>
              <a:defRPr sz="1000">
                <a:solidFill>
                  <a:srgbClr val="FFFFFF"/>
                </a:solidFill>
              </a:defRPr>
            </a:lvl3pPr>
            <a:lvl4pPr lvl="3" algn="ctr">
              <a:lnSpc>
                <a:spcPct val="100000"/>
              </a:lnSpc>
              <a:spcBef>
                <a:spcPts val="0"/>
              </a:spcBef>
              <a:spcAft>
                <a:spcPts val="0"/>
              </a:spcAft>
              <a:buClr>
                <a:srgbClr val="FFFFFF"/>
              </a:buClr>
              <a:buSzPts val="1000"/>
              <a:buNone/>
              <a:defRPr sz="1000">
                <a:solidFill>
                  <a:srgbClr val="FFFFFF"/>
                </a:solidFill>
              </a:defRPr>
            </a:lvl4pPr>
            <a:lvl5pPr lvl="4" algn="ctr">
              <a:lnSpc>
                <a:spcPct val="100000"/>
              </a:lnSpc>
              <a:spcBef>
                <a:spcPts val="0"/>
              </a:spcBef>
              <a:spcAft>
                <a:spcPts val="0"/>
              </a:spcAft>
              <a:buClr>
                <a:srgbClr val="FFFFFF"/>
              </a:buClr>
              <a:buSzPts val="1000"/>
              <a:buNone/>
              <a:defRPr sz="1000">
                <a:solidFill>
                  <a:srgbClr val="FFFFFF"/>
                </a:solidFill>
              </a:defRPr>
            </a:lvl5pPr>
            <a:lvl6pPr lvl="5" algn="ctr">
              <a:lnSpc>
                <a:spcPct val="100000"/>
              </a:lnSpc>
              <a:spcBef>
                <a:spcPts val="0"/>
              </a:spcBef>
              <a:spcAft>
                <a:spcPts val="0"/>
              </a:spcAft>
              <a:buClr>
                <a:srgbClr val="FFFFFF"/>
              </a:buClr>
              <a:buSzPts val="1000"/>
              <a:buNone/>
              <a:defRPr sz="1000">
                <a:solidFill>
                  <a:srgbClr val="FFFFFF"/>
                </a:solidFill>
              </a:defRPr>
            </a:lvl6pPr>
            <a:lvl7pPr lvl="6" algn="ctr">
              <a:lnSpc>
                <a:spcPct val="100000"/>
              </a:lnSpc>
              <a:spcBef>
                <a:spcPts val="0"/>
              </a:spcBef>
              <a:spcAft>
                <a:spcPts val="0"/>
              </a:spcAft>
              <a:buClr>
                <a:srgbClr val="FFFFFF"/>
              </a:buClr>
              <a:buSzPts val="1000"/>
              <a:buNone/>
              <a:defRPr sz="1000">
                <a:solidFill>
                  <a:srgbClr val="FFFFFF"/>
                </a:solidFill>
              </a:defRPr>
            </a:lvl7pPr>
            <a:lvl8pPr lvl="7" algn="ctr">
              <a:lnSpc>
                <a:spcPct val="100000"/>
              </a:lnSpc>
              <a:spcBef>
                <a:spcPts val="0"/>
              </a:spcBef>
              <a:spcAft>
                <a:spcPts val="0"/>
              </a:spcAft>
              <a:buClr>
                <a:srgbClr val="FFFFFF"/>
              </a:buClr>
              <a:buSzPts val="1000"/>
              <a:buNone/>
              <a:defRPr sz="1000">
                <a:solidFill>
                  <a:srgbClr val="FFFFFF"/>
                </a:solidFill>
              </a:defRPr>
            </a:lvl8pPr>
            <a:lvl9pPr lvl="8" algn="ctr">
              <a:lnSpc>
                <a:spcPct val="100000"/>
              </a:lnSpc>
              <a:spcBef>
                <a:spcPts val="0"/>
              </a:spcBef>
              <a:spcAft>
                <a:spcPts val="0"/>
              </a:spcAft>
              <a:buClr>
                <a:srgbClr val="FFFFFF"/>
              </a:buClr>
              <a:buSzPts val="1000"/>
              <a:buNone/>
              <a:defRPr sz="1000">
                <a:solidFill>
                  <a:srgbClr val="FFFFFF"/>
                </a:solidFill>
              </a:defRPr>
            </a:lvl9pPr>
          </a:lstStyle>
          <a:p/>
        </p:txBody>
      </p:sp>
      <p:sp>
        <p:nvSpPr>
          <p:cNvPr id="36" name="Google Shape;36;p18"/>
          <p:cNvSpPr txBox="1"/>
          <p:nvPr>
            <p:ph idx="2" type="subTitle"/>
          </p:nvPr>
        </p:nvSpPr>
        <p:spPr>
          <a:xfrm>
            <a:off x="5813500" y="363980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000"/>
              <a:buNone/>
              <a:defRPr sz="1000">
                <a:solidFill>
                  <a:srgbClr val="FFFFFF"/>
                </a:solidFill>
              </a:defRPr>
            </a:lvl1pPr>
            <a:lvl2pPr lvl="1" algn="ctr">
              <a:lnSpc>
                <a:spcPct val="100000"/>
              </a:lnSpc>
              <a:spcBef>
                <a:spcPts val="0"/>
              </a:spcBef>
              <a:spcAft>
                <a:spcPts val="0"/>
              </a:spcAft>
              <a:buClr>
                <a:srgbClr val="FFFFFF"/>
              </a:buClr>
              <a:buSzPts val="1000"/>
              <a:buNone/>
              <a:defRPr sz="1000">
                <a:solidFill>
                  <a:srgbClr val="FFFFFF"/>
                </a:solidFill>
              </a:defRPr>
            </a:lvl2pPr>
            <a:lvl3pPr lvl="2" algn="ctr">
              <a:lnSpc>
                <a:spcPct val="100000"/>
              </a:lnSpc>
              <a:spcBef>
                <a:spcPts val="0"/>
              </a:spcBef>
              <a:spcAft>
                <a:spcPts val="0"/>
              </a:spcAft>
              <a:buClr>
                <a:srgbClr val="FFFFFF"/>
              </a:buClr>
              <a:buSzPts val="1000"/>
              <a:buNone/>
              <a:defRPr sz="1000">
                <a:solidFill>
                  <a:srgbClr val="FFFFFF"/>
                </a:solidFill>
              </a:defRPr>
            </a:lvl3pPr>
            <a:lvl4pPr lvl="3" algn="ctr">
              <a:lnSpc>
                <a:spcPct val="100000"/>
              </a:lnSpc>
              <a:spcBef>
                <a:spcPts val="0"/>
              </a:spcBef>
              <a:spcAft>
                <a:spcPts val="0"/>
              </a:spcAft>
              <a:buClr>
                <a:srgbClr val="FFFFFF"/>
              </a:buClr>
              <a:buSzPts val="1000"/>
              <a:buNone/>
              <a:defRPr sz="1000">
                <a:solidFill>
                  <a:srgbClr val="FFFFFF"/>
                </a:solidFill>
              </a:defRPr>
            </a:lvl4pPr>
            <a:lvl5pPr lvl="4" algn="ctr">
              <a:lnSpc>
                <a:spcPct val="100000"/>
              </a:lnSpc>
              <a:spcBef>
                <a:spcPts val="0"/>
              </a:spcBef>
              <a:spcAft>
                <a:spcPts val="0"/>
              </a:spcAft>
              <a:buClr>
                <a:srgbClr val="FFFFFF"/>
              </a:buClr>
              <a:buSzPts val="1000"/>
              <a:buNone/>
              <a:defRPr sz="1000">
                <a:solidFill>
                  <a:srgbClr val="FFFFFF"/>
                </a:solidFill>
              </a:defRPr>
            </a:lvl5pPr>
            <a:lvl6pPr lvl="5" algn="ctr">
              <a:lnSpc>
                <a:spcPct val="100000"/>
              </a:lnSpc>
              <a:spcBef>
                <a:spcPts val="0"/>
              </a:spcBef>
              <a:spcAft>
                <a:spcPts val="0"/>
              </a:spcAft>
              <a:buClr>
                <a:srgbClr val="FFFFFF"/>
              </a:buClr>
              <a:buSzPts val="1000"/>
              <a:buNone/>
              <a:defRPr sz="1000">
                <a:solidFill>
                  <a:srgbClr val="FFFFFF"/>
                </a:solidFill>
              </a:defRPr>
            </a:lvl6pPr>
            <a:lvl7pPr lvl="6" algn="ctr">
              <a:lnSpc>
                <a:spcPct val="100000"/>
              </a:lnSpc>
              <a:spcBef>
                <a:spcPts val="0"/>
              </a:spcBef>
              <a:spcAft>
                <a:spcPts val="0"/>
              </a:spcAft>
              <a:buClr>
                <a:srgbClr val="FFFFFF"/>
              </a:buClr>
              <a:buSzPts val="1000"/>
              <a:buNone/>
              <a:defRPr sz="1000">
                <a:solidFill>
                  <a:srgbClr val="FFFFFF"/>
                </a:solidFill>
              </a:defRPr>
            </a:lvl7pPr>
            <a:lvl8pPr lvl="7" algn="ctr">
              <a:lnSpc>
                <a:spcPct val="100000"/>
              </a:lnSpc>
              <a:spcBef>
                <a:spcPts val="0"/>
              </a:spcBef>
              <a:spcAft>
                <a:spcPts val="0"/>
              </a:spcAft>
              <a:buClr>
                <a:srgbClr val="FFFFFF"/>
              </a:buClr>
              <a:buSzPts val="1000"/>
              <a:buNone/>
              <a:defRPr sz="1000">
                <a:solidFill>
                  <a:srgbClr val="FFFFFF"/>
                </a:solidFill>
              </a:defRPr>
            </a:lvl8pPr>
            <a:lvl9pPr lvl="8" algn="ctr">
              <a:lnSpc>
                <a:spcPct val="100000"/>
              </a:lnSpc>
              <a:spcBef>
                <a:spcPts val="0"/>
              </a:spcBef>
              <a:spcAft>
                <a:spcPts val="0"/>
              </a:spcAft>
              <a:buClr>
                <a:srgbClr val="FFFFFF"/>
              </a:buClr>
              <a:buSzPts val="1000"/>
              <a:buNone/>
              <a:defRPr sz="1000">
                <a:solidFill>
                  <a:srgbClr val="FFFFFF"/>
                </a:solidFill>
              </a:defRPr>
            </a:lvl9pPr>
          </a:lstStyle>
          <a:p/>
        </p:txBody>
      </p:sp>
      <p:sp>
        <p:nvSpPr>
          <p:cNvPr id="37" name="Google Shape;37;p18"/>
          <p:cNvSpPr txBox="1"/>
          <p:nvPr>
            <p:ph idx="3" type="subTitle"/>
          </p:nvPr>
        </p:nvSpPr>
        <p:spPr>
          <a:xfrm>
            <a:off x="1936387" y="36197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000"/>
              <a:buNone/>
              <a:defRPr sz="1000">
                <a:solidFill>
                  <a:srgbClr val="FFFFFF"/>
                </a:solidFill>
              </a:defRPr>
            </a:lvl1pPr>
            <a:lvl2pPr lvl="1" algn="ctr">
              <a:lnSpc>
                <a:spcPct val="100000"/>
              </a:lnSpc>
              <a:spcBef>
                <a:spcPts val="0"/>
              </a:spcBef>
              <a:spcAft>
                <a:spcPts val="0"/>
              </a:spcAft>
              <a:buClr>
                <a:srgbClr val="FFFFFF"/>
              </a:buClr>
              <a:buSzPts val="1000"/>
              <a:buNone/>
              <a:defRPr sz="1000">
                <a:solidFill>
                  <a:srgbClr val="FFFFFF"/>
                </a:solidFill>
              </a:defRPr>
            </a:lvl2pPr>
            <a:lvl3pPr lvl="2" algn="ctr">
              <a:lnSpc>
                <a:spcPct val="100000"/>
              </a:lnSpc>
              <a:spcBef>
                <a:spcPts val="0"/>
              </a:spcBef>
              <a:spcAft>
                <a:spcPts val="0"/>
              </a:spcAft>
              <a:buClr>
                <a:srgbClr val="FFFFFF"/>
              </a:buClr>
              <a:buSzPts val="1000"/>
              <a:buNone/>
              <a:defRPr sz="1000">
                <a:solidFill>
                  <a:srgbClr val="FFFFFF"/>
                </a:solidFill>
              </a:defRPr>
            </a:lvl3pPr>
            <a:lvl4pPr lvl="3" algn="ctr">
              <a:lnSpc>
                <a:spcPct val="100000"/>
              </a:lnSpc>
              <a:spcBef>
                <a:spcPts val="0"/>
              </a:spcBef>
              <a:spcAft>
                <a:spcPts val="0"/>
              </a:spcAft>
              <a:buClr>
                <a:srgbClr val="FFFFFF"/>
              </a:buClr>
              <a:buSzPts val="1000"/>
              <a:buNone/>
              <a:defRPr sz="1000">
                <a:solidFill>
                  <a:srgbClr val="FFFFFF"/>
                </a:solidFill>
              </a:defRPr>
            </a:lvl4pPr>
            <a:lvl5pPr lvl="4" algn="ctr">
              <a:lnSpc>
                <a:spcPct val="100000"/>
              </a:lnSpc>
              <a:spcBef>
                <a:spcPts val="0"/>
              </a:spcBef>
              <a:spcAft>
                <a:spcPts val="0"/>
              </a:spcAft>
              <a:buClr>
                <a:srgbClr val="FFFFFF"/>
              </a:buClr>
              <a:buSzPts val="1000"/>
              <a:buNone/>
              <a:defRPr sz="1000">
                <a:solidFill>
                  <a:srgbClr val="FFFFFF"/>
                </a:solidFill>
              </a:defRPr>
            </a:lvl5pPr>
            <a:lvl6pPr lvl="5" algn="ctr">
              <a:lnSpc>
                <a:spcPct val="100000"/>
              </a:lnSpc>
              <a:spcBef>
                <a:spcPts val="0"/>
              </a:spcBef>
              <a:spcAft>
                <a:spcPts val="0"/>
              </a:spcAft>
              <a:buClr>
                <a:srgbClr val="FFFFFF"/>
              </a:buClr>
              <a:buSzPts val="1000"/>
              <a:buNone/>
              <a:defRPr sz="1000">
                <a:solidFill>
                  <a:srgbClr val="FFFFFF"/>
                </a:solidFill>
              </a:defRPr>
            </a:lvl6pPr>
            <a:lvl7pPr lvl="6" algn="ctr">
              <a:lnSpc>
                <a:spcPct val="100000"/>
              </a:lnSpc>
              <a:spcBef>
                <a:spcPts val="0"/>
              </a:spcBef>
              <a:spcAft>
                <a:spcPts val="0"/>
              </a:spcAft>
              <a:buClr>
                <a:srgbClr val="FFFFFF"/>
              </a:buClr>
              <a:buSzPts val="1000"/>
              <a:buNone/>
              <a:defRPr sz="1000">
                <a:solidFill>
                  <a:srgbClr val="FFFFFF"/>
                </a:solidFill>
              </a:defRPr>
            </a:lvl7pPr>
            <a:lvl8pPr lvl="7" algn="ctr">
              <a:lnSpc>
                <a:spcPct val="100000"/>
              </a:lnSpc>
              <a:spcBef>
                <a:spcPts val="0"/>
              </a:spcBef>
              <a:spcAft>
                <a:spcPts val="0"/>
              </a:spcAft>
              <a:buClr>
                <a:srgbClr val="FFFFFF"/>
              </a:buClr>
              <a:buSzPts val="1000"/>
              <a:buNone/>
              <a:defRPr sz="1000">
                <a:solidFill>
                  <a:srgbClr val="FFFFFF"/>
                </a:solidFill>
              </a:defRPr>
            </a:lvl8pPr>
            <a:lvl9pPr lvl="8" algn="ctr">
              <a:lnSpc>
                <a:spcPct val="100000"/>
              </a:lnSpc>
              <a:spcBef>
                <a:spcPts val="0"/>
              </a:spcBef>
              <a:spcAft>
                <a:spcPts val="0"/>
              </a:spcAft>
              <a:buClr>
                <a:srgbClr val="FFFFFF"/>
              </a:buClr>
              <a:buSzPts val="1000"/>
              <a:buNone/>
              <a:defRPr sz="1000">
                <a:solidFill>
                  <a:srgbClr val="FFFFFF"/>
                </a:solidFill>
              </a:defRPr>
            </a:lvl9pPr>
          </a:lstStyle>
          <a:p/>
        </p:txBody>
      </p:sp>
      <p:sp>
        <p:nvSpPr>
          <p:cNvPr id="38" name="Google Shape;38;p18"/>
          <p:cNvSpPr txBox="1"/>
          <p:nvPr>
            <p:ph type="ctrTitle"/>
          </p:nvPr>
        </p:nvSpPr>
        <p:spPr>
          <a:xfrm>
            <a:off x="353399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2pPr>
            <a:lvl3pPr lvl="2"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3pPr>
            <a:lvl4pPr lvl="3"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4pPr>
            <a:lvl5pPr lvl="4"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5pPr>
            <a:lvl6pPr lvl="5"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6pPr>
            <a:lvl7pPr lvl="6"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7pPr>
            <a:lvl8pPr lvl="7"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8pPr>
            <a:lvl9pPr lvl="8"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9pPr>
          </a:lstStyle>
          <a:p/>
        </p:txBody>
      </p:sp>
      <p:sp>
        <p:nvSpPr>
          <p:cNvPr id="39" name="Google Shape;39;p18"/>
          <p:cNvSpPr txBox="1"/>
          <p:nvPr>
            <p:ph idx="4" type="ctrTitle"/>
          </p:nvPr>
        </p:nvSpPr>
        <p:spPr>
          <a:xfrm>
            <a:off x="5472556" y="35234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2pPr>
            <a:lvl3pPr lvl="2"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3pPr>
            <a:lvl4pPr lvl="3"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4pPr>
            <a:lvl5pPr lvl="4"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5pPr>
            <a:lvl6pPr lvl="5"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6pPr>
            <a:lvl7pPr lvl="6"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7pPr>
            <a:lvl8pPr lvl="7"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8pPr>
            <a:lvl9pPr lvl="8"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9pPr>
          </a:lstStyle>
          <a:p/>
        </p:txBody>
      </p:sp>
      <p:sp>
        <p:nvSpPr>
          <p:cNvPr id="40" name="Google Shape;40;p18"/>
          <p:cNvSpPr txBox="1"/>
          <p:nvPr>
            <p:ph idx="5" type="ctrTitle"/>
          </p:nvPr>
        </p:nvSpPr>
        <p:spPr>
          <a:xfrm>
            <a:off x="159544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2pPr>
            <a:lvl3pPr lvl="2"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3pPr>
            <a:lvl4pPr lvl="3"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4pPr>
            <a:lvl5pPr lvl="4"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5pPr>
            <a:lvl6pPr lvl="5"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6pPr>
            <a:lvl7pPr lvl="6"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7pPr>
            <a:lvl8pPr lvl="7"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8pPr>
            <a:lvl9pPr lvl="8"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9pPr>
          </a:lstStyle>
          <a:p/>
        </p:txBody>
      </p:sp>
      <p:sp>
        <p:nvSpPr>
          <p:cNvPr id="41" name="Google Shape;41;p18"/>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2_1">
    <p:bg>
      <p:bgPr>
        <a:gradFill>
          <a:gsLst>
            <a:gs pos="0">
              <a:srgbClr val="052643"/>
            </a:gs>
            <a:gs pos="100000">
              <a:srgbClr val="041523"/>
            </a:gs>
          </a:gsLst>
          <a:path path="circle">
            <a:fillToRect b="50%" l="50%" r="50%" t="50%"/>
          </a:path>
          <a:tileRect/>
        </a:gradFill>
      </p:bgPr>
    </p:bg>
    <p:spTree>
      <p:nvGrpSpPr>
        <p:cNvPr id="42" name="Shape 42"/>
        <p:cNvGrpSpPr/>
        <p:nvPr/>
      </p:nvGrpSpPr>
      <p:grpSpPr>
        <a:xfrm>
          <a:off x="0" y="0"/>
          <a:ext cx="0" cy="0"/>
          <a:chOff x="0" y="0"/>
          <a:chExt cx="0" cy="0"/>
        </a:xfrm>
      </p:grpSpPr>
      <p:sp>
        <p:nvSpPr>
          <p:cNvPr id="43" name="Google Shape;43;p19"/>
          <p:cNvSpPr/>
          <p:nvPr/>
        </p:nvSpPr>
        <p:spPr>
          <a:xfrm>
            <a:off x="2080188" y="1291650"/>
            <a:ext cx="4910700" cy="2560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9"/>
          <p:cNvSpPr txBox="1"/>
          <p:nvPr>
            <p:ph type="ctrTitle"/>
          </p:nvPr>
        </p:nvSpPr>
        <p:spPr>
          <a:xfrm>
            <a:off x="2770350" y="1558300"/>
            <a:ext cx="3530400" cy="1940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E2A47"/>
              </a:buClr>
              <a:buSzPts val="1200"/>
              <a:buNone/>
              <a:defRPr sz="1200">
                <a:solidFill>
                  <a:srgbClr val="0E2A47"/>
                </a:solidFill>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45" name="Google Shape;45;p19"/>
          <p:cNvSpPr txBox="1"/>
          <p:nvPr>
            <p:ph idx="1" type="subTitle"/>
          </p:nvPr>
        </p:nvSpPr>
        <p:spPr>
          <a:xfrm>
            <a:off x="2806800" y="1757550"/>
            <a:ext cx="3457500" cy="1420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E2A47"/>
              </a:buClr>
              <a:buSzPts val="1800"/>
              <a:buNone/>
              <a:defRPr>
                <a:solidFill>
                  <a:srgbClr val="0E2A47"/>
                </a:solidFill>
              </a:defRPr>
            </a:lvl1pPr>
            <a:lvl2pPr lvl="1" algn="ctr">
              <a:lnSpc>
                <a:spcPct val="100000"/>
              </a:lnSpc>
              <a:spcBef>
                <a:spcPts val="0"/>
              </a:spcBef>
              <a:spcAft>
                <a:spcPts val="0"/>
              </a:spcAft>
              <a:buClr>
                <a:srgbClr val="0E2A47"/>
              </a:buClr>
              <a:buSzPts val="1200"/>
              <a:buNone/>
              <a:defRPr sz="1200">
                <a:solidFill>
                  <a:srgbClr val="0E2A47"/>
                </a:solidFill>
              </a:defRPr>
            </a:lvl2pPr>
            <a:lvl3pPr lvl="2"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p:cSld name="TITLE_1_1_2_1">
    <p:bg>
      <p:bgPr>
        <a:gradFill>
          <a:gsLst>
            <a:gs pos="0">
              <a:srgbClr val="052643"/>
            </a:gs>
            <a:gs pos="100000">
              <a:srgbClr val="041523"/>
            </a:gs>
          </a:gsLst>
          <a:path path="circle">
            <a:fillToRect b="50%" l="50%" r="50%" t="50%"/>
          </a:path>
          <a:tileRect/>
        </a:gradFill>
      </p:bgPr>
    </p:bg>
    <p:spTree>
      <p:nvGrpSpPr>
        <p:cNvPr id="46" name="Shape 46"/>
        <p:cNvGrpSpPr/>
        <p:nvPr/>
      </p:nvGrpSpPr>
      <p:grpSpPr>
        <a:xfrm>
          <a:off x="0" y="0"/>
          <a:ext cx="0" cy="0"/>
          <a:chOff x="0" y="0"/>
          <a:chExt cx="0" cy="0"/>
        </a:xfrm>
      </p:grpSpPr>
      <p:sp>
        <p:nvSpPr>
          <p:cNvPr id="47" name="Google Shape;47;p20"/>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_1_1_2_2_1_1">
    <p:bg>
      <p:bgPr>
        <a:gradFill>
          <a:gsLst>
            <a:gs pos="0">
              <a:srgbClr val="052643"/>
            </a:gs>
            <a:gs pos="100000">
              <a:srgbClr val="041523"/>
            </a:gs>
          </a:gsLst>
          <a:path path="circle">
            <a:fillToRect b="50%" l="50%" r="50%" t="50%"/>
          </a:path>
          <a:tileRect/>
        </a:gradFill>
      </p:bgPr>
    </p:bg>
    <p:spTree>
      <p:nvGrpSpPr>
        <p:cNvPr id="48" name="Shape 48"/>
        <p:cNvGrpSpPr/>
        <p:nvPr/>
      </p:nvGrpSpPr>
      <p:grpSpPr>
        <a:xfrm>
          <a:off x="0" y="0"/>
          <a:ext cx="0" cy="0"/>
          <a:chOff x="0" y="0"/>
          <a:chExt cx="0" cy="0"/>
        </a:xfrm>
      </p:grpSpPr>
      <p:sp>
        <p:nvSpPr>
          <p:cNvPr id="49" name="Google Shape;49;p21"/>
          <p:cNvSpPr/>
          <p:nvPr/>
        </p:nvSpPr>
        <p:spPr>
          <a:xfrm>
            <a:off x="3681325" y="543450"/>
            <a:ext cx="5803500" cy="40566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FFC1"/>
              </a:solidFill>
              <a:latin typeface="Arial"/>
              <a:ea typeface="Arial"/>
              <a:cs typeface="Arial"/>
              <a:sym typeface="Arial"/>
            </a:endParaRPr>
          </a:p>
        </p:txBody>
      </p:sp>
      <p:sp>
        <p:nvSpPr>
          <p:cNvPr id="50" name="Google Shape;50;p21"/>
          <p:cNvSpPr txBox="1"/>
          <p:nvPr>
            <p:ph type="ctrTitle"/>
          </p:nvPr>
        </p:nvSpPr>
        <p:spPr>
          <a:xfrm>
            <a:off x="3986575" y="1429225"/>
            <a:ext cx="3578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E2A47"/>
              </a:buClr>
              <a:buSzPts val="3000"/>
              <a:buFont typeface="Roboto Black"/>
              <a:buNone/>
              <a:defRPr b="0" sz="3000">
                <a:solidFill>
                  <a:srgbClr val="0E2A47"/>
                </a:solidFill>
                <a:latin typeface="Roboto Black"/>
                <a:ea typeface="Roboto Black"/>
                <a:cs typeface="Roboto Black"/>
                <a:sym typeface="Roboto Black"/>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51" name="Google Shape;51;p21"/>
          <p:cNvSpPr txBox="1"/>
          <p:nvPr>
            <p:ph idx="1" type="subTitle"/>
          </p:nvPr>
        </p:nvSpPr>
        <p:spPr>
          <a:xfrm>
            <a:off x="3986575" y="2421700"/>
            <a:ext cx="4470900" cy="187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E2A47"/>
              </a:buClr>
              <a:buSzPts val="1000"/>
              <a:buNone/>
              <a:defRPr sz="1000">
                <a:solidFill>
                  <a:srgbClr val="0E2A47"/>
                </a:solidFill>
              </a:defRPr>
            </a:lvl1pPr>
            <a:lvl2pPr lvl="1"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rgbClr val="FFFFFF"/>
        </a:solidFill>
      </p:bgPr>
    </p:bg>
    <p:spTree>
      <p:nvGrpSpPr>
        <p:cNvPr id="52" name="Shape 5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052643"/>
            </a:gs>
            <a:gs pos="100000">
              <a:srgbClr val="041523"/>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692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FFFFFF"/>
              </a:buClr>
              <a:buSzPts val="2800"/>
              <a:buFont typeface="Roboto Black"/>
              <a:buNone/>
              <a:defRPr b="0" i="0" sz="2800" u="none" cap="none" strike="noStrike">
                <a:solidFill>
                  <a:srgbClr val="FFFFFF"/>
                </a:solidFill>
                <a:latin typeface="Roboto Black"/>
                <a:ea typeface="Roboto Black"/>
                <a:cs typeface="Roboto Black"/>
                <a:sym typeface="Roboto Black"/>
              </a:defRPr>
            </a:lvl1pPr>
            <a:lvl2pPr lvl="1"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2pPr>
            <a:lvl3pPr lvl="2"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3pPr>
            <a:lvl4pPr lvl="3"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4pPr>
            <a:lvl5pPr lvl="4"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5pPr>
            <a:lvl6pPr lvl="5"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6pPr>
            <a:lvl7pPr lvl="6"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7pPr>
            <a:lvl8pPr lvl="7"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8pPr>
            <a:lvl9pPr lvl="8"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9pPr>
          </a:lstStyle>
          <a:p/>
        </p:txBody>
      </p:sp>
      <p:sp>
        <p:nvSpPr>
          <p:cNvPr id="7" name="Google Shape;7;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rgbClr val="FFFFFF"/>
              </a:buClr>
              <a:buSzPts val="1800"/>
              <a:buFont typeface="Roboto Light"/>
              <a:buChar char="●"/>
              <a:defRPr b="0" i="0" sz="1800" u="none" cap="none" strike="noStrike">
                <a:solidFill>
                  <a:srgbClr val="FFFFFF"/>
                </a:solidFill>
                <a:latin typeface="Roboto Light"/>
                <a:ea typeface="Roboto Light"/>
                <a:cs typeface="Roboto Light"/>
                <a:sym typeface="Roboto Light"/>
              </a:defRPr>
            </a:lvl1pPr>
            <a:lvl2pPr indent="-317500" lvl="1" marL="9144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2pPr>
            <a:lvl3pPr indent="-317500" lvl="2" marL="13716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3pPr>
            <a:lvl4pPr indent="-317500" lvl="3" marL="18288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4pPr>
            <a:lvl5pPr indent="-317500" lvl="4" marL="22860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5pPr>
            <a:lvl6pPr indent="-317500" lvl="5" marL="27432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6pPr>
            <a:lvl7pPr indent="-317500" lvl="6" marL="32004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7pPr>
            <a:lvl8pPr indent="-317500" lvl="7" marL="36576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8pPr>
            <a:lvl9pPr indent="-317500" lvl="8" marL="4114800" marR="0" rtl="0" algn="l">
              <a:lnSpc>
                <a:spcPct val="115000"/>
              </a:lnSpc>
              <a:spcBef>
                <a:spcPts val="1600"/>
              </a:spcBef>
              <a:spcAft>
                <a:spcPts val="160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
          <p:cNvSpPr txBox="1"/>
          <p:nvPr>
            <p:ph type="ctrTitle"/>
          </p:nvPr>
        </p:nvSpPr>
        <p:spPr>
          <a:xfrm>
            <a:off x="2611788" y="-1022700"/>
            <a:ext cx="6175500" cy="3447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US" sz="2300" u="sng">
                <a:solidFill>
                  <a:schemeClr val="accent1"/>
                </a:solidFill>
                <a:latin typeface="Montserrat Black"/>
                <a:ea typeface="Montserrat Black"/>
                <a:cs typeface="Montserrat Black"/>
                <a:sym typeface="Montserrat Black"/>
              </a:rPr>
              <a:t>S</a:t>
            </a:r>
            <a:r>
              <a:rPr lang="en-US" sz="2300">
                <a:solidFill>
                  <a:schemeClr val="accent1"/>
                </a:solidFill>
                <a:latin typeface="Montserrat Black"/>
                <a:ea typeface="Montserrat Black"/>
                <a:cs typeface="Montserrat Black"/>
                <a:sym typeface="Montserrat Black"/>
              </a:rPr>
              <a:t>ECURED </a:t>
            </a:r>
            <a:r>
              <a:rPr lang="en-US" sz="2300" u="sng">
                <a:solidFill>
                  <a:schemeClr val="accent1"/>
                </a:solidFill>
                <a:latin typeface="Montserrat Black"/>
                <a:ea typeface="Montserrat Black"/>
                <a:cs typeface="Montserrat Black"/>
                <a:sym typeface="Montserrat Black"/>
              </a:rPr>
              <a:t>P</a:t>
            </a:r>
            <a:r>
              <a:rPr lang="en-US" sz="2300">
                <a:solidFill>
                  <a:schemeClr val="accent1"/>
                </a:solidFill>
                <a:latin typeface="Montserrat Black"/>
                <a:ea typeface="Montserrat Black"/>
                <a:cs typeface="Montserrat Black"/>
                <a:sym typeface="Montserrat Black"/>
              </a:rPr>
              <a:t>ROCESS WITH </a:t>
            </a:r>
            <a:r>
              <a:rPr lang="en-US" sz="2300" u="sng">
                <a:solidFill>
                  <a:schemeClr val="accent1"/>
                </a:solidFill>
                <a:latin typeface="Montserrat Black"/>
                <a:ea typeface="Montserrat Black"/>
                <a:cs typeface="Montserrat Black"/>
                <a:sym typeface="Montserrat Black"/>
              </a:rPr>
              <a:t>E</a:t>
            </a:r>
            <a:r>
              <a:rPr lang="en-US" sz="2300">
                <a:solidFill>
                  <a:schemeClr val="accent1"/>
                </a:solidFill>
                <a:latin typeface="Montserrat Black"/>
                <a:ea typeface="Montserrat Black"/>
                <a:cs typeface="Montserrat Black"/>
                <a:sym typeface="Montserrat Black"/>
              </a:rPr>
              <a:t>NHANCED </a:t>
            </a:r>
            <a:r>
              <a:rPr lang="en-US" sz="2300" u="sng">
                <a:solidFill>
                  <a:schemeClr val="accent1"/>
                </a:solidFill>
                <a:latin typeface="Montserrat Black"/>
                <a:ea typeface="Montserrat Black"/>
                <a:cs typeface="Montserrat Black"/>
                <a:sym typeface="Montserrat Black"/>
              </a:rPr>
              <a:t>C</a:t>
            </a:r>
            <a:r>
              <a:rPr lang="en-US" sz="2300">
                <a:solidFill>
                  <a:schemeClr val="accent1"/>
                </a:solidFill>
                <a:latin typeface="Montserrat Black"/>
                <a:ea typeface="Montserrat Black"/>
                <a:cs typeface="Montserrat Black"/>
                <a:sym typeface="Montserrat Black"/>
              </a:rPr>
              <a:t>OGNITIVE </a:t>
            </a:r>
            <a:r>
              <a:rPr lang="en-US" sz="2300" u="sng">
                <a:solidFill>
                  <a:schemeClr val="accent1"/>
                </a:solidFill>
                <a:latin typeface="Montserrat Black"/>
                <a:ea typeface="Montserrat Black"/>
                <a:cs typeface="Montserrat Black"/>
                <a:sym typeface="Montserrat Black"/>
              </a:rPr>
              <a:t>T</a:t>
            </a:r>
            <a:r>
              <a:rPr lang="en-US" sz="2300">
                <a:solidFill>
                  <a:schemeClr val="accent1"/>
                </a:solidFill>
                <a:latin typeface="Montserrat Black"/>
                <a:ea typeface="Montserrat Black"/>
                <a:cs typeface="Montserrat Black"/>
                <a:sym typeface="Montserrat Black"/>
              </a:rPr>
              <a:t>ECHNOLOGY FOR </a:t>
            </a:r>
            <a:r>
              <a:rPr lang="en-US" sz="2300" u="sng">
                <a:solidFill>
                  <a:schemeClr val="accent1"/>
                </a:solidFill>
                <a:latin typeface="Montserrat Black"/>
                <a:ea typeface="Montserrat Black"/>
                <a:cs typeface="Montserrat Black"/>
                <a:sym typeface="Montserrat Black"/>
              </a:rPr>
              <a:t>E</a:t>
            </a:r>
            <a:r>
              <a:rPr lang="en-US" sz="2300">
                <a:solidFill>
                  <a:schemeClr val="accent1"/>
                </a:solidFill>
                <a:latin typeface="Montserrat Black"/>
                <a:ea typeface="Montserrat Black"/>
                <a:cs typeface="Montserrat Black"/>
                <a:sym typeface="Montserrat Black"/>
              </a:rPr>
              <a:t>LECTRONIC </a:t>
            </a:r>
            <a:r>
              <a:rPr lang="en-US" sz="2300" u="sng">
                <a:solidFill>
                  <a:schemeClr val="accent1"/>
                </a:solidFill>
                <a:latin typeface="Montserrat Black"/>
                <a:ea typeface="Montserrat Black"/>
                <a:cs typeface="Montserrat Black"/>
                <a:sym typeface="Montserrat Black"/>
              </a:rPr>
              <a:t>R</a:t>
            </a:r>
            <a:r>
              <a:rPr lang="en-US" sz="2300">
                <a:solidFill>
                  <a:schemeClr val="accent1"/>
                </a:solidFill>
                <a:latin typeface="Montserrat Black"/>
                <a:ea typeface="Montserrat Black"/>
                <a:cs typeface="Montserrat Black"/>
                <a:sym typeface="Montserrat Black"/>
              </a:rPr>
              <a:t>ECORD VERIFICATION</a:t>
            </a:r>
            <a:br>
              <a:rPr lang="en-US" sz="2300">
                <a:solidFill>
                  <a:schemeClr val="accent1"/>
                </a:solidFill>
                <a:latin typeface="Montserrat Black"/>
                <a:ea typeface="Montserrat Black"/>
                <a:cs typeface="Montserrat Black"/>
                <a:sym typeface="Montserrat Black"/>
              </a:rPr>
            </a:br>
            <a:r>
              <a:rPr lang="en-US" sz="2300">
                <a:solidFill>
                  <a:schemeClr val="accent1"/>
                </a:solidFill>
                <a:latin typeface="Montserrat Black"/>
                <a:ea typeface="Montserrat Black"/>
                <a:cs typeface="Montserrat Black"/>
                <a:sym typeface="Montserrat Black"/>
              </a:rPr>
              <a:t>(</a:t>
            </a:r>
            <a:r>
              <a:rPr lang="en-US" sz="2300">
                <a:latin typeface="Montserrat Black"/>
                <a:ea typeface="Montserrat Black"/>
                <a:cs typeface="Montserrat Black"/>
                <a:sym typeface="Montserrat Black"/>
              </a:rPr>
              <a:t>SPECTER)</a:t>
            </a:r>
            <a:endParaRPr sz="2300">
              <a:solidFill>
                <a:schemeClr val="accent1"/>
              </a:solidFill>
              <a:latin typeface="Montserrat Black"/>
              <a:ea typeface="Montserrat Black"/>
              <a:cs typeface="Montserrat Black"/>
              <a:sym typeface="Montserrat Black"/>
            </a:endParaRPr>
          </a:p>
        </p:txBody>
      </p:sp>
      <p:sp>
        <p:nvSpPr>
          <p:cNvPr id="58" name="Google Shape;58;p1"/>
          <p:cNvSpPr/>
          <p:nvPr/>
        </p:nvSpPr>
        <p:spPr>
          <a:xfrm>
            <a:off x="257150" y="2038875"/>
            <a:ext cx="2018413" cy="2780404"/>
          </a:xfrm>
          <a:custGeom>
            <a:rect b="b" l="l" r="r" t="t"/>
            <a:pathLst>
              <a:path extrusionOk="0" h="165451" w="143736">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
          <p:cNvSpPr/>
          <p:nvPr/>
        </p:nvSpPr>
        <p:spPr>
          <a:xfrm>
            <a:off x="410976" y="3268525"/>
            <a:ext cx="549104" cy="656067"/>
          </a:xfrm>
          <a:custGeom>
            <a:rect b="b" l="l" r="r" t="t"/>
            <a:pathLst>
              <a:path extrusionOk="0" h="39040" w="39103">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
          <p:cNvSpPr/>
          <p:nvPr/>
        </p:nvSpPr>
        <p:spPr>
          <a:xfrm>
            <a:off x="1358042" y="3315629"/>
            <a:ext cx="14" cy="17"/>
          </a:xfrm>
          <a:custGeom>
            <a:rect b="b" l="l" r="r" t="t"/>
            <a:pathLst>
              <a:path extrusionOk="0" h="1" w="1">
                <a:moveTo>
                  <a:pt x="1" y="0"/>
                </a:moveTo>
                <a:lnTo>
                  <a:pt x="1"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
          <p:cNvSpPr/>
          <p:nvPr/>
        </p:nvSpPr>
        <p:spPr>
          <a:xfrm>
            <a:off x="993166" y="3195540"/>
            <a:ext cx="391716" cy="462793"/>
          </a:xfrm>
          <a:custGeom>
            <a:rect b="b" l="l" r="r" t="t"/>
            <a:pathLst>
              <a:path extrusionOk="0" h="27539" w="27895">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
          <p:cNvSpPr/>
          <p:nvPr/>
        </p:nvSpPr>
        <p:spPr>
          <a:xfrm>
            <a:off x="1556580" y="2784795"/>
            <a:ext cx="577722" cy="26770"/>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
          <p:cNvSpPr/>
          <p:nvPr/>
        </p:nvSpPr>
        <p:spPr>
          <a:xfrm>
            <a:off x="1556580" y="2876835"/>
            <a:ext cx="577722" cy="26770"/>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
          <p:cNvSpPr/>
          <p:nvPr/>
        </p:nvSpPr>
        <p:spPr>
          <a:xfrm>
            <a:off x="1556580" y="2968876"/>
            <a:ext cx="577722" cy="26770"/>
          </a:xfrm>
          <a:custGeom>
            <a:rect b="b" l="l" r="r" t="t"/>
            <a:pathLst>
              <a:path extrusionOk="0" h="1593" w="41141">
                <a:moveTo>
                  <a:pt x="1" y="0"/>
                </a:moveTo>
                <a:lnTo>
                  <a:pt x="1" y="1593"/>
                </a:lnTo>
                <a:lnTo>
                  <a:pt x="41140" y="1593"/>
                </a:lnTo>
                <a:lnTo>
                  <a:pt x="4114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
          <p:cNvSpPr/>
          <p:nvPr/>
        </p:nvSpPr>
        <p:spPr>
          <a:xfrm>
            <a:off x="1556580" y="3154016"/>
            <a:ext cx="577722" cy="26770"/>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
          <p:cNvSpPr/>
          <p:nvPr/>
        </p:nvSpPr>
        <p:spPr>
          <a:xfrm>
            <a:off x="1556580" y="3246056"/>
            <a:ext cx="577722" cy="26770"/>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
          <p:cNvSpPr/>
          <p:nvPr/>
        </p:nvSpPr>
        <p:spPr>
          <a:xfrm>
            <a:off x="1556580" y="3430138"/>
            <a:ext cx="577722" cy="26770"/>
          </a:xfrm>
          <a:custGeom>
            <a:rect b="b" l="l" r="r" t="t"/>
            <a:pathLst>
              <a:path extrusionOk="0" h="1593" w="41141">
                <a:moveTo>
                  <a:pt x="1" y="0"/>
                </a:moveTo>
                <a:lnTo>
                  <a:pt x="1" y="1592"/>
                </a:lnTo>
                <a:lnTo>
                  <a:pt x="41140" y="1592"/>
                </a:lnTo>
                <a:lnTo>
                  <a:pt x="4114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
          <p:cNvSpPr/>
          <p:nvPr/>
        </p:nvSpPr>
        <p:spPr>
          <a:xfrm>
            <a:off x="1556580" y="3522178"/>
            <a:ext cx="577722" cy="26770"/>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
          <p:cNvSpPr/>
          <p:nvPr/>
        </p:nvSpPr>
        <p:spPr>
          <a:xfrm>
            <a:off x="1556580" y="3706243"/>
            <a:ext cx="577722" cy="26770"/>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
          <p:cNvSpPr/>
          <p:nvPr/>
        </p:nvSpPr>
        <p:spPr>
          <a:xfrm>
            <a:off x="423502" y="2784795"/>
            <a:ext cx="998029" cy="26770"/>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
          <p:cNvSpPr/>
          <p:nvPr/>
        </p:nvSpPr>
        <p:spPr>
          <a:xfrm>
            <a:off x="423502" y="2876835"/>
            <a:ext cx="998029" cy="26770"/>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
          <p:cNvSpPr/>
          <p:nvPr/>
        </p:nvSpPr>
        <p:spPr>
          <a:xfrm>
            <a:off x="423502" y="3061975"/>
            <a:ext cx="671611" cy="26787"/>
          </a:xfrm>
          <a:custGeom>
            <a:rect b="b" l="l" r="r" t="t"/>
            <a:pathLst>
              <a:path extrusionOk="0" h="1594" w="47827">
                <a:moveTo>
                  <a:pt x="0" y="1"/>
                </a:moveTo>
                <a:lnTo>
                  <a:pt x="0" y="1593"/>
                </a:lnTo>
                <a:lnTo>
                  <a:pt x="47827" y="1593"/>
                </a:lnTo>
                <a:lnTo>
                  <a:pt x="4782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
          <p:cNvSpPr/>
          <p:nvPr/>
        </p:nvSpPr>
        <p:spPr>
          <a:xfrm>
            <a:off x="1623649" y="2598580"/>
            <a:ext cx="410490" cy="80294"/>
          </a:xfrm>
          <a:custGeom>
            <a:rect b="b" l="l" r="r" t="t"/>
            <a:pathLst>
              <a:path extrusionOk="0" h="4778" w="29232">
                <a:moveTo>
                  <a:pt x="1" y="1"/>
                </a:moveTo>
                <a:lnTo>
                  <a:pt x="1" y="4777"/>
                </a:lnTo>
                <a:lnTo>
                  <a:pt x="29232" y="4777"/>
                </a:lnTo>
                <a:lnTo>
                  <a:pt x="2923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
          <p:cNvSpPr/>
          <p:nvPr/>
        </p:nvSpPr>
        <p:spPr>
          <a:xfrm>
            <a:off x="717729" y="2598580"/>
            <a:ext cx="409592" cy="80294"/>
          </a:xfrm>
          <a:custGeom>
            <a:rect b="b" l="l" r="r" t="t"/>
            <a:pathLst>
              <a:path extrusionOk="0" h="4778" w="29168">
                <a:moveTo>
                  <a:pt x="0" y="1"/>
                </a:moveTo>
                <a:lnTo>
                  <a:pt x="0" y="4777"/>
                </a:lnTo>
                <a:lnTo>
                  <a:pt x="29167" y="4777"/>
                </a:lnTo>
                <a:lnTo>
                  <a:pt x="2916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
          <p:cNvSpPr/>
          <p:nvPr/>
        </p:nvSpPr>
        <p:spPr>
          <a:xfrm>
            <a:off x="1785522" y="2400382"/>
            <a:ext cx="136844" cy="140423"/>
          </a:xfrm>
          <a:custGeom>
            <a:rect b="b" l="l" r="r" t="t"/>
            <a:pathLst>
              <a:path extrusionOk="0" h="8356" w="9745">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
          <p:cNvSpPr/>
          <p:nvPr/>
        </p:nvSpPr>
        <p:spPr>
          <a:xfrm>
            <a:off x="1104063" y="4356912"/>
            <a:ext cx="161629" cy="139734"/>
          </a:xfrm>
          <a:custGeom>
            <a:rect b="b" l="l" r="r" t="t"/>
            <a:pathLst>
              <a:path extrusionOk="0" h="8315" w="1151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
          <p:cNvSpPr/>
          <p:nvPr/>
        </p:nvSpPr>
        <p:spPr>
          <a:xfrm>
            <a:off x="1168449" y="2557912"/>
            <a:ext cx="135061" cy="161630"/>
          </a:xfrm>
          <a:custGeom>
            <a:rect b="b" l="l" r="r" t="t"/>
            <a:pathLst>
              <a:path extrusionOk="0" h="9618" w="9618">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
          <p:cNvSpPr/>
          <p:nvPr/>
        </p:nvSpPr>
        <p:spPr>
          <a:xfrm>
            <a:off x="488774" y="2412364"/>
            <a:ext cx="96598" cy="116677"/>
          </a:xfrm>
          <a:custGeom>
            <a:rect b="b" l="l" r="r" t="t"/>
            <a:pathLst>
              <a:path extrusionOk="0" h="6943" w="6879">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
          <p:cNvSpPr/>
          <p:nvPr/>
        </p:nvSpPr>
        <p:spPr>
          <a:xfrm>
            <a:off x="886749" y="2425204"/>
            <a:ext cx="850470" cy="90999"/>
          </a:xfrm>
          <a:custGeom>
            <a:rect b="b" l="l" r="r" t="t"/>
            <a:pathLst>
              <a:path extrusionOk="0" h="5415" w="60564">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
          <p:cNvSpPr/>
          <p:nvPr/>
        </p:nvSpPr>
        <p:spPr>
          <a:xfrm>
            <a:off x="4350925" y="3564647"/>
            <a:ext cx="24" cy="24"/>
          </a:xfrm>
          <a:custGeom>
            <a:rect b="b" l="l" r="r" t="t"/>
            <a:pathLst>
              <a:path extrusionOk="0" h="1" w="1">
                <a:moveTo>
                  <a:pt x="0" y="0"/>
                </a:move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
          <p:cNvSpPr txBox="1"/>
          <p:nvPr/>
        </p:nvSpPr>
        <p:spPr>
          <a:xfrm>
            <a:off x="3664802" y="2736325"/>
            <a:ext cx="40695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Calibri"/>
                <a:ea typeface="Calibri"/>
                <a:cs typeface="Calibri"/>
                <a:sym typeface="Calibri"/>
              </a:rPr>
              <a:t>GAUTAM GALADA</a:t>
            </a:r>
            <a:r>
              <a:rPr b="0" i="0" lang="en-US" sz="1400" u="none" cap="none" strike="noStrike">
                <a:solidFill>
                  <a:schemeClr val="lt1"/>
                </a:solidFill>
                <a:latin typeface="Arial"/>
                <a:ea typeface="Arial"/>
                <a:cs typeface="Arial"/>
                <a:sym typeface="Arial"/>
              </a:rPr>
              <a:t> | </a:t>
            </a:r>
            <a:r>
              <a:rPr b="1" i="0" lang="en-US" sz="1400" u="none" cap="none" strike="noStrike">
                <a:solidFill>
                  <a:schemeClr val="lt1"/>
                </a:solidFill>
                <a:latin typeface="Calibri"/>
                <a:ea typeface="Calibri"/>
                <a:cs typeface="Calibri"/>
                <a:sym typeface="Calibri"/>
              </a:rPr>
              <a:t>19BCI7042</a:t>
            </a:r>
            <a:endParaRPr b="0" i="0" sz="1400" u="none" cap="none" strike="noStrike">
              <a:solidFill>
                <a:schemeClr val="lt1"/>
              </a:solidFill>
              <a:latin typeface="Arial"/>
              <a:ea typeface="Arial"/>
              <a:cs typeface="Arial"/>
              <a:sym typeface="Arial"/>
            </a:endParaRPr>
          </a:p>
        </p:txBody>
      </p:sp>
      <p:sp>
        <p:nvSpPr>
          <p:cNvPr id="82" name="Google Shape;82;p1"/>
          <p:cNvSpPr txBox="1"/>
          <p:nvPr/>
        </p:nvSpPr>
        <p:spPr>
          <a:xfrm>
            <a:off x="6642573" y="4296046"/>
            <a:ext cx="2450700" cy="5232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Calibri"/>
                <a:ea typeface="Calibri"/>
                <a:cs typeface="Calibri"/>
                <a:sym typeface="Calibri"/>
              </a:rPr>
              <a:t>UNDER THE GUIDANCE OF</a:t>
            </a:r>
            <a:br>
              <a:rPr b="1" i="0" lang="en-US" sz="1400" u="none" cap="none" strike="noStrike">
                <a:solidFill>
                  <a:schemeClr val="lt1"/>
                </a:solidFill>
                <a:latin typeface="Calibri"/>
                <a:ea typeface="Calibri"/>
                <a:cs typeface="Calibri"/>
                <a:sym typeface="Calibri"/>
              </a:rPr>
            </a:br>
            <a:r>
              <a:rPr b="1" i="0" lang="en-US" sz="1400" u="none" cap="none" strike="noStrike">
                <a:solidFill>
                  <a:schemeClr val="lt1"/>
                </a:solidFill>
                <a:latin typeface="Calibri"/>
                <a:ea typeface="Calibri"/>
                <a:cs typeface="Calibri"/>
                <a:sym typeface="Calibri"/>
              </a:rPr>
              <a:t>DR. SIBI CHAKKARAVARTHY S</a:t>
            </a:r>
            <a:endParaRPr b="0" i="0" sz="1050" u="none" cap="none" strike="noStrike">
              <a:solidFill>
                <a:srgbClr val="000000"/>
              </a:solidFill>
              <a:latin typeface="Arial"/>
              <a:ea typeface="Arial"/>
              <a:cs typeface="Arial"/>
              <a:sym typeface="Arial"/>
            </a:endParaRPr>
          </a:p>
        </p:txBody>
      </p:sp>
      <p:pic>
        <p:nvPicPr>
          <p:cNvPr id="83" name="Google Shape;83;p1"/>
          <p:cNvPicPr preferRelativeResize="0"/>
          <p:nvPr/>
        </p:nvPicPr>
        <p:blipFill rotWithShape="1">
          <a:blip r:embed="rId3">
            <a:alphaModFix/>
          </a:blip>
          <a:srcRect b="0" l="0" r="0" t="0"/>
          <a:stretch/>
        </p:blipFill>
        <p:spPr>
          <a:xfrm>
            <a:off x="634591" y="237726"/>
            <a:ext cx="1422643" cy="618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52643"/>
            </a:gs>
            <a:gs pos="100000">
              <a:srgbClr val="041523"/>
            </a:gs>
          </a:gsLst>
          <a:path path="circle">
            <a:fillToRect b="50%" l="50%" r="50%" t="50%"/>
          </a:path>
          <a:tileRect/>
        </a:gradFill>
      </p:bgPr>
    </p:bg>
    <p:spTree>
      <p:nvGrpSpPr>
        <p:cNvPr id="223" name="Shape 223"/>
        <p:cNvGrpSpPr/>
        <p:nvPr/>
      </p:nvGrpSpPr>
      <p:grpSpPr>
        <a:xfrm>
          <a:off x="0" y="0"/>
          <a:ext cx="0" cy="0"/>
          <a:chOff x="0" y="0"/>
          <a:chExt cx="0" cy="0"/>
        </a:xfrm>
      </p:grpSpPr>
      <p:sp>
        <p:nvSpPr>
          <p:cNvPr id="224" name="Google Shape;224;p13"/>
          <p:cNvSpPr txBox="1"/>
          <p:nvPr>
            <p:ph type="ctrTitle"/>
          </p:nvPr>
        </p:nvSpPr>
        <p:spPr>
          <a:xfrm>
            <a:off x="4112523" y="1429225"/>
            <a:ext cx="3903900" cy="670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US" sz="3200"/>
              <a:t>BUILDING AI..</a:t>
            </a:r>
            <a:endParaRPr sz="3200"/>
          </a:p>
          <a:p>
            <a:pPr indent="0" lvl="0" marL="0" rtl="0" algn="l">
              <a:lnSpc>
                <a:spcPct val="100000"/>
              </a:lnSpc>
              <a:spcBef>
                <a:spcPts val="0"/>
              </a:spcBef>
              <a:spcAft>
                <a:spcPts val="0"/>
              </a:spcAft>
              <a:buSzPts val="3000"/>
              <a:buNone/>
            </a:pPr>
            <a:r>
              <a:rPr lang="en-US" sz="3200"/>
              <a:t>THANK YOU</a:t>
            </a:r>
            <a:endParaRPr sz="3200"/>
          </a:p>
        </p:txBody>
      </p:sp>
      <p:sp>
        <p:nvSpPr>
          <p:cNvPr id="225" name="Google Shape;225;p13"/>
          <p:cNvSpPr txBox="1"/>
          <p:nvPr>
            <p:ph idx="1" type="subTitle"/>
          </p:nvPr>
        </p:nvSpPr>
        <p:spPr>
          <a:xfrm>
            <a:off x="3138425" y="2100020"/>
            <a:ext cx="4878000" cy="50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000"/>
              </a:spcBef>
              <a:spcAft>
                <a:spcPts val="0"/>
              </a:spcAft>
              <a:buClr>
                <a:schemeClr val="lt1"/>
              </a:buClr>
              <a:buSzPts val="1800"/>
              <a:buNone/>
            </a:pPr>
            <a:r>
              <a:rPr b="1" lang="en-US" sz="1600"/>
              <a:t>GAUTAM GALADA</a:t>
            </a:r>
            <a:r>
              <a:rPr lang="en-US" sz="1200"/>
              <a:t> | </a:t>
            </a:r>
            <a:r>
              <a:rPr b="1" lang="en-US" sz="1600"/>
              <a:t>19BCI7042</a:t>
            </a:r>
            <a:endParaRPr sz="1200"/>
          </a:p>
        </p:txBody>
      </p:sp>
      <p:grpSp>
        <p:nvGrpSpPr>
          <p:cNvPr id="226" name="Google Shape;226;p13"/>
          <p:cNvGrpSpPr/>
          <p:nvPr/>
        </p:nvGrpSpPr>
        <p:grpSpPr>
          <a:xfrm flipH="1">
            <a:off x="-4531426" y="-117297"/>
            <a:ext cx="7324051" cy="5378088"/>
            <a:chOff x="238125" y="262775"/>
            <a:chExt cx="7092825" cy="5151425"/>
          </a:xfrm>
        </p:grpSpPr>
        <p:sp>
          <p:nvSpPr>
            <p:cNvPr id="227" name="Google Shape;227;p13"/>
            <p:cNvSpPr/>
            <p:nvPr/>
          </p:nvSpPr>
          <p:spPr>
            <a:xfrm>
              <a:off x="4565450" y="4835675"/>
              <a:ext cx="850200" cy="445800"/>
            </a:xfrm>
            <a:custGeom>
              <a:rect b="b" l="l" r="r" t="t"/>
              <a:pathLst>
                <a:path extrusionOk="0" h="17832" w="34008">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13"/>
            <p:cNvSpPr/>
            <p:nvPr/>
          </p:nvSpPr>
          <p:spPr>
            <a:xfrm>
              <a:off x="5848675" y="1425000"/>
              <a:ext cx="423525" cy="132575"/>
            </a:xfrm>
            <a:custGeom>
              <a:rect b="b" l="l" r="r" t="t"/>
              <a:pathLst>
                <a:path extrusionOk="0" h="5303" w="16941">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13"/>
            <p:cNvSpPr/>
            <p:nvPr/>
          </p:nvSpPr>
          <p:spPr>
            <a:xfrm>
              <a:off x="5941025" y="1557925"/>
              <a:ext cx="238825" cy="95175"/>
            </a:xfrm>
            <a:custGeom>
              <a:rect b="b" l="l" r="r" t="t"/>
              <a:pathLst>
                <a:path extrusionOk="0" h="3807" w="9553">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3"/>
            <p:cNvSpPr/>
            <p:nvPr/>
          </p:nvSpPr>
          <p:spPr>
            <a:xfrm>
              <a:off x="6009475" y="1680125"/>
              <a:ext cx="119425" cy="102525"/>
            </a:xfrm>
            <a:custGeom>
              <a:rect b="b" l="l" r="r" t="t"/>
              <a:pathLst>
                <a:path extrusionOk="0" h="4101" w="4777">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3"/>
            <p:cNvSpPr/>
            <p:nvPr/>
          </p:nvSpPr>
          <p:spPr>
            <a:xfrm>
              <a:off x="5753150" y="1286475"/>
              <a:ext cx="614575" cy="170775"/>
            </a:xfrm>
            <a:custGeom>
              <a:rect b="b" l="l" r="r" t="t"/>
              <a:pathLst>
                <a:path extrusionOk="0" h="6831" w="24583">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3"/>
            <p:cNvSpPr/>
            <p:nvPr/>
          </p:nvSpPr>
          <p:spPr>
            <a:xfrm>
              <a:off x="1997375" y="1099025"/>
              <a:ext cx="3593400" cy="4136275"/>
            </a:xfrm>
            <a:custGeom>
              <a:rect b="b" l="l" r="r" t="t"/>
              <a:pathLst>
                <a:path extrusionOk="0" h="165451" w="143736">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3"/>
            <p:cNvSpPr/>
            <p:nvPr/>
          </p:nvSpPr>
          <p:spPr>
            <a:xfrm>
              <a:off x="2271225" y="2928325"/>
              <a:ext cx="977575" cy="976000"/>
            </a:xfrm>
            <a:custGeom>
              <a:rect b="b" l="l" r="r" t="t"/>
              <a:pathLst>
                <a:path extrusionOk="0" h="39040" w="39103">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13"/>
            <p:cNvSpPr/>
            <p:nvPr/>
          </p:nvSpPr>
          <p:spPr>
            <a:xfrm>
              <a:off x="3957250" y="2998400"/>
              <a:ext cx="25" cy="25"/>
            </a:xfrm>
            <a:custGeom>
              <a:rect b="b" l="l" r="r" t="t"/>
              <a:pathLst>
                <a:path extrusionOk="0" h="1" w="1">
                  <a:moveTo>
                    <a:pt x="1" y="0"/>
                  </a:move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13"/>
            <p:cNvSpPr/>
            <p:nvPr/>
          </p:nvSpPr>
          <p:spPr>
            <a:xfrm>
              <a:off x="3307675" y="2819750"/>
              <a:ext cx="697375" cy="688475"/>
            </a:xfrm>
            <a:custGeom>
              <a:rect b="b" l="l" r="r" t="t"/>
              <a:pathLst>
                <a:path extrusionOk="0" h="27539" w="27895">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3"/>
            <p:cNvSpPr/>
            <p:nvPr/>
          </p:nvSpPr>
          <p:spPr>
            <a:xfrm>
              <a:off x="2445675" y="3165225"/>
              <a:ext cx="592975" cy="501025"/>
            </a:xfrm>
            <a:custGeom>
              <a:rect b="b" l="l" r="r" t="t"/>
              <a:pathLst>
                <a:path extrusionOk="0" h="20041" w="23719">
                  <a:moveTo>
                    <a:pt x="12506" y="1"/>
                  </a:moveTo>
                  <a:cubicBezTo>
                    <a:pt x="5255" y="1"/>
                    <a:pt x="0" y="8012"/>
                    <a:pt x="3849" y="14916"/>
                  </a:cubicBezTo>
                  <a:cubicBezTo>
                    <a:pt x="5784" y="18387"/>
                    <a:pt x="9168" y="20041"/>
                    <a:pt x="12536" y="20041"/>
                  </a:cubicBezTo>
                  <a:cubicBezTo>
                    <a:pt x="16706" y="20041"/>
                    <a:pt x="20851" y="17507"/>
                    <a:pt x="22190" y="12751"/>
                  </a:cubicBezTo>
                  <a:cubicBezTo>
                    <a:pt x="23718" y="7465"/>
                    <a:pt x="20598" y="1924"/>
                    <a:pt x="15312" y="396"/>
                  </a:cubicBezTo>
                  <a:cubicBezTo>
                    <a:pt x="14355" y="127"/>
                    <a:pt x="13415" y="1"/>
                    <a:pt x="1250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3"/>
            <p:cNvSpPr/>
            <p:nvPr/>
          </p:nvSpPr>
          <p:spPr>
            <a:xfrm>
              <a:off x="3481225" y="3027000"/>
              <a:ext cx="333850" cy="275925"/>
            </a:xfrm>
            <a:custGeom>
              <a:rect b="b" l="l" r="r" t="t"/>
              <a:pathLst>
                <a:path extrusionOk="0" h="11037" w="13354">
                  <a:moveTo>
                    <a:pt x="6963" y="1"/>
                  </a:moveTo>
                  <a:cubicBezTo>
                    <a:pt x="6076" y="1"/>
                    <a:pt x="5157" y="219"/>
                    <a:pt x="4267" y="703"/>
                  </a:cubicBezTo>
                  <a:cubicBezTo>
                    <a:pt x="0" y="3123"/>
                    <a:pt x="764" y="9491"/>
                    <a:pt x="5477" y="10829"/>
                  </a:cubicBezTo>
                  <a:cubicBezTo>
                    <a:pt x="5975" y="10969"/>
                    <a:pt x="6477" y="11037"/>
                    <a:pt x="6971" y="11037"/>
                  </a:cubicBezTo>
                  <a:cubicBezTo>
                    <a:pt x="9382" y="11037"/>
                    <a:pt x="11604" y="9439"/>
                    <a:pt x="12291" y="7008"/>
                  </a:cubicBezTo>
                  <a:cubicBezTo>
                    <a:pt x="13354" y="3263"/>
                    <a:pt x="10396" y="1"/>
                    <a:pt x="696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3"/>
            <p:cNvSpPr/>
            <p:nvPr/>
          </p:nvSpPr>
          <p:spPr>
            <a:xfrm>
              <a:off x="639325" y="2213475"/>
              <a:ext cx="444225" cy="442625"/>
            </a:xfrm>
            <a:custGeom>
              <a:rect b="b" l="l" r="r" t="t"/>
              <a:pathLst>
                <a:path extrusionOk="0" h="17705" w="17769">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13"/>
            <p:cNvSpPr/>
            <p:nvPr/>
          </p:nvSpPr>
          <p:spPr>
            <a:xfrm>
              <a:off x="1112175" y="2165725"/>
              <a:ext cx="313675" cy="310475"/>
            </a:xfrm>
            <a:custGeom>
              <a:rect b="b" l="l" r="r" t="t"/>
              <a:pathLst>
                <a:path extrusionOk="0" h="12419" w="12547">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13"/>
            <p:cNvSpPr/>
            <p:nvPr/>
          </p:nvSpPr>
          <p:spPr>
            <a:xfrm>
              <a:off x="4310700" y="2208700"/>
              <a:ext cx="1028525" cy="39825"/>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3"/>
            <p:cNvSpPr/>
            <p:nvPr/>
          </p:nvSpPr>
          <p:spPr>
            <a:xfrm>
              <a:off x="4310700" y="2345625"/>
              <a:ext cx="1028525" cy="39825"/>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3"/>
            <p:cNvSpPr/>
            <p:nvPr/>
          </p:nvSpPr>
          <p:spPr>
            <a:xfrm>
              <a:off x="4310700" y="2482550"/>
              <a:ext cx="1028525" cy="39825"/>
            </a:xfrm>
            <a:custGeom>
              <a:rect b="b" l="l" r="r" t="t"/>
              <a:pathLst>
                <a:path extrusionOk="0" h="1593" w="41141">
                  <a:moveTo>
                    <a:pt x="1" y="0"/>
                  </a:moveTo>
                  <a:lnTo>
                    <a:pt x="1" y="1593"/>
                  </a:lnTo>
                  <a:lnTo>
                    <a:pt x="41140" y="1593"/>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13"/>
            <p:cNvSpPr/>
            <p:nvPr/>
          </p:nvSpPr>
          <p:spPr>
            <a:xfrm>
              <a:off x="4310700" y="2621050"/>
              <a:ext cx="1028525" cy="39850"/>
            </a:xfrm>
            <a:custGeom>
              <a:rect b="b" l="l" r="r" t="t"/>
              <a:pathLst>
                <a:path extrusionOk="0" h="1594"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13"/>
            <p:cNvSpPr/>
            <p:nvPr/>
          </p:nvSpPr>
          <p:spPr>
            <a:xfrm>
              <a:off x="4310700" y="2757975"/>
              <a:ext cx="1028525" cy="39825"/>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3"/>
            <p:cNvSpPr/>
            <p:nvPr/>
          </p:nvSpPr>
          <p:spPr>
            <a:xfrm>
              <a:off x="4310700" y="2894900"/>
              <a:ext cx="1028525" cy="39825"/>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3"/>
            <p:cNvSpPr/>
            <p:nvPr/>
          </p:nvSpPr>
          <p:spPr>
            <a:xfrm>
              <a:off x="4310700" y="3031825"/>
              <a:ext cx="1028525" cy="39825"/>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3"/>
            <p:cNvSpPr/>
            <p:nvPr/>
          </p:nvSpPr>
          <p:spPr>
            <a:xfrm>
              <a:off x="4310700" y="3168750"/>
              <a:ext cx="1028525" cy="39825"/>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3"/>
            <p:cNvSpPr/>
            <p:nvPr/>
          </p:nvSpPr>
          <p:spPr>
            <a:xfrm>
              <a:off x="4310700" y="3305675"/>
              <a:ext cx="1028525" cy="39825"/>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13"/>
            <p:cNvSpPr/>
            <p:nvPr/>
          </p:nvSpPr>
          <p:spPr>
            <a:xfrm>
              <a:off x="4310700" y="3442575"/>
              <a:ext cx="1028525" cy="39825"/>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13"/>
            <p:cNvSpPr/>
            <p:nvPr/>
          </p:nvSpPr>
          <p:spPr>
            <a:xfrm>
              <a:off x="4310700" y="3579500"/>
              <a:ext cx="1028525" cy="39825"/>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3"/>
            <p:cNvSpPr/>
            <p:nvPr/>
          </p:nvSpPr>
          <p:spPr>
            <a:xfrm>
              <a:off x="4310700" y="3716425"/>
              <a:ext cx="1028525" cy="39825"/>
            </a:xfrm>
            <a:custGeom>
              <a:rect b="b" l="l" r="r" t="t"/>
              <a:pathLst>
                <a:path extrusionOk="0" h="1593" w="41141">
                  <a:moveTo>
                    <a:pt x="1" y="0"/>
                  </a:moveTo>
                  <a:lnTo>
                    <a:pt x="1" y="1593"/>
                  </a:lnTo>
                  <a:lnTo>
                    <a:pt x="41140" y="1593"/>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3"/>
            <p:cNvSpPr/>
            <p:nvPr/>
          </p:nvSpPr>
          <p:spPr>
            <a:xfrm>
              <a:off x="2293525" y="2208700"/>
              <a:ext cx="1776800" cy="39825"/>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3"/>
            <p:cNvSpPr/>
            <p:nvPr/>
          </p:nvSpPr>
          <p:spPr>
            <a:xfrm>
              <a:off x="2293525" y="2345625"/>
              <a:ext cx="1776800" cy="39825"/>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13"/>
            <p:cNvSpPr/>
            <p:nvPr/>
          </p:nvSpPr>
          <p:spPr>
            <a:xfrm>
              <a:off x="2293525" y="2482550"/>
              <a:ext cx="1776800" cy="39825"/>
            </a:xfrm>
            <a:custGeom>
              <a:rect b="b" l="l" r="r" t="t"/>
              <a:pathLst>
                <a:path extrusionOk="0" h="1593" w="71072">
                  <a:moveTo>
                    <a:pt x="0" y="0"/>
                  </a:moveTo>
                  <a:lnTo>
                    <a:pt x="0" y="1593"/>
                  </a:lnTo>
                  <a:lnTo>
                    <a:pt x="71071" y="1593"/>
                  </a:lnTo>
                  <a:lnTo>
                    <a:pt x="7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13"/>
            <p:cNvSpPr/>
            <p:nvPr/>
          </p:nvSpPr>
          <p:spPr>
            <a:xfrm>
              <a:off x="2293525" y="2621050"/>
              <a:ext cx="1195675" cy="39850"/>
            </a:xfrm>
            <a:custGeom>
              <a:rect b="b" l="l" r="r" t="t"/>
              <a:pathLst>
                <a:path extrusionOk="0" h="1594" w="47827">
                  <a:moveTo>
                    <a:pt x="0" y="1"/>
                  </a:moveTo>
                  <a:lnTo>
                    <a:pt x="0" y="1593"/>
                  </a:lnTo>
                  <a:lnTo>
                    <a:pt x="47827" y="1593"/>
                  </a:lnTo>
                  <a:lnTo>
                    <a:pt x="4782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3"/>
            <p:cNvSpPr/>
            <p:nvPr/>
          </p:nvSpPr>
          <p:spPr>
            <a:xfrm>
              <a:off x="4430100" y="1931675"/>
              <a:ext cx="730800" cy="119450"/>
            </a:xfrm>
            <a:custGeom>
              <a:rect b="b" l="l" r="r" t="t"/>
              <a:pathLst>
                <a:path extrusionOk="0" h="4778" w="29232">
                  <a:moveTo>
                    <a:pt x="1" y="1"/>
                  </a:moveTo>
                  <a:lnTo>
                    <a:pt x="1" y="4777"/>
                  </a:lnTo>
                  <a:lnTo>
                    <a:pt x="29232" y="4777"/>
                  </a:lnTo>
                  <a:lnTo>
                    <a:pt x="2923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3"/>
            <p:cNvSpPr/>
            <p:nvPr/>
          </p:nvSpPr>
          <p:spPr>
            <a:xfrm>
              <a:off x="2817325" y="1931675"/>
              <a:ext cx="729200" cy="119450"/>
            </a:xfrm>
            <a:custGeom>
              <a:rect b="b" l="l" r="r" t="t"/>
              <a:pathLst>
                <a:path extrusionOk="0" h="4778" w="29168">
                  <a:moveTo>
                    <a:pt x="0" y="1"/>
                  </a:moveTo>
                  <a:lnTo>
                    <a:pt x="0" y="4777"/>
                  </a:lnTo>
                  <a:lnTo>
                    <a:pt x="29167" y="4777"/>
                  </a:lnTo>
                  <a:lnTo>
                    <a:pt x="2916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3"/>
            <p:cNvSpPr/>
            <p:nvPr/>
          </p:nvSpPr>
          <p:spPr>
            <a:xfrm>
              <a:off x="628175" y="3272225"/>
              <a:ext cx="765825" cy="1550725"/>
            </a:xfrm>
            <a:custGeom>
              <a:rect b="b" l="l" r="r" t="t"/>
              <a:pathLst>
                <a:path extrusionOk="0" h="62029" w="30633">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13"/>
            <p:cNvSpPr/>
            <p:nvPr/>
          </p:nvSpPr>
          <p:spPr>
            <a:xfrm>
              <a:off x="972075" y="4366000"/>
              <a:ext cx="79625" cy="398050"/>
            </a:xfrm>
            <a:custGeom>
              <a:rect b="b" l="l" r="r" t="t"/>
              <a:pathLst>
                <a:path extrusionOk="0" h="15922" w="3185">
                  <a:moveTo>
                    <a:pt x="0" y="1"/>
                  </a:moveTo>
                  <a:lnTo>
                    <a:pt x="0" y="15922"/>
                  </a:lnTo>
                  <a:lnTo>
                    <a:pt x="3185" y="15922"/>
                  </a:lnTo>
                  <a:lnTo>
                    <a:pt x="318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13"/>
            <p:cNvSpPr/>
            <p:nvPr/>
          </p:nvSpPr>
          <p:spPr>
            <a:xfrm>
              <a:off x="2436800" y="685075"/>
              <a:ext cx="213375" cy="214950"/>
            </a:xfrm>
            <a:custGeom>
              <a:rect b="b" l="l" r="r" t="t"/>
              <a:pathLst>
                <a:path extrusionOk="0" h="8598" w="8535">
                  <a:moveTo>
                    <a:pt x="1" y="0"/>
                  </a:moveTo>
                  <a:lnTo>
                    <a:pt x="1" y="8598"/>
                  </a:lnTo>
                  <a:lnTo>
                    <a:pt x="8534" y="8598"/>
                  </a:lnTo>
                  <a:lnTo>
                    <a:pt x="85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3"/>
            <p:cNvSpPr/>
            <p:nvPr/>
          </p:nvSpPr>
          <p:spPr>
            <a:xfrm>
              <a:off x="2791850" y="685075"/>
              <a:ext cx="213350" cy="214950"/>
            </a:xfrm>
            <a:custGeom>
              <a:rect b="b" l="l" r="r" t="t"/>
              <a:pathLst>
                <a:path extrusionOk="0" h="8598" w="8534">
                  <a:moveTo>
                    <a:pt x="0" y="0"/>
                  </a:moveTo>
                  <a:lnTo>
                    <a:pt x="0" y="8598"/>
                  </a:lnTo>
                  <a:lnTo>
                    <a:pt x="8534" y="8598"/>
                  </a:lnTo>
                  <a:lnTo>
                    <a:pt x="85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3"/>
            <p:cNvSpPr/>
            <p:nvPr/>
          </p:nvSpPr>
          <p:spPr>
            <a:xfrm>
              <a:off x="3146875" y="685075"/>
              <a:ext cx="213375" cy="214950"/>
            </a:xfrm>
            <a:custGeom>
              <a:rect b="b" l="l" r="r" t="t"/>
              <a:pathLst>
                <a:path extrusionOk="0" h="8598" w="8535">
                  <a:moveTo>
                    <a:pt x="1" y="0"/>
                  </a:moveTo>
                  <a:lnTo>
                    <a:pt x="1" y="8598"/>
                  </a:lnTo>
                  <a:lnTo>
                    <a:pt x="8534" y="8598"/>
                  </a:lnTo>
                  <a:lnTo>
                    <a:pt x="85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13"/>
            <p:cNvSpPr/>
            <p:nvPr/>
          </p:nvSpPr>
          <p:spPr>
            <a:xfrm>
              <a:off x="2258475" y="570450"/>
              <a:ext cx="1280075" cy="444200"/>
            </a:xfrm>
            <a:custGeom>
              <a:rect b="b" l="l" r="r" t="t"/>
              <a:pathLst>
                <a:path extrusionOk="0" h="17768" w="51203">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13"/>
            <p:cNvSpPr/>
            <p:nvPr/>
          </p:nvSpPr>
          <p:spPr>
            <a:xfrm>
              <a:off x="4947550" y="262775"/>
              <a:ext cx="1147925" cy="384100"/>
            </a:xfrm>
            <a:custGeom>
              <a:rect b="b" l="l" r="r" t="t"/>
              <a:pathLst>
                <a:path extrusionOk="0" h="15364" w="45917">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3"/>
            <p:cNvSpPr/>
            <p:nvPr/>
          </p:nvSpPr>
          <p:spPr>
            <a:xfrm>
              <a:off x="5336025" y="1923725"/>
              <a:ext cx="162400" cy="135350"/>
            </a:xfrm>
            <a:custGeom>
              <a:rect b="b" l="l" r="r" t="t"/>
              <a:pathLst>
                <a:path extrusionOk="0" h="5414" w="6496">
                  <a:moveTo>
                    <a:pt x="4649" y="0"/>
                  </a:moveTo>
                  <a:lnTo>
                    <a:pt x="0" y="2675"/>
                  </a:lnTo>
                  <a:lnTo>
                    <a:pt x="4649" y="5414"/>
                  </a:lnTo>
                  <a:lnTo>
                    <a:pt x="4649" y="3503"/>
                  </a:lnTo>
                  <a:lnTo>
                    <a:pt x="5477" y="3503"/>
                  </a:lnTo>
                  <a:cubicBezTo>
                    <a:pt x="6496" y="3503"/>
                    <a:pt x="6496" y="1911"/>
                    <a:pt x="5477" y="1911"/>
                  </a:cubicBezTo>
                  <a:lnTo>
                    <a:pt x="4649" y="1911"/>
                  </a:lnTo>
                  <a:lnTo>
                    <a:pt x="464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3"/>
            <p:cNvSpPr/>
            <p:nvPr/>
          </p:nvSpPr>
          <p:spPr>
            <a:xfrm>
              <a:off x="2651725" y="4047575"/>
              <a:ext cx="135375" cy="116250"/>
            </a:xfrm>
            <a:custGeom>
              <a:rect b="b" l="l" r="r" t="t"/>
              <a:pathLst>
                <a:path extrusionOk="0" h="4650" w="5415">
                  <a:moveTo>
                    <a:pt x="2739" y="1"/>
                  </a:moveTo>
                  <a:lnTo>
                    <a:pt x="1" y="4650"/>
                  </a:lnTo>
                  <a:lnTo>
                    <a:pt x="5414" y="4650"/>
                  </a:lnTo>
                  <a:lnTo>
                    <a:pt x="273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3"/>
            <p:cNvSpPr/>
            <p:nvPr/>
          </p:nvSpPr>
          <p:spPr>
            <a:xfrm>
              <a:off x="2481375" y="1923725"/>
              <a:ext cx="164025" cy="135350"/>
            </a:xfrm>
            <a:custGeom>
              <a:rect b="b" l="l" r="r" t="t"/>
              <a:pathLst>
                <a:path extrusionOk="0" h="5414" w="6561">
                  <a:moveTo>
                    <a:pt x="1848" y="0"/>
                  </a:moveTo>
                  <a:lnTo>
                    <a:pt x="1848" y="1911"/>
                  </a:lnTo>
                  <a:lnTo>
                    <a:pt x="1083" y="1911"/>
                  </a:lnTo>
                  <a:cubicBezTo>
                    <a:pt x="1" y="1911"/>
                    <a:pt x="1" y="3503"/>
                    <a:pt x="1083" y="3503"/>
                  </a:cubicBezTo>
                  <a:lnTo>
                    <a:pt x="1848" y="3503"/>
                  </a:lnTo>
                  <a:lnTo>
                    <a:pt x="1848" y="5414"/>
                  </a:lnTo>
                  <a:lnTo>
                    <a:pt x="6560" y="2675"/>
                  </a:lnTo>
                  <a:lnTo>
                    <a:pt x="184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13"/>
            <p:cNvSpPr/>
            <p:nvPr/>
          </p:nvSpPr>
          <p:spPr>
            <a:xfrm>
              <a:off x="1459250" y="2527125"/>
              <a:ext cx="243625" cy="208425"/>
            </a:xfrm>
            <a:custGeom>
              <a:rect b="b" l="l" r="r" t="t"/>
              <a:pathLst>
                <a:path extrusionOk="0" h="8337" w="9745">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13"/>
            <p:cNvSpPr/>
            <p:nvPr/>
          </p:nvSpPr>
          <p:spPr>
            <a:xfrm>
              <a:off x="4718275" y="1636825"/>
              <a:ext cx="243625" cy="208900"/>
            </a:xfrm>
            <a:custGeom>
              <a:rect b="b" l="l" r="r" t="t"/>
              <a:pathLst>
                <a:path extrusionOk="0" h="8356" w="9745">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13"/>
            <p:cNvSpPr/>
            <p:nvPr/>
          </p:nvSpPr>
          <p:spPr>
            <a:xfrm>
              <a:off x="4971425" y="1636825"/>
              <a:ext cx="243625" cy="208900"/>
            </a:xfrm>
            <a:custGeom>
              <a:rect b="b" l="l" r="r" t="t"/>
              <a:pathLst>
                <a:path extrusionOk="0" h="8356" w="9745">
                  <a:moveTo>
                    <a:pt x="4217" y="0"/>
                  </a:moveTo>
                  <a:cubicBezTo>
                    <a:pt x="2070" y="0"/>
                    <a:pt x="0" y="1654"/>
                    <a:pt x="0" y="4153"/>
                  </a:cubicBezTo>
                  <a:cubicBezTo>
                    <a:pt x="0" y="6509"/>
                    <a:pt x="1911" y="8356"/>
                    <a:pt x="4204" y="8356"/>
                  </a:cubicBezTo>
                  <a:cubicBezTo>
                    <a:pt x="7897" y="8356"/>
                    <a:pt x="9744" y="3834"/>
                    <a:pt x="7133" y="1223"/>
                  </a:cubicBezTo>
                  <a:cubicBezTo>
                    <a:pt x="6288" y="379"/>
                    <a:pt x="5244" y="0"/>
                    <a:pt x="421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13"/>
            <p:cNvSpPr/>
            <p:nvPr/>
          </p:nvSpPr>
          <p:spPr>
            <a:xfrm>
              <a:off x="6803925" y="2260975"/>
              <a:ext cx="243625" cy="208850"/>
            </a:xfrm>
            <a:custGeom>
              <a:rect b="b" l="l" r="r" t="t"/>
              <a:pathLst>
                <a:path extrusionOk="0" h="8354" w="9745">
                  <a:moveTo>
                    <a:pt x="5547" y="1"/>
                  </a:moveTo>
                  <a:cubicBezTo>
                    <a:pt x="4523" y="1"/>
                    <a:pt x="3475" y="379"/>
                    <a:pt x="2612" y="1221"/>
                  </a:cubicBezTo>
                  <a:cubicBezTo>
                    <a:pt x="1" y="3896"/>
                    <a:pt x="1848" y="8354"/>
                    <a:pt x="5605" y="8354"/>
                  </a:cubicBezTo>
                  <a:cubicBezTo>
                    <a:pt x="7898" y="8354"/>
                    <a:pt x="9744" y="6507"/>
                    <a:pt x="9744" y="4215"/>
                  </a:cubicBezTo>
                  <a:cubicBezTo>
                    <a:pt x="9744" y="1669"/>
                    <a:pt x="7699" y="1"/>
                    <a:pt x="554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13"/>
            <p:cNvSpPr/>
            <p:nvPr/>
          </p:nvSpPr>
          <p:spPr>
            <a:xfrm>
              <a:off x="5711750" y="2736450"/>
              <a:ext cx="197450" cy="168025"/>
            </a:xfrm>
            <a:custGeom>
              <a:rect b="b" l="l" r="r" t="t"/>
              <a:pathLst>
                <a:path extrusionOk="0" h="6721" w="7898">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13"/>
            <p:cNvSpPr/>
            <p:nvPr/>
          </p:nvSpPr>
          <p:spPr>
            <a:xfrm>
              <a:off x="5789775" y="945725"/>
              <a:ext cx="197425" cy="169225"/>
            </a:xfrm>
            <a:custGeom>
              <a:rect b="b" l="l" r="r" t="t"/>
              <a:pathLst>
                <a:path extrusionOk="0" h="6769" w="7897">
                  <a:moveTo>
                    <a:pt x="4463" y="0"/>
                  </a:moveTo>
                  <a:cubicBezTo>
                    <a:pt x="3637" y="0"/>
                    <a:pt x="2795" y="301"/>
                    <a:pt x="2102" y="974"/>
                  </a:cubicBezTo>
                  <a:cubicBezTo>
                    <a:pt x="0" y="3139"/>
                    <a:pt x="1528" y="6769"/>
                    <a:pt x="4522" y="6769"/>
                  </a:cubicBezTo>
                  <a:cubicBezTo>
                    <a:pt x="6368" y="6769"/>
                    <a:pt x="7897" y="5241"/>
                    <a:pt x="7897" y="3394"/>
                  </a:cubicBezTo>
                  <a:cubicBezTo>
                    <a:pt x="7897" y="1358"/>
                    <a:pt x="6218" y="0"/>
                    <a:pt x="446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13"/>
            <p:cNvSpPr/>
            <p:nvPr/>
          </p:nvSpPr>
          <p:spPr>
            <a:xfrm>
              <a:off x="6049275" y="945725"/>
              <a:ext cx="197450" cy="169225"/>
            </a:xfrm>
            <a:custGeom>
              <a:rect b="b" l="l" r="r" t="t"/>
              <a:pathLst>
                <a:path extrusionOk="0" h="6769" w="7898">
                  <a:moveTo>
                    <a:pt x="4464" y="0"/>
                  </a:moveTo>
                  <a:cubicBezTo>
                    <a:pt x="3638" y="0"/>
                    <a:pt x="2795" y="301"/>
                    <a:pt x="2102" y="974"/>
                  </a:cubicBezTo>
                  <a:cubicBezTo>
                    <a:pt x="1" y="3139"/>
                    <a:pt x="1529" y="6769"/>
                    <a:pt x="4522" y="6769"/>
                  </a:cubicBezTo>
                  <a:cubicBezTo>
                    <a:pt x="6369" y="6769"/>
                    <a:pt x="7897" y="5241"/>
                    <a:pt x="7897" y="3394"/>
                  </a:cubicBezTo>
                  <a:cubicBezTo>
                    <a:pt x="7897" y="1358"/>
                    <a:pt x="6219" y="0"/>
                    <a:pt x="446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13"/>
            <p:cNvSpPr/>
            <p:nvPr/>
          </p:nvSpPr>
          <p:spPr>
            <a:xfrm>
              <a:off x="3006775" y="4857175"/>
              <a:ext cx="197450" cy="169575"/>
            </a:xfrm>
            <a:custGeom>
              <a:rect b="b" l="l" r="r" t="t"/>
              <a:pathLst>
                <a:path extrusionOk="0" h="6783" w="7898">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13"/>
            <p:cNvSpPr/>
            <p:nvPr/>
          </p:nvSpPr>
          <p:spPr>
            <a:xfrm>
              <a:off x="3264700" y="4857175"/>
              <a:ext cx="197450" cy="169575"/>
            </a:xfrm>
            <a:custGeom>
              <a:rect b="b" l="l" r="r" t="t"/>
              <a:pathLst>
                <a:path extrusionOk="0" h="6783" w="7898">
                  <a:moveTo>
                    <a:pt x="4511" y="0"/>
                  </a:moveTo>
                  <a:cubicBezTo>
                    <a:pt x="3686" y="0"/>
                    <a:pt x="2846" y="307"/>
                    <a:pt x="2166" y="987"/>
                  </a:cubicBezTo>
                  <a:cubicBezTo>
                    <a:pt x="0" y="3089"/>
                    <a:pt x="1529" y="6782"/>
                    <a:pt x="4522" y="6782"/>
                  </a:cubicBezTo>
                  <a:cubicBezTo>
                    <a:pt x="6369" y="6782"/>
                    <a:pt x="7897" y="5254"/>
                    <a:pt x="7897" y="3407"/>
                  </a:cubicBezTo>
                  <a:cubicBezTo>
                    <a:pt x="7897" y="1340"/>
                    <a:pt x="6236" y="0"/>
                    <a:pt x="451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13"/>
            <p:cNvSpPr/>
            <p:nvPr/>
          </p:nvSpPr>
          <p:spPr>
            <a:xfrm>
              <a:off x="6307200" y="945725"/>
              <a:ext cx="195850" cy="169225"/>
            </a:xfrm>
            <a:custGeom>
              <a:rect b="b" l="l" r="r" t="t"/>
              <a:pathLst>
                <a:path extrusionOk="0" h="6769" w="7834">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13"/>
            <p:cNvSpPr/>
            <p:nvPr/>
          </p:nvSpPr>
          <p:spPr>
            <a:xfrm>
              <a:off x="3767800" y="836325"/>
              <a:ext cx="197450" cy="168025"/>
            </a:xfrm>
            <a:custGeom>
              <a:rect b="b" l="l" r="r" t="t"/>
              <a:pathLst>
                <a:path extrusionOk="0" h="6721" w="7898">
                  <a:moveTo>
                    <a:pt x="3376" y="0"/>
                  </a:moveTo>
                  <a:cubicBezTo>
                    <a:pt x="1529" y="0"/>
                    <a:pt x="0" y="1465"/>
                    <a:pt x="0" y="3375"/>
                  </a:cubicBezTo>
                  <a:cubicBezTo>
                    <a:pt x="0" y="5397"/>
                    <a:pt x="1655" y="6721"/>
                    <a:pt x="3397" y="6721"/>
                  </a:cubicBezTo>
                  <a:cubicBezTo>
                    <a:pt x="4235" y="6721"/>
                    <a:pt x="5092" y="6414"/>
                    <a:pt x="5796" y="5732"/>
                  </a:cubicBezTo>
                  <a:cubicBezTo>
                    <a:pt x="7897" y="3630"/>
                    <a:pt x="6369" y="0"/>
                    <a:pt x="337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13"/>
            <p:cNvSpPr/>
            <p:nvPr/>
          </p:nvSpPr>
          <p:spPr>
            <a:xfrm>
              <a:off x="3505100" y="4547475"/>
              <a:ext cx="287750" cy="207875"/>
            </a:xfrm>
            <a:custGeom>
              <a:rect b="b" l="l" r="r" t="t"/>
              <a:pathLst>
                <a:path extrusionOk="0" h="8315" w="1151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13"/>
            <p:cNvSpPr/>
            <p:nvPr/>
          </p:nvSpPr>
          <p:spPr>
            <a:xfrm>
              <a:off x="1495875" y="2773900"/>
              <a:ext cx="203800" cy="1459975"/>
            </a:xfrm>
            <a:custGeom>
              <a:rect b="b" l="l" r="r" t="t"/>
              <a:pathLst>
                <a:path extrusionOk="0" h="58399" w="8152">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13"/>
            <p:cNvSpPr/>
            <p:nvPr/>
          </p:nvSpPr>
          <p:spPr>
            <a:xfrm>
              <a:off x="4119650" y="868550"/>
              <a:ext cx="133750" cy="157250"/>
            </a:xfrm>
            <a:custGeom>
              <a:rect b="b" l="l" r="r" t="t"/>
              <a:pathLst>
                <a:path extrusionOk="0" h="6290" w="5350">
                  <a:moveTo>
                    <a:pt x="2643" y="1"/>
                  </a:moveTo>
                  <a:cubicBezTo>
                    <a:pt x="2245" y="1"/>
                    <a:pt x="1847" y="271"/>
                    <a:pt x="1847" y="813"/>
                  </a:cubicBezTo>
                  <a:lnTo>
                    <a:pt x="1847" y="1577"/>
                  </a:lnTo>
                  <a:lnTo>
                    <a:pt x="1" y="1577"/>
                  </a:lnTo>
                  <a:lnTo>
                    <a:pt x="2675" y="6290"/>
                  </a:lnTo>
                  <a:lnTo>
                    <a:pt x="5350" y="1577"/>
                  </a:lnTo>
                  <a:lnTo>
                    <a:pt x="3439" y="1577"/>
                  </a:lnTo>
                  <a:lnTo>
                    <a:pt x="3439" y="813"/>
                  </a:lnTo>
                  <a:cubicBezTo>
                    <a:pt x="3439" y="271"/>
                    <a:pt x="3041" y="1"/>
                    <a:pt x="264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13"/>
            <p:cNvSpPr/>
            <p:nvPr/>
          </p:nvSpPr>
          <p:spPr>
            <a:xfrm>
              <a:off x="5961700" y="1944425"/>
              <a:ext cx="812000" cy="746725"/>
            </a:xfrm>
            <a:custGeom>
              <a:rect b="b" l="l" r="r" t="t"/>
              <a:pathLst>
                <a:path extrusionOk="0" h="29869" w="3248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13"/>
            <p:cNvSpPr/>
            <p:nvPr/>
          </p:nvSpPr>
          <p:spPr>
            <a:xfrm flipH="1">
              <a:off x="755540" y="1025104"/>
              <a:ext cx="1047660" cy="746725"/>
            </a:xfrm>
            <a:custGeom>
              <a:rect b="b" l="l" r="r" t="t"/>
              <a:pathLst>
                <a:path extrusionOk="0" h="29869" w="38849">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13"/>
            <p:cNvSpPr/>
            <p:nvPr/>
          </p:nvSpPr>
          <p:spPr>
            <a:xfrm>
              <a:off x="5700600" y="3254725"/>
              <a:ext cx="246800" cy="1534800"/>
            </a:xfrm>
            <a:custGeom>
              <a:rect b="b" l="l" r="r" t="t"/>
              <a:pathLst>
                <a:path extrusionOk="0" h="61392" w="987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13"/>
            <p:cNvSpPr/>
            <p:nvPr/>
          </p:nvSpPr>
          <p:spPr>
            <a:xfrm>
              <a:off x="6150075" y="3201275"/>
              <a:ext cx="131675" cy="74175"/>
            </a:xfrm>
            <a:custGeom>
              <a:rect b="b" l="l" r="r" t="t"/>
              <a:pathLst>
                <a:path extrusionOk="0" h="2967" w="52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13"/>
            <p:cNvSpPr/>
            <p:nvPr/>
          </p:nvSpPr>
          <p:spPr>
            <a:xfrm>
              <a:off x="6616075" y="3944100"/>
              <a:ext cx="157625" cy="176750"/>
            </a:xfrm>
            <a:custGeom>
              <a:rect b="b" l="l" r="r" t="t"/>
              <a:pathLst>
                <a:path extrusionOk="0" h="7070" w="6305">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13"/>
            <p:cNvSpPr/>
            <p:nvPr/>
          </p:nvSpPr>
          <p:spPr>
            <a:xfrm>
              <a:off x="6299225" y="3275275"/>
              <a:ext cx="313675" cy="328125"/>
            </a:xfrm>
            <a:custGeom>
              <a:rect b="b" l="l" r="r" t="t"/>
              <a:pathLst>
                <a:path extrusionOk="0" h="13125" w="12547">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13"/>
            <p:cNvSpPr/>
            <p:nvPr/>
          </p:nvSpPr>
          <p:spPr>
            <a:xfrm>
              <a:off x="5732450" y="3078000"/>
              <a:ext cx="244700" cy="157625"/>
            </a:xfrm>
            <a:custGeom>
              <a:rect b="b" l="l" r="r" t="t"/>
              <a:pathLst>
                <a:path extrusionOk="0" h="6305" w="9788">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13"/>
            <p:cNvSpPr/>
            <p:nvPr/>
          </p:nvSpPr>
          <p:spPr>
            <a:xfrm>
              <a:off x="6651200" y="3786250"/>
              <a:ext cx="58825" cy="118075"/>
            </a:xfrm>
            <a:custGeom>
              <a:rect b="b" l="l" r="r" t="t"/>
              <a:pathLst>
                <a:path extrusionOk="0" h="4723" w="235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13"/>
            <p:cNvSpPr/>
            <p:nvPr/>
          </p:nvSpPr>
          <p:spPr>
            <a:xfrm>
              <a:off x="6007875" y="3155300"/>
              <a:ext cx="121025" cy="59650"/>
            </a:xfrm>
            <a:custGeom>
              <a:rect b="b" l="l" r="r" t="t"/>
              <a:pathLst>
                <a:path extrusionOk="0" h="2386" w="4841">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13"/>
            <p:cNvSpPr/>
            <p:nvPr/>
          </p:nvSpPr>
          <p:spPr>
            <a:xfrm>
              <a:off x="6599900" y="3634350"/>
              <a:ext cx="76675" cy="115525"/>
            </a:xfrm>
            <a:custGeom>
              <a:rect b="b" l="l" r="r" t="t"/>
              <a:pathLst>
                <a:path extrusionOk="0" h="4621" w="3067">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13"/>
            <p:cNvSpPr/>
            <p:nvPr/>
          </p:nvSpPr>
          <p:spPr>
            <a:xfrm>
              <a:off x="238125" y="2229325"/>
              <a:ext cx="224500" cy="433150"/>
            </a:xfrm>
            <a:custGeom>
              <a:rect b="b" l="l" r="r" t="t"/>
              <a:pathLst>
                <a:path extrusionOk="0" h="17326" w="898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13"/>
            <p:cNvSpPr/>
            <p:nvPr/>
          </p:nvSpPr>
          <p:spPr>
            <a:xfrm>
              <a:off x="417375" y="2847300"/>
              <a:ext cx="91425" cy="108125"/>
            </a:xfrm>
            <a:custGeom>
              <a:rect b="b" l="l" r="r" t="t"/>
              <a:pathLst>
                <a:path extrusionOk="0" h="4325" w="3657">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13"/>
            <p:cNvSpPr/>
            <p:nvPr/>
          </p:nvSpPr>
          <p:spPr>
            <a:xfrm>
              <a:off x="360700" y="2701425"/>
              <a:ext cx="71675" cy="113900"/>
            </a:xfrm>
            <a:custGeom>
              <a:rect b="b" l="l" r="r" t="t"/>
              <a:pathLst>
                <a:path extrusionOk="0" h="4556" w="2867">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13"/>
            <p:cNvSpPr/>
            <p:nvPr/>
          </p:nvSpPr>
          <p:spPr>
            <a:xfrm>
              <a:off x="379800" y="2081500"/>
              <a:ext cx="80800" cy="112900"/>
            </a:xfrm>
            <a:custGeom>
              <a:rect b="b" l="l" r="r" t="t"/>
              <a:pathLst>
                <a:path extrusionOk="0" h="4516" w="3232">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13"/>
            <p:cNvSpPr/>
            <p:nvPr/>
          </p:nvSpPr>
          <p:spPr>
            <a:xfrm>
              <a:off x="516725" y="1740625"/>
              <a:ext cx="222925" cy="222925"/>
            </a:xfrm>
            <a:custGeom>
              <a:rect b="b" l="l" r="r" t="t"/>
              <a:pathLst>
                <a:path extrusionOk="0" h="8917" w="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13"/>
            <p:cNvSpPr/>
            <p:nvPr/>
          </p:nvSpPr>
          <p:spPr>
            <a:xfrm>
              <a:off x="451450" y="1948450"/>
              <a:ext cx="90775" cy="104250"/>
            </a:xfrm>
            <a:custGeom>
              <a:rect b="b" l="l" r="r" t="t"/>
              <a:pathLst>
                <a:path extrusionOk="0" h="4170" w="3631">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13"/>
            <p:cNvSpPr/>
            <p:nvPr/>
          </p:nvSpPr>
          <p:spPr>
            <a:xfrm>
              <a:off x="504525" y="2977900"/>
              <a:ext cx="231950" cy="235450"/>
            </a:xfrm>
            <a:custGeom>
              <a:rect b="b" l="l" r="r" t="t"/>
              <a:pathLst>
                <a:path extrusionOk="0" h="9418" w="927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13"/>
            <p:cNvSpPr/>
            <p:nvPr/>
          </p:nvSpPr>
          <p:spPr>
            <a:xfrm>
              <a:off x="7060250" y="2937275"/>
              <a:ext cx="87600" cy="107625"/>
            </a:xfrm>
            <a:custGeom>
              <a:rect b="b" l="l" r="r" t="t"/>
              <a:pathLst>
                <a:path extrusionOk="0" h="4305" w="3504">
                  <a:moveTo>
                    <a:pt x="2565" y="1"/>
                  </a:moveTo>
                  <a:cubicBezTo>
                    <a:pt x="2291" y="1"/>
                    <a:pt x="2024" y="143"/>
                    <a:pt x="1848" y="407"/>
                  </a:cubicBezTo>
                  <a:cubicBezTo>
                    <a:pt x="1402" y="1362"/>
                    <a:pt x="829" y="2254"/>
                    <a:pt x="256" y="3082"/>
                  </a:cubicBezTo>
                  <a:cubicBezTo>
                    <a:pt x="1" y="3464"/>
                    <a:pt x="128" y="3973"/>
                    <a:pt x="510" y="4165"/>
                  </a:cubicBezTo>
                  <a:cubicBezTo>
                    <a:pt x="638" y="4292"/>
                    <a:pt x="765" y="4292"/>
                    <a:pt x="956" y="4292"/>
                  </a:cubicBezTo>
                  <a:cubicBezTo>
                    <a:pt x="990" y="4300"/>
                    <a:pt x="1024" y="4304"/>
                    <a:pt x="1058" y="4304"/>
                  </a:cubicBezTo>
                  <a:cubicBezTo>
                    <a:pt x="1277" y="4304"/>
                    <a:pt x="1483" y="4139"/>
                    <a:pt x="1593" y="3973"/>
                  </a:cubicBezTo>
                  <a:cubicBezTo>
                    <a:pt x="2166" y="3082"/>
                    <a:pt x="2803" y="2127"/>
                    <a:pt x="3312" y="1171"/>
                  </a:cubicBezTo>
                  <a:cubicBezTo>
                    <a:pt x="3503" y="789"/>
                    <a:pt x="3312" y="280"/>
                    <a:pt x="2930" y="89"/>
                  </a:cubicBezTo>
                  <a:cubicBezTo>
                    <a:pt x="2812" y="30"/>
                    <a:pt x="2688" y="1"/>
                    <a:pt x="25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13"/>
            <p:cNvSpPr/>
            <p:nvPr/>
          </p:nvSpPr>
          <p:spPr>
            <a:xfrm>
              <a:off x="7136675" y="2790600"/>
              <a:ext cx="71675" cy="115475"/>
            </a:xfrm>
            <a:custGeom>
              <a:rect b="b" l="l" r="r" t="t"/>
              <a:pathLst>
                <a:path extrusionOk="0" h="4619" w="2867">
                  <a:moveTo>
                    <a:pt x="1998" y="0"/>
                  </a:moveTo>
                  <a:cubicBezTo>
                    <a:pt x="1638" y="0"/>
                    <a:pt x="1316" y="238"/>
                    <a:pt x="1211" y="606"/>
                  </a:cubicBezTo>
                  <a:cubicBezTo>
                    <a:pt x="892" y="1562"/>
                    <a:pt x="574" y="2517"/>
                    <a:pt x="128" y="3472"/>
                  </a:cubicBezTo>
                  <a:cubicBezTo>
                    <a:pt x="1" y="3918"/>
                    <a:pt x="192" y="4364"/>
                    <a:pt x="574" y="4555"/>
                  </a:cubicBezTo>
                  <a:cubicBezTo>
                    <a:pt x="701" y="4555"/>
                    <a:pt x="765" y="4618"/>
                    <a:pt x="892" y="4618"/>
                  </a:cubicBezTo>
                  <a:cubicBezTo>
                    <a:pt x="1211" y="4618"/>
                    <a:pt x="1529" y="4427"/>
                    <a:pt x="1656" y="4109"/>
                  </a:cubicBezTo>
                  <a:cubicBezTo>
                    <a:pt x="2039" y="3090"/>
                    <a:pt x="2421" y="2071"/>
                    <a:pt x="2739" y="1052"/>
                  </a:cubicBezTo>
                  <a:cubicBezTo>
                    <a:pt x="2866" y="606"/>
                    <a:pt x="2612" y="160"/>
                    <a:pt x="2230" y="33"/>
                  </a:cubicBezTo>
                  <a:cubicBezTo>
                    <a:pt x="2152" y="11"/>
                    <a:pt x="2074" y="0"/>
                    <a:pt x="199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13"/>
            <p:cNvSpPr/>
            <p:nvPr/>
          </p:nvSpPr>
          <p:spPr>
            <a:xfrm>
              <a:off x="6832600" y="3069275"/>
              <a:ext cx="226100" cy="234825"/>
            </a:xfrm>
            <a:custGeom>
              <a:rect b="b" l="l" r="r" t="t"/>
              <a:pathLst>
                <a:path extrusionOk="0" h="9393" w="9044">
                  <a:moveTo>
                    <a:pt x="8144" y="1"/>
                  </a:moveTo>
                  <a:cubicBezTo>
                    <a:pt x="7898" y="1"/>
                    <a:pt x="7663" y="100"/>
                    <a:pt x="7515" y="286"/>
                  </a:cubicBezTo>
                  <a:cubicBezTo>
                    <a:pt x="7005" y="859"/>
                    <a:pt x="6496" y="1432"/>
                    <a:pt x="5986" y="2005"/>
                  </a:cubicBezTo>
                  <a:lnTo>
                    <a:pt x="4458" y="477"/>
                  </a:lnTo>
                  <a:lnTo>
                    <a:pt x="0" y="4934"/>
                  </a:lnTo>
                  <a:lnTo>
                    <a:pt x="4458" y="9392"/>
                  </a:lnTo>
                  <a:lnTo>
                    <a:pt x="8916" y="4934"/>
                  </a:lnTo>
                  <a:lnTo>
                    <a:pt x="7069" y="3151"/>
                  </a:lnTo>
                  <a:cubicBezTo>
                    <a:pt x="7642" y="2514"/>
                    <a:pt x="8215" y="1941"/>
                    <a:pt x="8725" y="1304"/>
                  </a:cubicBezTo>
                  <a:cubicBezTo>
                    <a:pt x="9043" y="986"/>
                    <a:pt x="8979" y="477"/>
                    <a:pt x="8661" y="158"/>
                  </a:cubicBezTo>
                  <a:cubicBezTo>
                    <a:pt x="8502" y="52"/>
                    <a:pt x="8320" y="1"/>
                    <a:pt x="814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13"/>
            <p:cNvSpPr/>
            <p:nvPr/>
          </p:nvSpPr>
          <p:spPr>
            <a:xfrm>
              <a:off x="7108025" y="2320075"/>
              <a:ext cx="222925" cy="434750"/>
            </a:xfrm>
            <a:custGeom>
              <a:rect b="b" l="l" r="r" t="t"/>
              <a:pathLst>
                <a:path extrusionOk="0" h="17390" w="8917">
                  <a:moveTo>
                    <a:pt x="3384" y="0"/>
                  </a:moveTo>
                  <a:cubicBezTo>
                    <a:pt x="2901" y="0"/>
                    <a:pt x="2419" y="407"/>
                    <a:pt x="2611" y="1023"/>
                  </a:cubicBezTo>
                  <a:cubicBezTo>
                    <a:pt x="2866" y="1978"/>
                    <a:pt x="3121" y="2997"/>
                    <a:pt x="3312" y="4016"/>
                  </a:cubicBezTo>
                  <a:cubicBezTo>
                    <a:pt x="3376" y="4398"/>
                    <a:pt x="3694" y="4653"/>
                    <a:pt x="4076" y="4653"/>
                  </a:cubicBezTo>
                  <a:lnTo>
                    <a:pt x="4140" y="4653"/>
                  </a:lnTo>
                  <a:lnTo>
                    <a:pt x="0" y="8856"/>
                  </a:lnTo>
                  <a:lnTo>
                    <a:pt x="3949" y="12804"/>
                  </a:lnTo>
                  <a:cubicBezTo>
                    <a:pt x="3821" y="12932"/>
                    <a:pt x="3694" y="13123"/>
                    <a:pt x="3694" y="13377"/>
                  </a:cubicBezTo>
                  <a:cubicBezTo>
                    <a:pt x="3567" y="14396"/>
                    <a:pt x="3376" y="15415"/>
                    <a:pt x="3185" y="16434"/>
                  </a:cubicBezTo>
                  <a:cubicBezTo>
                    <a:pt x="3121" y="16880"/>
                    <a:pt x="3376" y="17262"/>
                    <a:pt x="3821" y="17389"/>
                  </a:cubicBezTo>
                  <a:lnTo>
                    <a:pt x="3949" y="17389"/>
                  </a:lnTo>
                  <a:cubicBezTo>
                    <a:pt x="4331" y="17389"/>
                    <a:pt x="4713" y="17135"/>
                    <a:pt x="4777" y="16753"/>
                  </a:cubicBezTo>
                  <a:cubicBezTo>
                    <a:pt x="4968" y="15670"/>
                    <a:pt x="5159" y="14587"/>
                    <a:pt x="5286" y="13568"/>
                  </a:cubicBezTo>
                  <a:cubicBezTo>
                    <a:pt x="5286" y="13250"/>
                    <a:pt x="5159" y="12995"/>
                    <a:pt x="4904" y="12804"/>
                  </a:cubicBezTo>
                  <a:lnTo>
                    <a:pt x="8916" y="8856"/>
                  </a:lnTo>
                  <a:lnTo>
                    <a:pt x="4586" y="4525"/>
                  </a:lnTo>
                  <a:cubicBezTo>
                    <a:pt x="4777" y="4334"/>
                    <a:pt x="4904" y="4016"/>
                    <a:pt x="4840" y="3761"/>
                  </a:cubicBezTo>
                  <a:cubicBezTo>
                    <a:pt x="4649" y="2678"/>
                    <a:pt x="4395" y="1596"/>
                    <a:pt x="4140" y="577"/>
                  </a:cubicBezTo>
                  <a:cubicBezTo>
                    <a:pt x="4014" y="174"/>
                    <a:pt x="3699" y="0"/>
                    <a:pt x="338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13"/>
            <p:cNvSpPr/>
            <p:nvPr/>
          </p:nvSpPr>
          <p:spPr>
            <a:xfrm>
              <a:off x="7025225" y="2038025"/>
              <a:ext cx="92375" cy="105425"/>
            </a:xfrm>
            <a:custGeom>
              <a:rect b="b" l="l" r="r" t="t"/>
              <a:pathLst>
                <a:path extrusionOk="0" h="4217" w="3695">
                  <a:moveTo>
                    <a:pt x="931" y="1"/>
                  </a:moveTo>
                  <a:cubicBezTo>
                    <a:pt x="758" y="1"/>
                    <a:pt x="584" y="67"/>
                    <a:pt x="447" y="205"/>
                  </a:cubicBezTo>
                  <a:cubicBezTo>
                    <a:pt x="64" y="459"/>
                    <a:pt x="1" y="969"/>
                    <a:pt x="319" y="1287"/>
                  </a:cubicBezTo>
                  <a:cubicBezTo>
                    <a:pt x="956" y="2115"/>
                    <a:pt x="1529" y="2943"/>
                    <a:pt x="2102" y="3835"/>
                  </a:cubicBezTo>
                  <a:cubicBezTo>
                    <a:pt x="2230" y="4026"/>
                    <a:pt x="2484" y="4217"/>
                    <a:pt x="2739" y="4217"/>
                  </a:cubicBezTo>
                  <a:cubicBezTo>
                    <a:pt x="2930" y="4217"/>
                    <a:pt x="3058" y="4153"/>
                    <a:pt x="3185" y="4089"/>
                  </a:cubicBezTo>
                  <a:cubicBezTo>
                    <a:pt x="3567" y="3835"/>
                    <a:pt x="3694" y="3325"/>
                    <a:pt x="3440" y="2943"/>
                  </a:cubicBezTo>
                  <a:cubicBezTo>
                    <a:pt x="2867" y="2051"/>
                    <a:pt x="2230" y="1160"/>
                    <a:pt x="1529" y="332"/>
                  </a:cubicBezTo>
                  <a:cubicBezTo>
                    <a:pt x="1385" y="115"/>
                    <a:pt x="1158" y="1"/>
                    <a:pt x="93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13"/>
            <p:cNvSpPr/>
            <p:nvPr/>
          </p:nvSpPr>
          <p:spPr>
            <a:xfrm>
              <a:off x="7111200" y="2171525"/>
              <a:ext cx="78050" cy="113625"/>
            </a:xfrm>
            <a:custGeom>
              <a:rect b="b" l="l" r="r" t="t"/>
              <a:pathLst>
                <a:path extrusionOk="0" h="4545" w="3122">
                  <a:moveTo>
                    <a:pt x="876" y="1"/>
                  </a:moveTo>
                  <a:cubicBezTo>
                    <a:pt x="751" y="1"/>
                    <a:pt x="625" y="29"/>
                    <a:pt x="510" y="87"/>
                  </a:cubicBezTo>
                  <a:cubicBezTo>
                    <a:pt x="128" y="278"/>
                    <a:pt x="1" y="787"/>
                    <a:pt x="192" y="1169"/>
                  </a:cubicBezTo>
                  <a:cubicBezTo>
                    <a:pt x="701" y="2125"/>
                    <a:pt x="1083" y="3080"/>
                    <a:pt x="1465" y="4035"/>
                  </a:cubicBezTo>
                  <a:cubicBezTo>
                    <a:pt x="1593" y="4290"/>
                    <a:pt x="1911" y="4545"/>
                    <a:pt x="2230" y="4545"/>
                  </a:cubicBezTo>
                  <a:cubicBezTo>
                    <a:pt x="2293" y="4545"/>
                    <a:pt x="2421" y="4481"/>
                    <a:pt x="2484" y="4481"/>
                  </a:cubicBezTo>
                  <a:cubicBezTo>
                    <a:pt x="2930" y="4290"/>
                    <a:pt x="3121" y="3844"/>
                    <a:pt x="2930" y="3462"/>
                  </a:cubicBezTo>
                  <a:cubicBezTo>
                    <a:pt x="2548" y="2443"/>
                    <a:pt x="2102" y="1424"/>
                    <a:pt x="1593" y="469"/>
                  </a:cubicBezTo>
                  <a:cubicBezTo>
                    <a:pt x="1459" y="157"/>
                    <a:pt x="1169" y="1"/>
                    <a:pt x="87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13"/>
            <p:cNvSpPr/>
            <p:nvPr/>
          </p:nvSpPr>
          <p:spPr>
            <a:xfrm>
              <a:off x="6829400" y="1831375"/>
              <a:ext cx="222925" cy="222925"/>
            </a:xfrm>
            <a:custGeom>
              <a:rect b="b" l="l" r="r" t="t"/>
              <a:pathLst>
                <a:path extrusionOk="0" h="8917" w="8917">
                  <a:moveTo>
                    <a:pt x="4459" y="1"/>
                  </a:moveTo>
                  <a:lnTo>
                    <a:pt x="1" y="4459"/>
                  </a:lnTo>
                  <a:lnTo>
                    <a:pt x="4459" y="8916"/>
                  </a:lnTo>
                  <a:lnTo>
                    <a:pt x="6114" y="7197"/>
                  </a:lnTo>
                  <a:cubicBezTo>
                    <a:pt x="6242" y="7388"/>
                    <a:pt x="6433" y="7452"/>
                    <a:pt x="6687" y="7452"/>
                  </a:cubicBezTo>
                  <a:cubicBezTo>
                    <a:pt x="7388" y="7452"/>
                    <a:pt x="7706" y="6624"/>
                    <a:pt x="7261" y="6114"/>
                  </a:cubicBezTo>
                  <a:lnTo>
                    <a:pt x="8916" y="4459"/>
                  </a:lnTo>
                  <a:lnTo>
                    <a:pt x="445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13"/>
            <p:cNvSpPr/>
            <p:nvPr/>
          </p:nvSpPr>
          <p:spPr>
            <a:xfrm>
              <a:off x="1369300" y="4886275"/>
              <a:ext cx="322425" cy="328350"/>
            </a:xfrm>
            <a:custGeom>
              <a:rect b="b" l="l" r="r" t="t"/>
              <a:pathLst>
                <a:path extrusionOk="0" h="13134" w="12897">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13"/>
            <p:cNvSpPr/>
            <p:nvPr/>
          </p:nvSpPr>
          <p:spPr>
            <a:xfrm>
              <a:off x="1849075" y="5273675"/>
              <a:ext cx="130825" cy="60350"/>
            </a:xfrm>
            <a:custGeom>
              <a:rect b="b" l="l" r="r" t="t"/>
              <a:pathLst>
                <a:path extrusionOk="0" h="2414" w="5233">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13"/>
            <p:cNvSpPr/>
            <p:nvPr/>
          </p:nvSpPr>
          <p:spPr>
            <a:xfrm>
              <a:off x="1276025" y="4585150"/>
              <a:ext cx="55875" cy="116800"/>
            </a:xfrm>
            <a:custGeom>
              <a:rect b="b" l="l" r="r" t="t"/>
              <a:pathLst>
                <a:path extrusionOk="0" h="4672" w="2235">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13"/>
            <p:cNvSpPr/>
            <p:nvPr/>
          </p:nvSpPr>
          <p:spPr>
            <a:xfrm>
              <a:off x="1307975" y="4740050"/>
              <a:ext cx="74875" cy="114750"/>
            </a:xfrm>
            <a:custGeom>
              <a:rect b="b" l="l" r="r" t="t"/>
              <a:pathLst>
                <a:path extrusionOk="0" h="4590" w="2995">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13"/>
            <p:cNvSpPr/>
            <p:nvPr/>
          </p:nvSpPr>
          <p:spPr>
            <a:xfrm>
              <a:off x="1214075" y="4367600"/>
              <a:ext cx="157625" cy="178325"/>
            </a:xfrm>
            <a:custGeom>
              <a:rect b="b" l="l" r="r" t="t"/>
              <a:pathLst>
                <a:path extrusionOk="0" h="7133" w="6305">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13"/>
            <p:cNvSpPr/>
            <p:nvPr/>
          </p:nvSpPr>
          <p:spPr>
            <a:xfrm>
              <a:off x="1702125" y="5214500"/>
              <a:ext cx="131300" cy="73350"/>
            </a:xfrm>
            <a:custGeom>
              <a:rect b="b" l="l" r="r" t="t"/>
              <a:pathLst>
                <a:path extrusionOk="0" h="2934" w="5252">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13"/>
            <p:cNvSpPr/>
            <p:nvPr/>
          </p:nvSpPr>
          <p:spPr>
            <a:xfrm>
              <a:off x="2014900" y="5254400"/>
              <a:ext cx="237250" cy="157625"/>
            </a:xfrm>
            <a:custGeom>
              <a:rect b="b" l="l" r="r" t="t"/>
              <a:pathLst>
                <a:path extrusionOk="0" h="6305" w="949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13"/>
            <p:cNvSpPr/>
            <p:nvPr/>
          </p:nvSpPr>
          <p:spPr>
            <a:xfrm>
              <a:off x="3619725" y="1871175"/>
              <a:ext cx="240450" cy="240450"/>
            </a:xfrm>
            <a:custGeom>
              <a:rect b="b" l="l" r="r" t="t"/>
              <a:pathLst>
                <a:path extrusionOk="0" h="9618" w="9618">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13"/>
            <p:cNvSpPr/>
            <p:nvPr/>
          </p:nvSpPr>
          <p:spPr>
            <a:xfrm>
              <a:off x="4411000" y="772625"/>
              <a:ext cx="240425" cy="240450"/>
            </a:xfrm>
            <a:custGeom>
              <a:rect b="b" l="l" r="r" t="t"/>
              <a:pathLst>
                <a:path extrusionOk="0" h="9618" w="9617">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13"/>
            <p:cNvSpPr/>
            <p:nvPr/>
          </p:nvSpPr>
          <p:spPr>
            <a:xfrm>
              <a:off x="4718275" y="772625"/>
              <a:ext cx="240425" cy="240450"/>
            </a:xfrm>
            <a:custGeom>
              <a:rect b="b" l="l" r="r" t="t"/>
              <a:pathLst>
                <a:path extrusionOk="0" h="9618" w="9617">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13"/>
            <p:cNvSpPr/>
            <p:nvPr/>
          </p:nvSpPr>
          <p:spPr>
            <a:xfrm>
              <a:off x="5320100" y="772625"/>
              <a:ext cx="240425" cy="240450"/>
            </a:xfrm>
            <a:custGeom>
              <a:rect b="b" l="l" r="r" t="t"/>
              <a:pathLst>
                <a:path extrusionOk="0" h="9618" w="9617">
                  <a:moveTo>
                    <a:pt x="0" y="1"/>
                  </a:moveTo>
                  <a:lnTo>
                    <a:pt x="0"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13"/>
            <p:cNvSpPr/>
            <p:nvPr/>
          </p:nvSpPr>
          <p:spPr>
            <a:xfrm>
              <a:off x="1718775" y="4396250"/>
              <a:ext cx="472875" cy="608200"/>
            </a:xfrm>
            <a:custGeom>
              <a:rect b="b" l="l" r="r" t="t"/>
              <a:pathLst>
                <a:path extrusionOk="0" h="24328" w="18915">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13"/>
            <p:cNvSpPr/>
            <p:nvPr/>
          </p:nvSpPr>
          <p:spPr>
            <a:xfrm>
              <a:off x="1817475" y="4498150"/>
              <a:ext cx="280225" cy="39825"/>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13"/>
            <p:cNvSpPr/>
            <p:nvPr/>
          </p:nvSpPr>
          <p:spPr>
            <a:xfrm>
              <a:off x="1817475" y="4574575"/>
              <a:ext cx="280225" cy="39825"/>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13"/>
            <p:cNvSpPr/>
            <p:nvPr/>
          </p:nvSpPr>
          <p:spPr>
            <a:xfrm>
              <a:off x="1817475" y="4650975"/>
              <a:ext cx="221325" cy="39850"/>
            </a:xfrm>
            <a:custGeom>
              <a:rect b="b" l="l" r="r" t="t"/>
              <a:pathLst>
                <a:path extrusionOk="0" h="1594" w="8853">
                  <a:moveTo>
                    <a:pt x="1" y="1"/>
                  </a:moveTo>
                  <a:lnTo>
                    <a:pt x="1" y="1593"/>
                  </a:lnTo>
                  <a:lnTo>
                    <a:pt x="8853" y="1593"/>
                  </a:lnTo>
                  <a:lnTo>
                    <a:pt x="885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13"/>
            <p:cNvSpPr/>
            <p:nvPr/>
          </p:nvSpPr>
          <p:spPr>
            <a:xfrm>
              <a:off x="6358150" y="2643350"/>
              <a:ext cx="401225" cy="445825"/>
            </a:xfrm>
            <a:custGeom>
              <a:rect b="b" l="l" r="r" t="t"/>
              <a:pathLst>
                <a:path extrusionOk="0" h="17833" w="16049">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13"/>
            <p:cNvSpPr/>
            <p:nvPr/>
          </p:nvSpPr>
          <p:spPr>
            <a:xfrm>
              <a:off x="3627700" y="319425"/>
              <a:ext cx="525400" cy="450050"/>
            </a:xfrm>
            <a:custGeom>
              <a:rect b="b" l="l" r="r" t="t"/>
              <a:pathLst>
                <a:path extrusionOk="0" h="18002" w="21016">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13"/>
            <p:cNvSpPr/>
            <p:nvPr/>
          </p:nvSpPr>
          <p:spPr>
            <a:xfrm>
              <a:off x="3778950" y="401675"/>
              <a:ext cx="101900" cy="235650"/>
            </a:xfrm>
            <a:custGeom>
              <a:rect b="b" l="l" r="r" t="t"/>
              <a:pathLst>
                <a:path extrusionOk="0" h="9426" w="4076">
                  <a:moveTo>
                    <a:pt x="2484" y="1"/>
                  </a:moveTo>
                  <a:lnTo>
                    <a:pt x="2484" y="5668"/>
                  </a:lnTo>
                  <a:lnTo>
                    <a:pt x="0" y="8279"/>
                  </a:lnTo>
                  <a:lnTo>
                    <a:pt x="1146" y="9426"/>
                  </a:lnTo>
                  <a:lnTo>
                    <a:pt x="4076" y="6305"/>
                  </a:ln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13"/>
            <p:cNvSpPr/>
            <p:nvPr/>
          </p:nvSpPr>
          <p:spPr>
            <a:xfrm>
              <a:off x="2650150" y="1654650"/>
              <a:ext cx="173550" cy="173575"/>
            </a:xfrm>
            <a:custGeom>
              <a:rect b="b" l="l" r="r" t="t"/>
              <a:pathLst>
                <a:path extrusionOk="0" h="6943" w="6942">
                  <a:moveTo>
                    <a:pt x="2675" y="1"/>
                  </a:moveTo>
                  <a:lnTo>
                    <a:pt x="2675" y="2676"/>
                  </a:lnTo>
                  <a:lnTo>
                    <a:pt x="0" y="2676"/>
                  </a:lnTo>
                  <a:lnTo>
                    <a:pt x="0" y="4268"/>
                  </a:lnTo>
                  <a:lnTo>
                    <a:pt x="2675" y="4268"/>
                  </a:lnTo>
                  <a:lnTo>
                    <a:pt x="2675" y="6942"/>
                  </a:lnTo>
                  <a:lnTo>
                    <a:pt x="4267" y="6942"/>
                  </a:lnTo>
                  <a:lnTo>
                    <a:pt x="4267" y="4268"/>
                  </a:lnTo>
                  <a:lnTo>
                    <a:pt x="6942" y="4268"/>
                  </a:lnTo>
                  <a:lnTo>
                    <a:pt x="6942" y="2676"/>
                  </a:lnTo>
                  <a:lnTo>
                    <a:pt x="4267" y="2676"/>
                  </a:lnTo>
                  <a:lnTo>
                    <a:pt x="426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13"/>
            <p:cNvSpPr/>
            <p:nvPr/>
          </p:nvSpPr>
          <p:spPr>
            <a:xfrm>
              <a:off x="1094650" y="2691125"/>
              <a:ext cx="171975" cy="173550"/>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13"/>
            <p:cNvSpPr/>
            <p:nvPr/>
          </p:nvSpPr>
          <p:spPr>
            <a:xfrm>
              <a:off x="1723550" y="1665800"/>
              <a:ext cx="151275" cy="151275"/>
            </a:xfrm>
            <a:custGeom>
              <a:rect b="b" l="l" r="r" t="t"/>
              <a:pathLst>
                <a:path extrusionOk="0" h="6051" w="6051">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13"/>
            <p:cNvSpPr/>
            <p:nvPr/>
          </p:nvSpPr>
          <p:spPr>
            <a:xfrm>
              <a:off x="6334250" y="436700"/>
              <a:ext cx="149700" cy="151275"/>
            </a:xfrm>
            <a:custGeom>
              <a:rect b="b" l="l" r="r" t="t"/>
              <a:pathLst>
                <a:path extrusionOk="0" h="6051" w="5988">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13"/>
            <p:cNvSpPr/>
            <p:nvPr/>
          </p:nvSpPr>
          <p:spPr>
            <a:xfrm>
              <a:off x="6866025" y="2581250"/>
              <a:ext cx="149675" cy="151275"/>
            </a:xfrm>
            <a:custGeom>
              <a:rect b="b" l="l" r="r" t="t"/>
              <a:pathLst>
                <a:path extrusionOk="0" h="6051" w="5987">
                  <a:moveTo>
                    <a:pt x="1083" y="1"/>
                  </a:moveTo>
                  <a:lnTo>
                    <a:pt x="0" y="1147"/>
                  </a:lnTo>
                  <a:lnTo>
                    <a:pt x="1847" y="3058"/>
                  </a:lnTo>
                  <a:lnTo>
                    <a:pt x="0" y="4905"/>
                  </a:lnTo>
                  <a:lnTo>
                    <a:pt x="1083" y="6051"/>
                  </a:lnTo>
                  <a:lnTo>
                    <a:pt x="2994" y="4140"/>
                  </a:lnTo>
                  <a:lnTo>
                    <a:pt x="4840" y="6051"/>
                  </a:lnTo>
                  <a:lnTo>
                    <a:pt x="5987" y="4905"/>
                  </a:lnTo>
                  <a:lnTo>
                    <a:pt x="4076" y="3058"/>
                  </a:lnTo>
                  <a:lnTo>
                    <a:pt x="5987" y="1147"/>
                  </a:lnTo>
                  <a:lnTo>
                    <a:pt x="4840" y="1"/>
                  </a:lnTo>
                  <a:lnTo>
                    <a:pt x="2994" y="1911"/>
                  </a:lnTo>
                  <a:lnTo>
                    <a:pt x="108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13"/>
            <p:cNvSpPr/>
            <p:nvPr/>
          </p:nvSpPr>
          <p:spPr>
            <a:xfrm>
              <a:off x="1094650" y="2971325"/>
              <a:ext cx="171975" cy="173550"/>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13"/>
            <p:cNvSpPr/>
            <p:nvPr/>
          </p:nvSpPr>
          <p:spPr>
            <a:xfrm>
              <a:off x="2409725" y="1654650"/>
              <a:ext cx="171975" cy="173575"/>
            </a:xfrm>
            <a:custGeom>
              <a:rect b="b" l="l" r="r" t="t"/>
              <a:pathLst>
                <a:path extrusionOk="0" h="6943" w="6879">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13"/>
            <p:cNvSpPr/>
            <p:nvPr/>
          </p:nvSpPr>
          <p:spPr>
            <a:xfrm>
              <a:off x="4450800" y="4440825"/>
              <a:ext cx="1246650" cy="250000"/>
            </a:xfrm>
            <a:custGeom>
              <a:rect b="b" l="l" r="r" t="t"/>
              <a:pathLst>
                <a:path extrusionOk="0" h="10000" w="49866">
                  <a:moveTo>
                    <a:pt x="38975" y="1529"/>
                  </a:moveTo>
                  <a:lnTo>
                    <a:pt x="38975" y="4140"/>
                  </a:lnTo>
                  <a:lnTo>
                    <a:pt x="13438" y="4140"/>
                  </a:lnTo>
                  <a:lnTo>
                    <a:pt x="13438" y="1529"/>
                  </a:lnTo>
                  <a:close/>
                  <a:moveTo>
                    <a:pt x="40568" y="2039"/>
                  </a:moveTo>
                  <a:lnTo>
                    <a:pt x="43943" y="3758"/>
                  </a:lnTo>
                  <a:lnTo>
                    <a:pt x="43943" y="6114"/>
                  </a:lnTo>
                  <a:lnTo>
                    <a:pt x="40568" y="7834"/>
                  </a:lnTo>
                  <a:lnTo>
                    <a:pt x="40568" y="2039"/>
                  </a:lnTo>
                  <a:close/>
                  <a:moveTo>
                    <a:pt x="38975" y="5732"/>
                  </a:moveTo>
                  <a:lnTo>
                    <a:pt x="38975" y="8343"/>
                  </a:lnTo>
                  <a:lnTo>
                    <a:pt x="13438" y="8343"/>
                  </a:lnTo>
                  <a:lnTo>
                    <a:pt x="13438" y="5732"/>
                  </a:lnTo>
                  <a:close/>
                  <a:moveTo>
                    <a:pt x="3694" y="1"/>
                  </a:moveTo>
                  <a:cubicBezTo>
                    <a:pt x="1657" y="1"/>
                    <a:pt x="1" y="1593"/>
                    <a:pt x="1" y="3631"/>
                  </a:cubicBezTo>
                  <a:lnTo>
                    <a:pt x="1" y="6305"/>
                  </a:lnTo>
                  <a:cubicBezTo>
                    <a:pt x="1" y="8343"/>
                    <a:pt x="1657" y="9999"/>
                    <a:pt x="3694" y="9999"/>
                  </a:cubicBezTo>
                  <a:lnTo>
                    <a:pt x="39803" y="9999"/>
                  </a:lnTo>
                  <a:cubicBezTo>
                    <a:pt x="39931" y="9999"/>
                    <a:pt x="40058" y="9935"/>
                    <a:pt x="40122" y="9872"/>
                  </a:cubicBezTo>
                  <a:lnTo>
                    <a:pt x="49865" y="4968"/>
                  </a:lnTo>
                  <a:lnTo>
                    <a:pt x="40122" y="64"/>
                  </a:lnTo>
                  <a:cubicBezTo>
                    <a:pt x="40058" y="1"/>
                    <a:pt x="39931" y="1"/>
                    <a:pt x="3980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13"/>
            <p:cNvSpPr/>
            <p:nvPr/>
          </p:nvSpPr>
          <p:spPr>
            <a:xfrm>
              <a:off x="3118225" y="1673750"/>
              <a:ext cx="1514100" cy="135375"/>
            </a:xfrm>
            <a:custGeom>
              <a:rect b="b" l="l" r="r" t="t"/>
              <a:pathLst>
                <a:path extrusionOk="0" h="5415" w="60564">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13"/>
            <p:cNvSpPr/>
            <p:nvPr/>
          </p:nvSpPr>
          <p:spPr>
            <a:xfrm>
              <a:off x="1349400" y="323650"/>
              <a:ext cx="2101600" cy="616175"/>
            </a:xfrm>
            <a:custGeom>
              <a:rect b="b" l="l" r="r" t="t"/>
              <a:pathLst>
                <a:path extrusionOk="0" h="24647" w="84064">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13"/>
            <p:cNvSpPr/>
            <p:nvPr/>
          </p:nvSpPr>
          <p:spPr>
            <a:xfrm>
              <a:off x="5823200" y="713725"/>
              <a:ext cx="843825" cy="1111300"/>
            </a:xfrm>
            <a:custGeom>
              <a:rect b="b" l="l" r="r" t="t"/>
              <a:pathLst>
                <a:path extrusionOk="0" h="44452" w="33753">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13"/>
            <p:cNvSpPr/>
            <p:nvPr/>
          </p:nvSpPr>
          <p:spPr>
            <a:xfrm>
              <a:off x="924300" y="661175"/>
              <a:ext cx="135350" cy="314875"/>
            </a:xfrm>
            <a:custGeom>
              <a:rect b="b" l="l" r="r" t="t"/>
              <a:pathLst>
                <a:path extrusionOk="0" h="12595" w="5414">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13"/>
            <p:cNvSpPr/>
            <p:nvPr/>
          </p:nvSpPr>
          <p:spPr>
            <a:xfrm>
              <a:off x="1782450" y="3907475"/>
              <a:ext cx="135350" cy="315250"/>
            </a:xfrm>
            <a:custGeom>
              <a:rect b="b" l="l" r="r" t="t"/>
              <a:pathLst>
                <a:path extrusionOk="0" h="12610" w="5414">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13"/>
            <p:cNvSpPr/>
            <p:nvPr/>
          </p:nvSpPr>
          <p:spPr>
            <a:xfrm>
              <a:off x="1113775" y="661175"/>
              <a:ext cx="133750" cy="314875"/>
            </a:xfrm>
            <a:custGeom>
              <a:rect b="b" l="l" r="r" t="t"/>
              <a:pathLst>
                <a:path extrusionOk="0" h="12595" w="535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13"/>
            <p:cNvSpPr/>
            <p:nvPr/>
          </p:nvSpPr>
          <p:spPr>
            <a:xfrm>
              <a:off x="1782450" y="2181650"/>
              <a:ext cx="135350" cy="1668525"/>
            </a:xfrm>
            <a:custGeom>
              <a:rect b="b" l="l" r="r" t="t"/>
              <a:pathLst>
                <a:path extrusionOk="0" h="66741" w="5414">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13"/>
            <p:cNvSpPr/>
            <p:nvPr/>
          </p:nvSpPr>
          <p:spPr>
            <a:xfrm>
              <a:off x="5576425" y="4885025"/>
              <a:ext cx="1047625" cy="159225"/>
            </a:xfrm>
            <a:custGeom>
              <a:rect b="b" l="l" r="r" t="t"/>
              <a:pathLst>
                <a:path extrusionOk="0" h="6369" w="41905">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13"/>
            <p:cNvSpPr/>
            <p:nvPr/>
          </p:nvSpPr>
          <p:spPr>
            <a:xfrm>
              <a:off x="5523875" y="5074475"/>
              <a:ext cx="1100175" cy="157650"/>
            </a:xfrm>
            <a:custGeom>
              <a:rect b="b" l="l" r="r" t="t"/>
              <a:pathLst>
                <a:path extrusionOk="0" h="6306" w="44007">
                  <a:moveTo>
                    <a:pt x="1" y="1"/>
                  </a:moveTo>
                  <a:lnTo>
                    <a:pt x="1" y="6306"/>
                  </a:lnTo>
                  <a:lnTo>
                    <a:pt x="6306" y="6306"/>
                  </a:lnTo>
                  <a:lnTo>
                    <a:pt x="6306" y="3949"/>
                  </a:lnTo>
                  <a:lnTo>
                    <a:pt x="39358" y="3949"/>
                  </a:lnTo>
                  <a:lnTo>
                    <a:pt x="39358" y="5860"/>
                  </a:lnTo>
                  <a:lnTo>
                    <a:pt x="44006" y="3121"/>
                  </a:lnTo>
                  <a:lnTo>
                    <a:pt x="39358" y="447"/>
                  </a:lnTo>
                  <a:lnTo>
                    <a:pt x="39358" y="2357"/>
                  </a:lnTo>
                  <a:lnTo>
                    <a:pt x="6306" y="2357"/>
                  </a:lnTo>
                  <a:lnTo>
                    <a:pt x="630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13"/>
            <p:cNvSpPr/>
            <p:nvPr/>
          </p:nvSpPr>
          <p:spPr>
            <a:xfrm>
              <a:off x="2408625" y="5020350"/>
              <a:ext cx="1230225" cy="393850"/>
            </a:xfrm>
            <a:custGeom>
              <a:rect b="b" l="l" r="r" t="t"/>
              <a:pathLst>
                <a:path extrusionOk="0" h="15754" w="49209">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13"/>
            <p:cNvSpPr/>
            <p:nvPr/>
          </p:nvSpPr>
          <p:spPr>
            <a:xfrm>
              <a:off x="819225" y="2831225"/>
              <a:ext cx="197450" cy="168025"/>
            </a:xfrm>
            <a:custGeom>
              <a:rect b="b" l="l" r="r" t="t"/>
              <a:pathLst>
                <a:path extrusionOk="0" h="6721" w="7898">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13"/>
            <p:cNvSpPr/>
            <p:nvPr/>
          </p:nvSpPr>
          <p:spPr>
            <a:xfrm>
              <a:off x="860625" y="1842525"/>
              <a:ext cx="619350" cy="135350"/>
            </a:xfrm>
            <a:custGeom>
              <a:rect b="b" l="l" r="r" t="t"/>
              <a:pathLst>
                <a:path extrusionOk="0" h="5414" w="24774">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13"/>
            <p:cNvSpPr/>
            <p:nvPr/>
          </p:nvSpPr>
          <p:spPr>
            <a:xfrm>
              <a:off x="6060425" y="4273650"/>
              <a:ext cx="627300" cy="495175"/>
            </a:xfrm>
            <a:custGeom>
              <a:rect b="b" l="l" r="r" t="t"/>
              <a:pathLst>
                <a:path extrusionOk="0" h="19807" w="25092">
                  <a:moveTo>
                    <a:pt x="5031" y="1"/>
                  </a:moveTo>
                  <a:cubicBezTo>
                    <a:pt x="2229" y="1"/>
                    <a:pt x="0" y="2230"/>
                    <a:pt x="0" y="5032"/>
                  </a:cubicBezTo>
                  <a:lnTo>
                    <a:pt x="0" y="14776"/>
                  </a:lnTo>
                  <a:cubicBezTo>
                    <a:pt x="0" y="17578"/>
                    <a:pt x="2229" y="19807"/>
                    <a:pt x="5031" y="19807"/>
                  </a:cubicBezTo>
                  <a:lnTo>
                    <a:pt x="20124" y="19807"/>
                  </a:lnTo>
                  <a:cubicBezTo>
                    <a:pt x="22863" y="19807"/>
                    <a:pt x="25092" y="17578"/>
                    <a:pt x="25092" y="14776"/>
                  </a:cubicBezTo>
                  <a:lnTo>
                    <a:pt x="25092" y="5032"/>
                  </a:lnTo>
                  <a:cubicBezTo>
                    <a:pt x="25092" y="2230"/>
                    <a:pt x="22863" y="1"/>
                    <a:pt x="2012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13"/>
            <p:cNvSpPr/>
            <p:nvPr/>
          </p:nvSpPr>
          <p:spPr>
            <a:xfrm>
              <a:off x="6033350" y="2694300"/>
              <a:ext cx="97150" cy="98725"/>
            </a:xfrm>
            <a:custGeom>
              <a:rect b="b" l="l" r="r" t="t"/>
              <a:pathLst>
                <a:path extrusionOk="0" h="3949" w="3886">
                  <a:moveTo>
                    <a:pt x="1" y="0"/>
                  </a:moveTo>
                  <a:lnTo>
                    <a:pt x="1" y="3949"/>
                  </a:lnTo>
                  <a:lnTo>
                    <a:pt x="3885" y="3949"/>
                  </a:lnTo>
                  <a:lnTo>
                    <a:pt x="388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13"/>
            <p:cNvSpPr/>
            <p:nvPr/>
          </p:nvSpPr>
          <p:spPr>
            <a:xfrm>
              <a:off x="6162325" y="2694300"/>
              <a:ext cx="98725" cy="98725"/>
            </a:xfrm>
            <a:custGeom>
              <a:rect b="b" l="l" r="r" t="t"/>
              <a:pathLst>
                <a:path extrusionOk="0" h="3949" w="3949">
                  <a:moveTo>
                    <a:pt x="0" y="0"/>
                  </a:moveTo>
                  <a:lnTo>
                    <a:pt x="0" y="3949"/>
                  </a:lnTo>
                  <a:lnTo>
                    <a:pt x="3948" y="3949"/>
                  </a:lnTo>
                  <a:lnTo>
                    <a:pt x="394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13"/>
            <p:cNvSpPr/>
            <p:nvPr/>
          </p:nvSpPr>
          <p:spPr>
            <a:xfrm>
              <a:off x="6033350" y="2820075"/>
              <a:ext cx="97150" cy="98725"/>
            </a:xfrm>
            <a:custGeom>
              <a:rect b="b" l="l" r="r" t="t"/>
              <a:pathLst>
                <a:path extrusionOk="0" h="3949" w="3886">
                  <a:moveTo>
                    <a:pt x="1" y="0"/>
                  </a:moveTo>
                  <a:lnTo>
                    <a:pt x="1" y="3949"/>
                  </a:lnTo>
                  <a:lnTo>
                    <a:pt x="3885" y="3949"/>
                  </a:lnTo>
                  <a:lnTo>
                    <a:pt x="388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13"/>
            <p:cNvSpPr/>
            <p:nvPr/>
          </p:nvSpPr>
          <p:spPr>
            <a:xfrm>
              <a:off x="6162325" y="2820075"/>
              <a:ext cx="98725" cy="98725"/>
            </a:xfrm>
            <a:custGeom>
              <a:rect b="b" l="l" r="r" t="t"/>
              <a:pathLst>
                <a:path extrusionOk="0" h="3949" w="3949">
                  <a:moveTo>
                    <a:pt x="0" y="0"/>
                  </a:moveTo>
                  <a:lnTo>
                    <a:pt x="0" y="3949"/>
                  </a:lnTo>
                  <a:lnTo>
                    <a:pt x="3948" y="3949"/>
                  </a:lnTo>
                  <a:lnTo>
                    <a:pt x="394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13"/>
            <p:cNvSpPr/>
            <p:nvPr/>
          </p:nvSpPr>
          <p:spPr>
            <a:xfrm>
              <a:off x="6076350" y="3681400"/>
              <a:ext cx="176750" cy="455375"/>
            </a:xfrm>
            <a:custGeom>
              <a:rect b="b" l="l" r="r" t="t"/>
              <a:pathLst>
                <a:path extrusionOk="0" h="18215" w="707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13"/>
            <p:cNvSpPr/>
            <p:nvPr/>
          </p:nvSpPr>
          <p:spPr>
            <a:xfrm>
              <a:off x="6270575" y="3679800"/>
              <a:ext cx="178350" cy="456975"/>
            </a:xfrm>
            <a:custGeom>
              <a:rect b="b" l="l" r="r" t="t"/>
              <a:pathLst>
                <a:path extrusionOk="0" h="18279" w="7134">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13"/>
            <p:cNvSpPr/>
            <p:nvPr/>
          </p:nvSpPr>
          <p:spPr>
            <a:xfrm>
              <a:off x="6170275" y="3772150"/>
              <a:ext cx="184700" cy="116250"/>
            </a:xfrm>
            <a:custGeom>
              <a:rect b="b" l="l" r="r" t="t"/>
              <a:pathLst>
                <a:path extrusionOk="0" h="4650" w="7388">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13"/>
            <p:cNvSpPr/>
            <p:nvPr/>
          </p:nvSpPr>
          <p:spPr>
            <a:xfrm>
              <a:off x="6132075" y="3928175"/>
              <a:ext cx="261125" cy="208600"/>
            </a:xfrm>
            <a:custGeom>
              <a:rect b="b" l="l" r="r" t="t"/>
              <a:pathLst>
                <a:path extrusionOk="0" h="8344" w="10445">
                  <a:moveTo>
                    <a:pt x="5222" y="0"/>
                  </a:moveTo>
                  <a:cubicBezTo>
                    <a:pt x="5222" y="4522"/>
                    <a:pt x="828" y="6496"/>
                    <a:pt x="191" y="6751"/>
                  </a:cubicBezTo>
                  <a:cubicBezTo>
                    <a:pt x="64" y="7260"/>
                    <a:pt x="0" y="7770"/>
                    <a:pt x="0" y="8343"/>
                  </a:cubicBezTo>
                  <a:lnTo>
                    <a:pt x="10444" y="8343"/>
                  </a:lnTo>
                  <a:cubicBezTo>
                    <a:pt x="10444" y="7770"/>
                    <a:pt x="10444" y="7260"/>
                    <a:pt x="10317" y="6751"/>
                  </a:cubicBezTo>
                  <a:cubicBezTo>
                    <a:pt x="10317" y="6751"/>
                    <a:pt x="5222" y="4840"/>
                    <a:pt x="52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13"/>
            <p:cNvSpPr/>
            <p:nvPr/>
          </p:nvSpPr>
          <p:spPr>
            <a:xfrm>
              <a:off x="6262625" y="3928175"/>
              <a:ext cx="25" cy="25"/>
            </a:xfrm>
            <a:custGeom>
              <a:rect b="b" l="l" r="r" t="t"/>
              <a:pathLst>
                <a:path extrusionOk="0" h="1" w="1">
                  <a:moveTo>
                    <a:pt x="0" y="0"/>
                  </a:move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13"/>
            <p:cNvSpPr/>
            <p:nvPr/>
          </p:nvSpPr>
          <p:spPr>
            <a:xfrm>
              <a:off x="6036550" y="3628850"/>
              <a:ext cx="447400" cy="39825"/>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13"/>
            <p:cNvSpPr/>
            <p:nvPr/>
          </p:nvSpPr>
          <p:spPr>
            <a:xfrm>
              <a:off x="6036550" y="4149475"/>
              <a:ext cx="447400" cy="39825"/>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13"/>
            <p:cNvSpPr/>
            <p:nvPr/>
          </p:nvSpPr>
          <p:spPr>
            <a:xfrm>
              <a:off x="6163900" y="2121150"/>
              <a:ext cx="122575" cy="176750"/>
            </a:xfrm>
            <a:custGeom>
              <a:rect b="b" l="l" r="r" t="t"/>
              <a:pathLst>
                <a:path extrusionOk="0" h="7070" w="4903">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13"/>
            <p:cNvSpPr/>
            <p:nvPr/>
          </p:nvSpPr>
          <p:spPr>
            <a:xfrm>
              <a:off x="6302425" y="2121150"/>
              <a:ext cx="138525" cy="176750"/>
            </a:xfrm>
            <a:custGeom>
              <a:rect b="b" l="l" r="r" t="t"/>
              <a:pathLst>
                <a:path extrusionOk="0" h="7070" w="5541">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13"/>
            <p:cNvSpPr/>
            <p:nvPr/>
          </p:nvSpPr>
          <p:spPr>
            <a:xfrm>
              <a:off x="6472775" y="2121150"/>
              <a:ext cx="121025" cy="176750"/>
            </a:xfrm>
            <a:custGeom>
              <a:rect b="b" l="l" r="r" t="t"/>
              <a:pathLst>
                <a:path extrusionOk="0" h="7070" w="4841">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13"/>
            <p:cNvSpPr/>
            <p:nvPr/>
          </p:nvSpPr>
          <p:spPr>
            <a:xfrm>
              <a:off x="1688525" y="661175"/>
              <a:ext cx="92350" cy="178350"/>
            </a:xfrm>
            <a:custGeom>
              <a:rect b="b" l="l" r="r" t="t"/>
              <a:pathLst>
                <a:path extrusionOk="0" h="7134" w="3694">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13"/>
            <p:cNvSpPr/>
            <p:nvPr/>
          </p:nvSpPr>
          <p:spPr>
            <a:xfrm flipH="1">
              <a:off x="1461393" y="1206602"/>
              <a:ext cx="147728" cy="176750"/>
            </a:xfrm>
            <a:custGeom>
              <a:rect b="b" l="l" r="r" t="t"/>
              <a:pathLst>
                <a:path extrusionOk="0" h="7070" w="5478">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13"/>
            <p:cNvSpPr/>
            <p:nvPr/>
          </p:nvSpPr>
          <p:spPr>
            <a:xfrm flipH="1">
              <a:off x="1291396" y="1206602"/>
              <a:ext cx="151153" cy="176750"/>
            </a:xfrm>
            <a:custGeom>
              <a:rect b="b" l="l" r="r" t="t"/>
              <a:pathLst>
                <a:path extrusionOk="0" h="7070" w="5605">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13"/>
            <p:cNvSpPr/>
            <p:nvPr/>
          </p:nvSpPr>
          <p:spPr>
            <a:xfrm flipH="1">
              <a:off x="1037205" y="1206602"/>
              <a:ext cx="252497" cy="176750"/>
            </a:xfrm>
            <a:custGeom>
              <a:rect b="b" l="l" r="r" t="t"/>
              <a:pathLst>
                <a:path extrusionOk="0" h="7070" w="9363">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13"/>
            <p:cNvSpPr/>
            <p:nvPr/>
          </p:nvSpPr>
          <p:spPr>
            <a:xfrm flipH="1">
              <a:off x="908417" y="1206602"/>
              <a:ext cx="109946" cy="176750"/>
            </a:xfrm>
            <a:custGeom>
              <a:rect b="b" l="l" r="r" t="t"/>
              <a:pathLst>
                <a:path extrusionOk="0" h="7070" w="4077">
                  <a:moveTo>
                    <a:pt x="1" y="1"/>
                  </a:moveTo>
                  <a:lnTo>
                    <a:pt x="1" y="7069"/>
                  </a:lnTo>
                  <a:lnTo>
                    <a:pt x="4076" y="7069"/>
                  </a:lnTo>
                  <a:lnTo>
                    <a:pt x="4076" y="5668"/>
                  </a:lnTo>
                  <a:lnTo>
                    <a:pt x="1529" y="5668"/>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13"/>
            <p:cNvSpPr/>
            <p:nvPr/>
          </p:nvSpPr>
          <p:spPr>
            <a:xfrm>
              <a:off x="2245750" y="4830900"/>
              <a:ext cx="162425" cy="211775"/>
            </a:xfrm>
            <a:custGeom>
              <a:rect b="b" l="l" r="r" t="t"/>
              <a:pathLst>
                <a:path extrusionOk="0" h="8471" w="6497">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13"/>
            <p:cNvSpPr/>
            <p:nvPr/>
          </p:nvSpPr>
          <p:spPr>
            <a:xfrm>
              <a:off x="2433625" y="4727400"/>
              <a:ext cx="207000" cy="380550"/>
            </a:xfrm>
            <a:custGeom>
              <a:rect b="b" l="l" r="r" t="t"/>
              <a:pathLst>
                <a:path extrusionOk="0" h="15222" w="8280">
                  <a:moveTo>
                    <a:pt x="6114" y="1"/>
                  </a:moveTo>
                  <a:lnTo>
                    <a:pt x="0" y="15221"/>
                  </a:lnTo>
                  <a:lnTo>
                    <a:pt x="2165" y="15221"/>
                  </a:lnTo>
                  <a:lnTo>
                    <a:pt x="827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13"/>
            <p:cNvSpPr/>
            <p:nvPr/>
          </p:nvSpPr>
          <p:spPr>
            <a:xfrm>
              <a:off x="2661300" y="4830900"/>
              <a:ext cx="164000" cy="211775"/>
            </a:xfrm>
            <a:custGeom>
              <a:rect b="b" l="l" r="r" t="t"/>
              <a:pathLst>
                <a:path extrusionOk="0" h="8471" w="656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7" name="Google Shape;367;p13"/>
          <p:cNvSpPr txBox="1"/>
          <p:nvPr/>
        </p:nvSpPr>
        <p:spPr>
          <a:xfrm>
            <a:off x="4059475" y="4156216"/>
            <a:ext cx="70104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chemeClr val="lt1"/>
              </a:buClr>
              <a:buSzPts val="1800"/>
              <a:buFont typeface="Arial"/>
              <a:buNone/>
            </a:pPr>
            <a:r>
              <a:rPr b="0" i="0" lang="en-US" sz="1400" u="none" cap="none" strike="noStrike">
                <a:solidFill>
                  <a:srgbClr val="0E2A47"/>
                </a:solidFill>
                <a:latin typeface="Roboto Black"/>
                <a:ea typeface="Roboto Black"/>
                <a:cs typeface="Roboto Black"/>
                <a:sym typeface="Roboto Black"/>
              </a:rPr>
              <a:t>SENIOR DESIGN PROJECT REVIEW - </a:t>
            </a:r>
            <a:r>
              <a:rPr lang="en-US">
                <a:solidFill>
                  <a:srgbClr val="0E2A47"/>
                </a:solidFill>
                <a:latin typeface="Roboto Black"/>
                <a:ea typeface="Roboto Black"/>
                <a:cs typeface="Roboto Black"/>
                <a:sym typeface="Roboto Black"/>
              </a:rPr>
              <a:t>2</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2"/>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US"/>
              <a:t>TABLE OF CONTENTS</a:t>
            </a:r>
            <a:endParaRPr/>
          </a:p>
        </p:txBody>
      </p:sp>
      <p:cxnSp>
        <p:nvCxnSpPr>
          <p:cNvPr id="89" name="Google Shape;89;p2"/>
          <p:cNvCxnSpPr/>
          <p:nvPr/>
        </p:nvCxnSpPr>
        <p:spPr>
          <a:xfrm>
            <a:off x="311700" y="1191700"/>
            <a:ext cx="8520600" cy="0"/>
          </a:xfrm>
          <a:prstGeom prst="straightConnector1">
            <a:avLst/>
          </a:prstGeom>
          <a:noFill/>
          <a:ln cap="flat" cmpd="sng" w="9525">
            <a:solidFill>
              <a:srgbClr val="48FFD5"/>
            </a:solidFill>
            <a:prstDash val="solid"/>
            <a:round/>
            <a:headEnd len="sm" w="sm" type="none"/>
            <a:tailEnd len="sm" w="sm" type="none"/>
          </a:ln>
        </p:spPr>
      </p:cxnSp>
      <p:sp>
        <p:nvSpPr>
          <p:cNvPr id="90" name="Google Shape;90;p2"/>
          <p:cNvSpPr txBox="1"/>
          <p:nvPr/>
        </p:nvSpPr>
        <p:spPr>
          <a:xfrm>
            <a:off x="2550525" y="1745075"/>
            <a:ext cx="4006500" cy="23397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chemeClr val="lt1"/>
              </a:buClr>
              <a:buSzPts val="1400"/>
              <a:buFont typeface="Roboto Light"/>
              <a:buChar char="●"/>
            </a:pPr>
            <a:r>
              <a:rPr lang="en-US">
                <a:solidFill>
                  <a:schemeClr val="lt1"/>
                </a:solidFill>
                <a:latin typeface="Roboto Light"/>
                <a:ea typeface="Roboto Light"/>
                <a:cs typeface="Roboto Light"/>
                <a:sym typeface="Roboto Light"/>
              </a:rPr>
              <a:t>COMPARATIVE ANALYSIS</a:t>
            </a:r>
            <a:endParaRPr>
              <a:solidFill>
                <a:schemeClr val="lt1"/>
              </a:solidFill>
              <a:latin typeface="Roboto Light"/>
              <a:ea typeface="Roboto Light"/>
              <a:cs typeface="Roboto Light"/>
              <a:sym typeface="Roboto Light"/>
            </a:endParaRPr>
          </a:p>
          <a:p>
            <a:pPr indent="-317500" lvl="0" marL="457200" rtl="0" algn="l">
              <a:lnSpc>
                <a:spcPct val="150000"/>
              </a:lnSpc>
              <a:spcBef>
                <a:spcPts val="0"/>
              </a:spcBef>
              <a:spcAft>
                <a:spcPts val="0"/>
              </a:spcAft>
              <a:buClr>
                <a:schemeClr val="lt1"/>
              </a:buClr>
              <a:buSzPts val="1400"/>
              <a:buFont typeface="Roboto Light"/>
              <a:buChar char="●"/>
            </a:pPr>
            <a:r>
              <a:rPr lang="en-US">
                <a:solidFill>
                  <a:schemeClr val="lt1"/>
                </a:solidFill>
                <a:latin typeface="Roboto Light"/>
                <a:ea typeface="Roboto Light"/>
                <a:cs typeface="Roboto Light"/>
                <a:sym typeface="Roboto Light"/>
              </a:rPr>
              <a:t>WHAT MAKES LAYOUTLMV3 LARGE</a:t>
            </a:r>
            <a:endParaRPr>
              <a:solidFill>
                <a:schemeClr val="lt1"/>
              </a:solidFill>
              <a:latin typeface="Roboto Light"/>
              <a:ea typeface="Roboto Light"/>
              <a:cs typeface="Roboto Light"/>
              <a:sym typeface="Roboto Light"/>
            </a:endParaRPr>
          </a:p>
          <a:p>
            <a:pPr indent="-317500" lvl="0" marL="457200" rtl="0" algn="l">
              <a:lnSpc>
                <a:spcPct val="150000"/>
              </a:lnSpc>
              <a:spcBef>
                <a:spcPts val="0"/>
              </a:spcBef>
              <a:spcAft>
                <a:spcPts val="0"/>
              </a:spcAft>
              <a:buClr>
                <a:schemeClr val="lt1"/>
              </a:buClr>
              <a:buSzPts val="1400"/>
              <a:buFont typeface="Roboto Light"/>
              <a:buChar char="●"/>
            </a:pPr>
            <a:r>
              <a:rPr lang="en-US">
                <a:solidFill>
                  <a:schemeClr val="lt1"/>
                </a:solidFill>
                <a:latin typeface="Roboto Light"/>
                <a:ea typeface="Roboto Light"/>
                <a:cs typeface="Roboto Light"/>
                <a:sym typeface="Roboto Light"/>
              </a:rPr>
              <a:t>EXPERIMENTAL RESULTS</a:t>
            </a:r>
            <a:r>
              <a:rPr lang="en-US">
                <a:solidFill>
                  <a:schemeClr val="lt1"/>
                </a:solidFill>
                <a:latin typeface="Roboto Light"/>
                <a:ea typeface="Roboto Light"/>
                <a:cs typeface="Roboto Light"/>
                <a:sym typeface="Roboto Light"/>
              </a:rPr>
              <a:t> </a:t>
            </a:r>
            <a:endParaRPr>
              <a:solidFill>
                <a:schemeClr val="lt1"/>
              </a:solidFill>
              <a:latin typeface="Roboto Light"/>
              <a:ea typeface="Roboto Light"/>
              <a:cs typeface="Roboto Light"/>
              <a:sym typeface="Roboto Light"/>
            </a:endParaRPr>
          </a:p>
          <a:p>
            <a:pPr indent="-317500" lvl="0" marL="457200" rtl="0" algn="l">
              <a:lnSpc>
                <a:spcPct val="150000"/>
              </a:lnSpc>
              <a:spcBef>
                <a:spcPts val="0"/>
              </a:spcBef>
              <a:spcAft>
                <a:spcPts val="0"/>
              </a:spcAft>
              <a:buClr>
                <a:schemeClr val="lt1"/>
              </a:buClr>
              <a:buSzPts val="1400"/>
              <a:buFont typeface="Roboto Light"/>
              <a:buChar char="●"/>
            </a:pPr>
            <a:r>
              <a:rPr lang="en-US">
                <a:solidFill>
                  <a:schemeClr val="lt1"/>
                </a:solidFill>
                <a:latin typeface="Roboto Light"/>
                <a:ea typeface="Roboto Light"/>
                <a:cs typeface="Roboto Light"/>
                <a:sym typeface="Roboto Light"/>
              </a:rPr>
              <a:t>PLAN OF ACTION</a:t>
            </a:r>
            <a:endParaRPr>
              <a:solidFill>
                <a:schemeClr val="lt1"/>
              </a:solidFill>
              <a:latin typeface="Roboto Light"/>
              <a:ea typeface="Roboto Light"/>
              <a:cs typeface="Roboto Light"/>
              <a:sym typeface="Roboto Light"/>
            </a:endParaRPr>
          </a:p>
          <a:p>
            <a:pPr indent="-317500" lvl="0" marL="457200" rtl="0" algn="l">
              <a:lnSpc>
                <a:spcPct val="150000"/>
              </a:lnSpc>
              <a:spcBef>
                <a:spcPts val="0"/>
              </a:spcBef>
              <a:spcAft>
                <a:spcPts val="0"/>
              </a:spcAft>
              <a:buClr>
                <a:schemeClr val="lt1"/>
              </a:buClr>
              <a:buSzPts val="1400"/>
              <a:buFont typeface="Roboto Light"/>
              <a:buChar char="●"/>
            </a:pPr>
            <a:r>
              <a:rPr lang="en-US">
                <a:solidFill>
                  <a:schemeClr val="lt1"/>
                </a:solidFill>
                <a:latin typeface="Roboto Light"/>
                <a:ea typeface="Roboto Light"/>
                <a:cs typeface="Roboto Light"/>
                <a:sym typeface="Roboto Light"/>
              </a:rPr>
              <a:t>UPDATED MODEL ARCHITECTURE</a:t>
            </a:r>
            <a:endParaRPr>
              <a:solidFill>
                <a:schemeClr val="lt1"/>
              </a:solidFill>
              <a:latin typeface="Roboto Light"/>
              <a:ea typeface="Roboto Light"/>
              <a:cs typeface="Roboto Light"/>
              <a:sym typeface="Roboto Light"/>
            </a:endParaRPr>
          </a:p>
          <a:p>
            <a:pPr indent="-317500" lvl="0" marL="457200" rtl="0" algn="l">
              <a:lnSpc>
                <a:spcPct val="150000"/>
              </a:lnSpc>
              <a:spcBef>
                <a:spcPts val="0"/>
              </a:spcBef>
              <a:spcAft>
                <a:spcPts val="0"/>
              </a:spcAft>
              <a:buClr>
                <a:schemeClr val="lt1"/>
              </a:buClr>
              <a:buSzPts val="1400"/>
              <a:buFont typeface="Roboto Light"/>
              <a:buChar char="●"/>
            </a:pPr>
            <a:r>
              <a:rPr lang="en-US">
                <a:solidFill>
                  <a:schemeClr val="lt1"/>
                </a:solidFill>
                <a:latin typeface="Roboto Light"/>
                <a:ea typeface="Roboto Light"/>
                <a:cs typeface="Roboto Light"/>
                <a:sym typeface="Roboto Light"/>
              </a:rPr>
              <a:t>TOOLS AND FRAMEWORK</a:t>
            </a:r>
            <a:endParaRPr>
              <a:solidFill>
                <a:schemeClr val="lt1"/>
              </a:solidFill>
              <a:latin typeface="Roboto Light"/>
              <a:ea typeface="Roboto Light"/>
              <a:cs typeface="Roboto Light"/>
              <a:sym typeface="Roboto Light"/>
            </a:endParaRPr>
          </a:p>
          <a:p>
            <a:pPr indent="-317500" lvl="0" marL="457200" rtl="0" algn="l">
              <a:lnSpc>
                <a:spcPct val="150000"/>
              </a:lnSpc>
              <a:spcBef>
                <a:spcPts val="0"/>
              </a:spcBef>
              <a:spcAft>
                <a:spcPts val="0"/>
              </a:spcAft>
              <a:buClr>
                <a:schemeClr val="lt1"/>
              </a:buClr>
              <a:buSzPts val="1400"/>
              <a:buFont typeface="Roboto Light"/>
              <a:buChar char="●"/>
            </a:pPr>
            <a:r>
              <a:rPr lang="en-US">
                <a:solidFill>
                  <a:schemeClr val="lt1"/>
                </a:solidFill>
                <a:latin typeface="Roboto Light"/>
                <a:ea typeface="Roboto Light"/>
                <a:cs typeface="Roboto Light"/>
                <a:sym typeface="Roboto Light"/>
              </a:rPr>
              <a:t>TIMELINE</a:t>
            </a:r>
            <a:endParaRPr>
              <a:solidFill>
                <a:schemeClr val="lt1"/>
              </a:solidFill>
              <a:latin typeface="Roboto Light"/>
              <a:ea typeface="Roboto Light"/>
              <a:cs typeface="Roboto Light"/>
              <a:sym typeface="Roboto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3"/>
          <p:cNvSpPr txBox="1"/>
          <p:nvPr>
            <p:ph type="ctrTitle"/>
          </p:nvPr>
        </p:nvSpPr>
        <p:spPr>
          <a:xfrm>
            <a:off x="1393643" y="119575"/>
            <a:ext cx="60024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sz="3000"/>
              <a:t>COMPARATIVE ANALYSIS</a:t>
            </a:r>
            <a:endParaRPr sz="3000"/>
          </a:p>
        </p:txBody>
      </p:sp>
      <p:cxnSp>
        <p:nvCxnSpPr>
          <p:cNvPr id="96" name="Google Shape;96;p3"/>
          <p:cNvCxnSpPr/>
          <p:nvPr/>
        </p:nvCxnSpPr>
        <p:spPr>
          <a:xfrm>
            <a:off x="-74669" y="726186"/>
            <a:ext cx="4448400" cy="0"/>
          </a:xfrm>
          <a:prstGeom prst="straightConnector1">
            <a:avLst/>
          </a:prstGeom>
          <a:noFill/>
          <a:ln cap="flat" cmpd="sng" w="9525">
            <a:solidFill>
              <a:schemeClr val="accent1"/>
            </a:solidFill>
            <a:prstDash val="solid"/>
            <a:round/>
            <a:headEnd len="sm" w="sm" type="none"/>
            <a:tailEnd len="sm" w="sm" type="none"/>
          </a:ln>
        </p:spPr>
      </p:cxnSp>
      <p:graphicFrame>
        <p:nvGraphicFramePr>
          <p:cNvPr id="97" name="Google Shape;97;p3"/>
          <p:cNvGraphicFramePr/>
          <p:nvPr/>
        </p:nvGraphicFramePr>
        <p:xfrm>
          <a:off x="542325" y="981775"/>
          <a:ext cx="3000000" cy="3000000"/>
        </p:xfrm>
        <a:graphic>
          <a:graphicData uri="http://schemas.openxmlformats.org/drawingml/2006/table">
            <a:tbl>
              <a:tblPr>
                <a:noFill/>
                <a:tableStyleId>{3DBC55B0-586D-4D09-9A8A-BC9B9E6CB0EC}</a:tableStyleId>
              </a:tblPr>
              <a:tblGrid>
                <a:gridCol w="1252000"/>
                <a:gridCol w="1401775"/>
                <a:gridCol w="1377825"/>
                <a:gridCol w="2381500"/>
                <a:gridCol w="1678125"/>
              </a:tblGrid>
              <a:tr h="381000">
                <a:tc>
                  <a:txBody>
                    <a:bodyPr/>
                    <a:lstStyle/>
                    <a:p>
                      <a:pPr indent="0" lvl="0" marL="0" rtl="0" algn="l">
                        <a:spcBef>
                          <a:spcPts val="0"/>
                        </a:spcBef>
                        <a:spcAft>
                          <a:spcPts val="0"/>
                        </a:spcAft>
                        <a:buNone/>
                      </a:pPr>
                      <a:r>
                        <a:t/>
                      </a:r>
                      <a:endParaRPr b="1" sz="900">
                        <a:solidFill>
                          <a:schemeClr val="lt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b="1" lang="en-US" sz="900">
                          <a:solidFill>
                            <a:schemeClr val="lt1"/>
                          </a:solidFill>
                          <a:latin typeface="Roboto"/>
                          <a:ea typeface="Roboto"/>
                          <a:cs typeface="Roboto"/>
                          <a:sym typeface="Roboto"/>
                        </a:rPr>
                        <a:t>Microsoft Lens</a:t>
                      </a:r>
                      <a:endParaRPr b="1" sz="900">
                        <a:solidFill>
                          <a:schemeClr val="lt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b="1" lang="en-US" sz="900">
                          <a:solidFill>
                            <a:schemeClr val="lt1"/>
                          </a:solidFill>
                          <a:latin typeface="Roboto"/>
                          <a:ea typeface="Roboto"/>
                          <a:cs typeface="Roboto"/>
                          <a:sym typeface="Roboto"/>
                        </a:rPr>
                        <a:t>I Love PDF</a:t>
                      </a:r>
                      <a:endParaRPr b="1" sz="900">
                        <a:solidFill>
                          <a:schemeClr val="lt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b="1" lang="en-US" sz="900">
                          <a:solidFill>
                            <a:schemeClr val="lt1"/>
                          </a:solidFill>
                          <a:latin typeface="Roboto"/>
                          <a:ea typeface="Roboto"/>
                          <a:cs typeface="Roboto"/>
                          <a:sym typeface="Roboto"/>
                        </a:rPr>
                        <a:t>Super.AI</a:t>
                      </a:r>
                      <a:endParaRPr b="1" sz="900">
                        <a:solidFill>
                          <a:schemeClr val="lt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b="1" lang="en-US" sz="900">
                          <a:solidFill>
                            <a:schemeClr val="lt1"/>
                          </a:solidFill>
                          <a:latin typeface="Roboto"/>
                          <a:ea typeface="Roboto"/>
                          <a:cs typeface="Roboto"/>
                          <a:sym typeface="Roboto"/>
                        </a:rPr>
                        <a:t>LayoutLMv3</a:t>
                      </a:r>
                      <a:endParaRPr b="1" sz="900">
                        <a:solidFill>
                          <a:schemeClr val="lt1"/>
                        </a:solidFill>
                        <a:latin typeface="Roboto"/>
                        <a:ea typeface="Roboto"/>
                        <a:cs typeface="Roboto"/>
                        <a:sym typeface="Roboto"/>
                      </a:endParaRPr>
                    </a:p>
                  </a:txBody>
                  <a:tcPr marT="91425" marB="91425" marR="91425" marL="91425"/>
                </a:tc>
              </a:tr>
              <a:tr h="381000">
                <a:tc>
                  <a:txBody>
                    <a:bodyPr/>
                    <a:lstStyle/>
                    <a:p>
                      <a:pPr indent="0" lvl="0" marL="0" rtl="0" algn="l">
                        <a:spcBef>
                          <a:spcPts val="0"/>
                        </a:spcBef>
                        <a:spcAft>
                          <a:spcPts val="0"/>
                        </a:spcAft>
                        <a:buNone/>
                      </a:pPr>
                      <a:r>
                        <a:rPr b="1" lang="en-US" sz="900">
                          <a:solidFill>
                            <a:schemeClr val="lt1"/>
                          </a:solidFill>
                          <a:latin typeface="Roboto"/>
                          <a:ea typeface="Roboto"/>
                          <a:cs typeface="Roboto"/>
                          <a:sym typeface="Roboto"/>
                        </a:rPr>
                        <a:t>Use Case</a:t>
                      </a:r>
                      <a:endParaRPr b="1" sz="900">
                        <a:solidFill>
                          <a:schemeClr val="lt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US" sz="900">
                          <a:solidFill>
                            <a:schemeClr val="lt1"/>
                          </a:solidFill>
                          <a:latin typeface="Roboto"/>
                          <a:ea typeface="Roboto"/>
                          <a:cs typeface="Roboto"/>
                          <a:sym typeface="Roboto"/>
                        </a:rPr>
                        <a:t>Mobile scanning app for scanning documents, whiteboards, and business cards</a:t>
                      </a:r>
                      <a:endParaRPr sz="900">
                        <a:solidFill>
                          <a:schemeClr val="lt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US" sz="900">
                          <a:solidFill>
                            <a:schemeClr val="lt1"/>
                          </a:solidFill>
                          <a:latin typeface="Roboto"/>
                          <a:ea typeface="Roboto"/>
                          <a:cs typeface="Roboto"/>
                          <a:sym typeface="Roboto"/>
                        </a:rPr>
                        <a:t>Online platform for working with PDF files</a:t>
                      </a:r>
                      <a:endParaRPr sz="900">
                        <a:solidFill>
                          <a:schemeClr val="lt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US" sz="900">
                          <a:solidFill>
                            <a:schemeClr val="lt1"/>
                          </a:solidFill>
                          <a:latin typeface="Roboto"/>
                          <a:ea typeface="Roboto"/>
                          <a:cs typeface="Roboto"/>
                          <a:sym typeface="Roboto"/>
                        </a:rPr>
                        <a:t>Document processing with human-in-the-loop workflow</a:t>
                      </a:r>
                      <a:endParaRPr sz="900">
                        <a:solidFill>
                          <a:schemeClr val="lt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US" sz="900">
                          <a:solidFill>
                            <a:schemeClr val="lt1"/>
                          </a:solidFill>
                          <a:latin typeface="Roboto"/>
                          <a:ea typeface="Roboto"/>
                          <a:cs typeface="Roboto"/>
                          <a:sym typeface="Roboto"/>
                        </a:rPr>
                        <a:t>Language and layout-aware pre-trained model for processing complex documents</a:t>
                      </a:r>
                      <a:endParaRPr sz="900">
                        <a:solidFill>
                          <a:schemeClr val="lt1"/>
                        </a:solidFill>
                        <a:latin typeface="Roboto"/>
                        <a:ea typeface="Roboto"/>
                        <a:cs typeface="Roboto"/>
                        <a:sym typeface="Roboto"/>
                      </a:endParaRPr>
                    </a:p>
                  </a:txBody>
                  <a:tcPr marT="91425" marB="91425" marR="91425" marL="91425"/>
                </a:tc>
              </a:tr>
              <a:tr h="381000">
                <a:tc>
                  <a:txBody>
                    <a:bodyPr/>
                    <a:lstStyle/>
                    <a:p>
                      <a:pPr indent="0" lvl="0" marL="0" rtl="0" algn="l">
                        <a:spcBef>
                          <a:spcPts val="0"/>
                        </a:spcBef>
                        <a:spcAft>
                          <a:spcPts val="0"/>
                        </a:spcAft>
                        <a:buNone/>
                      </a:pPr>
                      <a:r>
                        <a:rPr b="1" lang="en-US" sz="900">
                          <a:solidFill>
                            <a:schemeClr val="lt1"/>
                          </a:solidFill>
                          <a:latin typeface="Roboto"/>
                          <a:ea typeface="Roboto"/>
                          <a:cs typeface="Roboto"/>
                          <a:sym typeface="Roboto"/>
                        </a:rPr>
                        <a:t>Functionalities</a:t>
                      </a:r>
                      <a:endParaRPr b="1" sz="900">
                        <a:solidFill>
                          <a:schemeClr val="lt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US" sz="900">
                          <a:solidFill>
                            <a:schemeClr val="lt1"/>
                          </a:solidFill>
                          <a:latin typeface="Roboto"/>
                          <a:ea typeface="Roboto"/>
                          <a:cs typeface="Roboto"/>
                          <a:sym typeface="Roboto"/>
                        </a:rPr>
                        <a:t>Scanning documents, whiteboards, and business cards</a:t>
                      </a:r>
                      <a:endParaRPr sz="900">
                        <a:solidFill>
                          <a:schemeClr val="lt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US" sz="900">
                          <a:solidFill>
                            <a:schemeClr val="lt1"/>
                          </a:solidFill>
                          <a:latin typeface="Roboto"/>
                          <a:ea typeface="Roboto"/>
                          <a:cs typeface="Roboto"/>
                          <a:sym typeface="Roboto"/>
                        </a:rPr>
                        <a:t>PDF editing, conversion, compression, merging, splitting, and securing</a:t>
                      </a:r>
                      <a:endParaRPr sz="900">
                        <a:solidFill>
                          <a:schemeClr val="lt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US" sz="900">
                          <a:solidFill>
                            <a:schemeClr val="lt1"/>
                          </a:solidFill>
                          <a:latin typeface="Roboto"/>
                          <a:ea typeface="Roboto"/>
                          <a:cs typeface="Roboto"/>
                          <a:sym typeface="Roboto"/>
                        </a:rPr>
                        <a:t>Industry-leading document processing with OCR, AI platform, automatic automation, guaranteed outcomes, and Data Processing Crowd</a:t>
                      </a:r>
                      <a:endParaRPr sz="900">
                        <a:solidFill>
                          <a:schemeClr val="lt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US" sz="900">
                          <a:solidFill>
                            <a:schemeClr val="lt1"/>
                          </a:solidFill>
                          <a:latin typeface="Roboto"/>
                          <a:ea typeface="Roboto"/>
                          <a:cs typeface="Roboto"/>
                          <a:sym typeface="Roboto"/>
                        </a:rPr>
                        <a:t>Document understanding, information extraction, document classification</a:t>
                      </a:r>
                      <a:endParaRPr sz="900">
                        <a:solidFill>
                          <a:schemeClr val="lt1"/>
                        </a:solidFill>
                        <a:latin typeface="Roboto"/>
                        <a:ea typeface="Roboto"/>
                        <a:cs typeface="Roboto"/>
                        <a:sym typeface="Roboto"/>
                      </a:endParaRPr>
                    </a:p>
                  </a:txBody>
                  <a:tcPr marT="91425" marB="91425" marR="91425" marL="91425"/>
                </a:tc>
              </a:tr>
              <a:tr h="381000">
                <a:tc>
                  <a:txBody>
                    <a:bodyPr/>
                    <a:lstStyle/>
                    <a:p>
                      <a:pPr indent="0" lvl="0" marL="0" rtl="0" algn="l">
                        <a:spcBef>
                          <a:spcPts val="0"/>
                        </a:spcBef>
                        <a:spcAft>
                          <a:spcPts val="0"/>
                        </a:spcAft>
                        <a:buNone/>
                      </a:pPr>
                      <a:r>
                        <a:rPr b="1" lang="en-US" sz="900">
                          <a:solidFill>
                            <a:schemeClr val="lt1"/>
                          </a:solidFill>
                          <a:latin typeface="Roboto"/>
                          <a:ea typeface="Roboto"/>
                          <a:cs typeface="Roboto"/>
                          <a:sym typeface="Roboto"/>
                        </a:rPr>
                        <a:t>OCR Technology</a:t>
                      </a:r>
                      <a:endParaRPr b="1" sz="900">
                        <a:solidFill>
                          <a:schemeClr val="lt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US" sz="900">
                          <a:solidFill>
                            <a:schemeClr val="lt1"/>
                          </a:solidFill>
                          <a:latin typeface="Roboto"/>
                          <a:ea typeface="Roboto"/>
                          <a:cs typeface="Roboto"/>
                          <a:sym typeface="Roboto"/>
                        </a:rPr>
                        <a:t>Yes</a:t>
                      </a:r>
                      <a:endParaRPr sz="900">
                        <a:solidFill>
                          <a:schemeClr val="lt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US" sz="900">
                          <a:solidFill>
                            <a:schemeClr val="lt1"/>
                          </a:solidFill>
                          <a:latin typeface="Roboto"/>
                          <a:ea typeface="Roboto"/>
                          <a:cs typeface="Roboto"/>
                          <a:sym typeface="Roboto"/>
                        </a:rPr>
                        <a:t>Basic</a:t>
                      </a:r>
                      <a:endParaRPr sz="900">
                        <a:solidFill>
                          <a:schemeClr val="lt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US" sz="900">
                          <a:solidFill>
                            <a:schemeClr val="lt1"/>
                          </a:solidFill>
                          <a:latin typeface="Roboto"/>
                          <a:ea typeface="Roboto"/>
                          <a:cs typeface="Roboto"/>
                          <a:sym typeface="Roboto"/>
                        </a:rPr>
                        <a:t>Yes</a:t>
                      </a:r>
                      <a:endParaRPr sz="900">
                        <a:solidFill>
                          <a:schemeClr val="lt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US" sz="900">
                          <a:solidFill>
                            <a:schemeClr val="lt1"/>
                          </a:solidFill>
                          <a:latin typeface="Roboto"/>
                          <a:ea typeface="Roboto"/>
                          <a:cs typeface="Roboto"/>
                          <a:sym typeface="Roboto"/>
                        </a:rPr>
                        <a:t>Yes</a:t>
                      </a:r>
                      <a:endParaRPr sz="900">
                        <a:solidFill>
                          <a:schemeClr val="lt1"/>
                        </a:solidFill>
                        <a:latin typeface="Roboto"/>
                        <a:ea typeface="Roboto"/>
                        <a:cs typeface="Roboto"/>
                        <a:sym typeface="Roboto"/>
                      </a:endParaRPr>
                    </a:p>
                  </a:txBody>
                  <a:tcPr marT="91425" marB="91425" marR="91425" marL="91425"/>
                </a:tc>
              </a:tr>
              <a:tr h="381000">
                <a:tc>
                  <a:txBody>
                    <a:bodyPr/>
                    <a:lstStyle/>
                    <a:p>
                      <a:pPr indent="0" lvl="0" marL="0" rtl="0" algn="l">
                        <a:spcBef>
                          <a:spcPts val="0"/>
                        </a:spcBef>
                        <a:spcAft>
                          <a:spcPts val="0"/>
                        </a:spcAft>
                        <a:buNone/>
                      </a:pPr>
                      <a:r>
                        <a:rPr b="1" lang="en-US" sz="900">
                          <a:solidFill>
                            <a:schemeClr val="lt1"/>
                          </a:solidFill>
                          <a:latin typeface="Roboto"/>
                          <a:ea typeface="Roboto"/>
                          <a:cs typeface="Roboto"/>
                          <a:sym typeface="Roboto"/>
                        </a:rPr>
                        <a:t>Language Recognition</a:t>
                      </a:r>
                      <a:endParaRPr b="1" sz="900">
                        <a:solidFill>
                          <a:schemeClr val="lt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US" sz="900">
                          <a:solidFill>
                            <a:schemeClr val="lt1"/>
                          </a:solidFill>
                          <a:latin typeface="Roboto"/>
                          <a:ea typeface="Roboto"/>
                          <a:cs typeface="Roboto"/>
                          <a:sym typeface="Roboto"/>
                        </a:rPr>
                        <a:t>Yes </a:t>
                      </a:r>
                      <a:endParaRPr sz="900">
                        <a:solidFill>
                          <a:schemeClr val="lt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US" sz="900">
                          <a:solidFill>
                            <a:schemeClr val="lt1"/>
                          </a:solidFill>
                          <a:latin typeface="Roboto"/>
                          <a:ea typeface="Roboto"/>
                          <a:cs typeface="Roboto"/>
                          <a:sym typeface="Roboto"/>
                        </a:rPr>
                        <a:t>No</a:t>
                      </a:r>
                      <a:endParaRPr sz="900">
                        <a:solidFill>
                          <a:schemeClr val="lt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US" sz="900">
                          <a:solidFill>
                            <a:schemeClr val="lt1"/>
                          </a:solidFill>
                          <a:latin typeface="Roboto"/>
                          <a:ea typeface="Roboto"/>
                          <a:cs typeface="Roboto"/>
                          <a:sym typeface="Roboto"/>
                        </a:rPr>
                        <a:t>Yes</a:t>
                      </a:r>
                      <a:endParaRPr sz="900">
                        <a:solidFill>
                          <a:schemeClr val="lt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US" sz="900">
                          <a:solidFill>
                            <a:schemeClr val="lt1"/>
                          </a:solidFill>
                          <a:latin typeface="Roboto"/>
                          <a:ea typeface="Roboto"/>
                          <a:cs typeface="Roboto"/>
                          <a:sym typeface="Roboto"/>
                        </a:rPr>
                        <a:t>Yes</a:t>
                      </a:r>
                      <a:endParaRPr sz="900">
                        <a:solidFill>
                          <a:schemeClr val="lt1"/>
                        </a:solidFill>
                        <a:latin typeface="Roboto"/>
                        <a:ea typeface="Roboto"/>
                        <a:cs typeface="Roboto"/>
                        <a:sym typeface="Roboto"/>
                      </a:endParaRPr>
                    </a:p>
                  </a:txBody>
                  <a:tcPr marT="91425" marB="91425" marR="91425" marL="91425"/>
                </a:tc>
              </a:tr>
              <a:tr h="381000">
                <a:tc>
                  <a:txBody>
                    <a:bodyPr/>
                    <a:lstStyle/>
                    <a:p>
                      <a:pPr indent="0" lvl="0" marL="0" rtl="0" algn="l">
                        <a:spcBef>
                          <a:spcPts val="0"/>
                        </a:spcBef>
                        <a:spcAft>
                          <a:spcPts val="0"/>
                        </a:spcAft>
                        <a:buNone/>
                      </a:pPr>
                      <a:r>
                        <a:rPr b="1" lang="en-US" sz="900">
                          <a:solidFill>
                            <a:schemeClr val="lt1"/>
                          </a:solidFill>
                          <a:latin typeface="Roboto"/>
                          <a:ea typeface="Roboto"/>
                          <a:cs typeface="Roboto"/>
                          <a:sym typeface="Roboto"/>
                        </a:rPr>
                        <a:t>Handling Complex Documents</a:t>
                      </a:r>
                      <a:endParaRPr b="1" sz="900">
                        <a:solidFill>
                          <a:schemeClr val="lt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US" sz="900">
                          <a:solidFill>
                            <a:schemeClr val="lt1"/>
                          </a:solidFill>
                          <a:latin typeface="Roboto"/>
                          <a:ea typeface="Roboto"/>
                          <a:cs typeface="Roboto"/>
                          <a:sym typeface="Roboto"/>
                        </a:rPr>
                        <a:t>Limited capabilities for complex documents</a:t>
                      </a:r>
                      <a:endParaRPr sz="900">
                        <a:solidFill>
                          <a:schemeClr val="lt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US" sz="900">
                          <a:solidFill>
                            <a:schemeClr val="lt1"/>
                          </a:solidFill>
                          <a:latin typeface="Roboto"/>
                          <a:ea typeface="Roboto"/>
                          <a:cs typeface="Roboto"/>
                          <a:sym typeface="Roboto"/>
                        </a:rPr>
                        <a:t>-</a:t>
                      </a:r>
                      <a:endParaRPr sz="900">
                        <a:solidFill>
                          <a:schemeClr val="lt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US" sz="900">
                          <a:solidFill>
                            <a:schemeClr val="lt1"/>
                          </a:solidFill>
                          <a:latin typeface="Roboto"/>
                          <a:ea typeface="Roboto"/>
                          <a:cs typeface="Roboto"/>
                          <a:sym typeface="Roboto"/>
                        </a:rPr>
                        <a:t>Centric towards unstructured data but works well with complex data as well</a:t>
                      </a:r>
                      <a:endParaRPr sz="900">
                        <a:solidFill>
                          <a:schemeClr val="lt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US" sz="900">
                          <a:solidFill>
                            <a:schemeClr val="lt1"/>
                          </a:solidFill>
                          <a:latin typeface="Roboto"/>
                          <a:ea typeface="Roboto"/>
                          <a:cs typeface="Roboto"/>
                          <a:sym typeface="Roboto"/>
                        </a:rPr>
                        <a:t>Specialized in processing complex documents</a:t>
                      </a:r>
                      <a:endParaRPr sz="900">
                        <a:solidFill>
                          <a:schemeClr val="lt1"/>
                        </a:solidFill>
                        <a:latin typeface="Roboto"/>
                        <a:ea typeface="Roboto"/>
                        <a:cs typeface="Roboto"/>
                        <a:sym typeface="Roboto"/>
                      </a:endParaRPr>
                    </a:p>
                  </a:txBody>
                  <a:tcPr marT="91425" marB="91425" marR="91425" marL="91425"/>
                </a:tc>
              </a:tr>
              <a:tr h="381000">
                <a:tc>
                  <a:txBody>
                    <a:bodyPr/>
                    <a:lstStyle/>
                    <a:p>
                      <a:pPr indent="0" lvl="0" marL="0" rtl="0" algn="l">
                        <a:spcBef>
                          <a:spcPts val="0"/>
                        </a:spcBef>
                        <a:spcAft>
                          <a:spcPts val="0"/>
                        </a:spcAft>
                        <a:buNone/>
                      </a:pPr>
                      <a:r>
                        <a:t/>
                      </a:r>
                      <a:endParaRPr b="1" sz="900">
                        <a:solidFill>
                          <a:schemeClr val="lt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t/>
                      </a:r>
                      <a:endParaRPr b="1" sz="900">
                        <a:solidFill>
                          <a:schemeClr val="lt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t/>
                      </a:r>
                      <a:endParaRPr b="1" sz="900">
                        <a:solidFill>
                          <a:schemeClr val="lt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t/>
                      </a:r>
                      <a:endParaRPr b="1" sz="900">
                        <a:solidFill>
                          <a:schemeClr val="lt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t/>
                      </a:r>
                      <a:endParaRPr b="1" sz="900">
                        <a:solidFill>
                          <a:schemeClr val="lt1"/>
                        </a:solidFill>
                        <a:latin typeface="Roboto"/>
                        <a:ea typeface="Roboto"/>
                        <a:cs typeface="Roboto"/>
                        <a:sym typeface="Roboto"/>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223f881608b_0_18"/>
          <p:cNvSpPr txBox="1"/>
          <p:nvPr/>
        </p:nvSpPr>
        <p:spPr>
          <a:xfrm>
            <a:off x="355450" y="236250"/>
            <a:ext cx="52143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900">
                <a:solidFill>
                  <a:srgbClr val="FBFBFB"/>
                </a:solidFill>
                <a:latin typeface="Roboto"/>
                <a:ea typeface="Roboto"/>
                <a:cs typeface="Roboto"/>
                <a:sym typeface="Roboto"/>
              </a:rPr>
              <a:t>WHAT MAKES LAYOUTLMV3 SO LARGE?</a:t>
            </a:r>
            <a:endParaRPr b="1" sz="1900">
              <a:solidFill>
                <a:srgbClr val="FBFBFB"/>
              </a:solidFill>
              <a:latin typeface="Roboto"/>
              <a:ea typeface="Roboto"/>
              <a:cs typeface="Roboto"/>
              <a:sym typeface="Roboto"/>
            </a:endParaRPr>
          </a:p>
        </p:txBody>
      </p:sp>
      <p:cxnSp>
        <p:nvCxnSpPr>
          <p:cNvPr id="103" name="Google Shape;103;g223f881608b_0_18"/>
          <p:cNvCxnSpPr/>
          <p:nvPr/>
        </p:nvCxnSpPr>
        <p:spPr>
          <a:xfrm>
            <a:off x="-74669" y="726186"/>
            <a:ext cx="4448400" cy="0"/>
          </a:xfrm>
          <a:prstGeom prst="straightConnector1">
            <a:avLst/>
          </a:prstGeom>
          <a:noFill/>
          <a:ln cap="flat" cmpd="sng" w="9525">
            <a:solidFill>
              <a:schemeClr val="accent1"/>
            </a:solidFill>
            <a:prstDash val="solid"/>
            <a:round/>
            <a:headEnd len="sm" w="sm" type="none"/>
            <a:tailEnd len="sm" w="sm" type="none"/>
          </a:ln>
        </p:spPr>
      </p:cxnSp>
      <p:sp>
        <p:nvSpPr>
          <p:cNvPr id="104" name="Google Shape;104;g223f881608b_0_18"/>
          <p:cNvSpPr txBox="1"/>
          <p:nvPr/>
        </p:nvSpPr>
        <p:spPr>
          <a:xfrm>
            <a:off x="320025" y="930550"/>
            <a:ext cx="8551200" cy="3655800"/>
          </a:xfrm>
          <a:prstGeom prst="rect">
            <a:avLst/>
          </a:prstGeom>
          <a:noFill/>
          <a:ln>
            <a:noFill/>
          </a:ln>
        </p:spPr>
        <p:txBody>
          <a:bodyPr anchorCtr="0" anchor="t" bIns="91425" lIns="91425" spcFirstLastPara="1" rIns="91425" wrap="square" tIns="91425">
            <a:spAutoFit/>
          </a:bodyPr>
          <a:lstStyle/>
          <a:p>
            <a:pPr indent="-298450" lvl="0" marL="457200" rtl="0" algn="l">
              <a:lnSpc>
                <a:spcPct val="150000"/>
              </a:lnSpc>
              <a:spcBef>
                <a:spcPts val="0"/>
              </a:spcBef>
              <a:spcAft>
                <a:spcPts val="0"/>
              </a:spcAft>
              <a:buClr>
                <a:srgbClr val="FBFBFB"/>
              </a:buClr>
              <a:buSzPts val="1100"/>
              <a:buFont typeface="Roboto"/>
              <a:buAutoNum type="arabicPeriod"/>
            </a:pPr>
            <a:r>
              <a:rPr b="1" lang="en-US" sz="1100" u="sng">
                <a:solidFill>
                  <a:srgbClr val="FBFBFB"/>
                </a:solidFill>
                <a:latin typeface="Roboto"/>
                <a:ea typeface="Roboto"/>
                <a:cs typeface="Roboto"/>
                <a:sym typeface="Roboto"/>
              </a:rPr>
              <a:t>Multimodal Transformer Architecture</a:t>
            </a:r>
            <a:r>
              <a:rPr b="1" lang="en-US" sz="1100">
                <a:solidFill>
                  <a:srgbClr val="FBFBFB"/>
                </a:solidFill>
                <a:latin typeface="Roboto"/>
                <a:ea typeface="Roboto"/>
                <a:cs typeface="Roboto"/>
                <a:sym typeface="Roboto"/>
              </a:rPr>
              <a:t>:</a:t>
            </a:r>
            <a:r>
              <a:rPr lang="en-US" sz="1100">
                <a:solidFill>
                  <a:srgbClr val="FBFBFB"/>
                </a:solidFill>
                <a:latin typeface="Roboto"/>
                <a:ea typeface="Roboto"/>
                <a:cs typeface="Roboto"/>
                <a:sym typeface="Roboto"/>
              </a:rPr>
              <a:t> LayoutLMv3 uses a unified text-image multimodal Transformer architecture with self-attention and fully connected networks. This enables it to combine text and image embeddings and learn cross-modal representations.</a:t>
            </a:r>
            <a:endParaRPr sz="1100">
              <a:solidFill>
                <a:srgbClr val="FBFBFB"/>
              </a:solidFill>
              <a:latin typeface="Roboto"/>
              <a:ea typeface="Roboto"/>
              <a:cs typeface="Roboto"/>
              <a:sym typeface="Roboto"/>
            </a:endParaRPr>
          </a:p>
          <a:p>
            <a:pPr indent="-298450" lvl="0" marL="457200" rtl="0" algn="l">
              <a:lnSpc>
                <a:spcPct val="150000"/>
              </a:lnSpc>
              <a:spcBef>
                <a:spcPts val="0"/>
              </a:spcBef>
              <a:spcAft>
                <a:spcPts val="0"/>
              </a:spcAft>
              <a:buClr>
                <a:srgbClr val="FBFBFB"/>
              </a:buClr>
              <a:buSzPts val="1100"/>
              <a:buFont typeface="Roboto"/>
              <a:buAutoNum type="arabicPeriod"/>
            </a:pPr>
            <a:r>
              <a:rPr b="1" lang="en-US" sz="1100" u="sng">
                <a:solidFill>
                  <a:srgbClr val="FBFBFB"/>
                </a:solidFill>
                <a:latin typeface="Roboto"/>
                <a:ea typeface="Roboto"/>
                <a:cs typeface="Roboto"/>
                <a:sym typeface="Roboto"/>
              </a:rPr>
              <a:t>Text Embedding</a:t>
            </a:r>
            <a:r>
              <a:rPr b="1" lang="en-US" sz="1100">
                <a:solidFill>
                  <a:srgbClr val="FBFBFB"/>
                </a:solidFill>
                <a:latin typeface="Roboto"/>
                <a:ea typeface="Roboto"/>
                <a:cs typeface="Roboto"/>
                <a:sym typeface="Roboto"/>
              </a:rPr>
              <a:t>:</a:t>
            </a:r>
            <a:r>
              <a:rPr lang="en-US" sz="1100">
                <a:solidFill>
                  <a:srgbClr val="FBFBFB"/>
                </a:solidFill>
                <a:latin typeface="Roboto"/>
                <a:ea typeface="Roboto"/>
                <a:cs typeface="Roboto"/>
                <a:sym typeface="Roboto"/>
              </a:rPr>
              <a:t> LayoutLMv3 incorporates word embeddings and position embeddings to capture textual content and 2D layout position information. Word embeddings are initialized using pre-trained models like </a:t>
            </a:r>
            <a:r>
              <a:rPr b="1" lang="en-US" sz="1100">
                <a:solidFill>
                  <a:srgbClr val="FBFBFB"/>
                </a:solidFill>
                <a:latin typeface="Roboto"/>
                <a:ea typeface="Roboto"/>
                <a:cs typeface="Roboto"/>
                <a:sym typeface="Roboto"/>
              </a:rPr>
              <a:t>RoBERTa</a:t>
            </a:r>
            <a:r>
              <a:rPr lang="en-US" sz="1100">
                <a:solidFill>
                  <a:srgbClr val="FBFBFB"/>
                </a:solidFill>
                <a:latin typeface="Roboto"/>
                <a:ea typeface="Roboto"/>
                <a:cs typeface="Roboto"/>
                <a:sym typeface="Roboto"/>
              </a:rPr>
              <a:t>. The model includes 1D and 2D position embeddings, normalizing coordinates and using embedding layers for positional features.</a:t>
            </a:r>
            <a:endParaRPr sz="1100">
              <a:solidFill>
                <a:srgbClr val="FBFBFB"/>
              </a:solidFill>
              <a:latin typeface="Roboto"/>
              <a:ea typeface="Roboto"/>
              <a:cs typeface="Roboto"/>
              <a:sym typeface="Roboto"/>
            </a:endParaRPr>
          </a:p>
          <a:p>
            <a:pPr indent="-298450" lvl="0" marL="457200" rtl="0" algn="l">
              <a:lnSpc>
                <a:spcPct val="150000"/>
              </a:lnSpc>
              <a:spcBef>
                <a:spcPts val="0"/>
              </a:spcBef>
              <a:spcAft>
                <a:spcPts val="0"/>
              </a:spcAft>
              <a:buClr>
                <a:srgbClr val="FBFBFB"/>
              </a:buClr>
              <a:buSzPts val="1100"/>
              <a:buFont typeface="Roboto"/>
              <a:buAutoNum type="arabicPeriod"/>
            </a:pPr>
            <a:r>
              <a:rPr b="1" lang="en-US" sz="1100" u="sng">
                <a:solidFill>
                  <a:srgbClr val="FBFBFB"/>
                </a:solidFill>
                <a:latin typeface="Roboto"/>
                <a:ea typeface="Roboto"/>
                <a:cs typeface="Roboto"/>
                <a:sym typeface="Roboto"/>
              </a:rPr>
              <a:t>Image Embedding</a:t>
            </a:r>
            <a:r>
              <a:rPr b="1" lang="en-US" sz="1100">
                <a:solidFill>
                  <a:srgbClr val="FBFBFB"/>
                </a:solidFill>
                <a:latin typeface="Roboto"/>
                <a:ea typeface="Roboto"/>
                <a:cs typeface="Roboto"/>
                <a:sym typeface="Roboto"/>
              </a:rPr>
              <a:t>:</a:t>
            </a:r>
            <a:r>
              <a:rPr lang="en-US" sz="1100">
                <a:solidFill>
                  <a:srgbClr val="FBFBFB"/>
                </a:solidFill>
                <a:latin typeface="Roboto"/>
                <a:ea typeface="Roboto"/>
                <a:cs typeface="Roboto"/>
                <a:sym typeface="Roboto"/>
              </a:rPr>
              <a:t> Instead of CNNs, LayoutLMv3 represents document images as linear projection features of image patches. These patches are obtained by resizing the image, and 1D position embeddings are added to each patch.</a:t>
            </a:r>
            <a:endParaRPr sz="1100">
              <a:solidFill>
                <a:srgbClr val="FBFBFB"/>
              </a:solidFill>
              <a:latin typeface="Roboto"/>
              <a:ea typeface="Roboto"/>
              <a:cs typeface="Roboto"/>
              <a:sym typeface="Roboto"/>
            </a:endParaRPr>
          </a:p>
          <a:p>
            <a:pPr indent="-298450" lvl="0" marL="457200" rtl="0" algn="l">
              <a:lnSpc>
                <a:spcPct val="150000"/>
              </a:lnSpc>
              <a:spcBef>
                <a:spcPts val="0"/>
              </a:spcBef>
              <a:spcAft>
                <a:spcPts val="0"/>
              </a:spcAft>
              <a:buClr>
                <a:srgbClr val="FBFBFB"/>
              </a:buClr>
              <a:buSzPts val="1100"/>
              <a:buFont typeface="Roboto"/>
              <a:buAutoNum type="arabicPeriod"/>
            </a:pPr>
            <a:r>
              <a:rPr b="1" lang="en-US" sz="1100" u="sng">
                <a:solidFill>
                  <a:srgbClr val="FBFBFB"/>
                </a:solidFill>
                <a:latin typeface="Roboto"/>
                <a:ea typeface="Roboto"/>
                <a:cs typeface="Roboto"/>
                <a:sym typeface="Roboto"/>
              </a:rPr>
              <a:t>Relative Position and Spatial Bias</a:t>
            </a:r>
            <a:r>
              <a:rPr b="1" lang="en-US" sz="1100">
                <a:solidFill>
                  <a:srgbClr val="FBFBFB"/>
                </a:solidFill>
                <a:latin typeface="Roboto"/>
                <a:ea typeface="Roboto"/>
                <a:cs typeface="Roboto"/>
                <a:sym typeface="Roboto"/>
              </a:rPr>
              <a:t>:</a:t>
            </a:r>
            <a:r>
              <a:rPr lang="en-US" sz="1100">
                <a:solidFill>
                  <a:srgbClr val="FBFBFB"/>
                </a:solidFill>
                <a:latin typeface="Roboto"/>
                <a:ea typeface="Roboto"/>
                <a:cs typeface="Roboto"/>
                <a:sym typeface="Roboto"/>
              </a:rPr>
              <a:t> LayoutLMv3 incorporates semantic 1D relative position and spatial 2D relative position as bias terms in self-attention networks. This allows the model to capture contextual and spatial relationships between tokens and image patches.</a:t>
            </a:r>
            <a:endParaRPr sz="1100">
              <a:solidFill>
                <a:srgbClr val="FBFBFB"/>
              </a:solidFill>
              <a:latin typeface="Roboto"/>
              <a:ea typeface="Roboto"/>
              <a:cs typeface="Roboto"/>
              <a:sym typeface="Roboto"/>
            </a:endParaRPr>
          </a:p>
          <a:p>
            <a:pPr indent="-298450" lvl="0" marL="457200" rtl="0" algn="l">
              <a:lnSpc>
                <a:spcPct val="150000"/>
              </a:lnSpc>
              <a:spcBef>
                <a:spcPts val="0"/>
              </a:spcBef>
              <a:spcAft>
                <a:spcPts val="0"/>
              </a:spcAft>
              <a:buClr>
                <a:srgbClr val="FBFBFB"/>
              </a:buClr>
              <a:buSzPts val="1100"/>
              <a:buFont typeface="Roboto"/>
              <a:buAutoNum type="arabicPeriod"/>
            </a:pPr>
            <a:r>
              <a:rPr b="1" lang="en-US" sz="1100" u="sng">
                <a:solidFill>
                  <a:srgbClr val="FBFBFB"/>
                </a:solidFill>
                <a:latin typeface="Roboto"/>
                <a:ea typeface="Roboto"/>
                <a:cs typeface="Roboto"/>
                <a:sym typeface="Roboto"/>
              </a:rPr>
              <a:t>Self-Supervised Learning Objectives</a:t>
            </a:r>
            <a:r>
              <a:rPr b="1" lang="en-US" sz="1100">
                <a:solidFill>
                  <a:srgbClr val="FBFBFB"/>
                </a:solidFill>
                <a:latin typeface="Roboto"/>
                <a:ea typeface="Roboto"/>
                <a:cs typeface="Roboto"/>
                <a:sym typeface="Roboto"/>
              </a:rPr>
              <a:t>:</a:t>
            </a:r>
            <a:r>
              <a:rPr lang="en-US" sz="1100">
                <a:solidFill>
                  <a:srgbClr val="FBFBFB"/>
                </a:solidFill>
                <a:latin typeface="Roboto"/>
                <a:ea typeface="Roboto"/>
                <a:cs typeface="Roboto"/>
                <a:sym typeface="Roboto"/>
              </a:rPr>
              <a:t> LayoutLMv3 is pre-trained using </a:t>
            </a:r>
            <a:r>
              <a:rPr b="1" lang="en-US" sz="1100">
                <a:solidFill>
                  <a:srgbClr val="FBFBFB"/>
                </a:solidFill>
                <a:latin typeface="Roboto"/>
                <a:ea typeface="Roboto"/>
                <a:cs typeface="Roboto"/>
                <a:sym typeface="Roboto"/>
              </a:rPr>
              <a:t>MLM, MIM, and WPA objectives</a:t>
            </a:r>
            <a:r>
              <a:rPr lang="en-US" sz="1100">
                <a:solidFill>
                  <a:srgbClr val="FBFBFB"/>
                </a:solidFill>
                <a:latin typeface="Roboto"/>
                <a:ea typeface="Roboto"/>
                <a:cs typeface="Roboto"/>
                <a:sym typeface="Roboto"/>
              </a:rPr>
              <a:t>. These self-supervised learning objectives enable the model to learn multimodal representations without explicit labeled data.</a:t>
            </a:r>
            <a:endParaRPr sz="1100">
              <a:solidFill>
                <a:srgbClr val="FBFBFB"/>
              </a:solidFill>
              <a:latin typeface="Roboto"/>
              <a:ea typeface="Roboto"/>
              <a:cs typeface="Roboto"/>
              <a:sym typeface="Roboto"/>
            </a:endParaRPr>
          </a:p>
          <a:p>
            <a:pPr indent="0" lvl="0" marL="0" rtl="0" algn="l">
              <a:lnSpc>
                <a:spcPct val="150000"/>
              </a:lnSpc>
              <a:spcBef>
                <a:spcPts val="0"/>
              </a:spcBef>
              <a:spcAft>
                <a:spcPts val="0"/>
              </a:spcAft>
              <a:buNone/>
            </a:pPr>
            <a:r>
              <a:t/>
            </a:r>
            <a:endParaRPr sz="1100">
              <a:solidFill>
                <a:srgbClr val="FBFBFB"/>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23a75454e4d_1_0"/>
          <p:cNvSpPr txBox="1"/>
          <p:nvPr>
            <p:ph type="ctrTitle"/>
          </p:nvPr>
        </p:nvSpPr>
        <p:spPr>
          <a:xfrm>
            <a:off x="786351" y="183625"/>
            <a:ext cx="55671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sz="3000"/>
              <a:t>EXPERIMENTAL RESULTS</a:t>
            </a:r>
            <a:endParaRPr sz="3000"/>
          </a:p>
        </p:txBody>
      </p:sp>
      <p:cxnSp>
        <p:nvCxnSpPr>
          <p:cNvPr id="110" name="Google Shape;110;g23a75454e4d_1_0"/>
          <p:cNvCxnSpPr/>
          <p:nvPr/>
        </p:nvCxnSpPr>
        <p:spPr>
          <a:xfrm>
            <a:off x="-74669" y="726186"/>
            <a:ext cx="4448400" cy="0"/>
          </a:xfrm>
          <a:prstGeom prst="straightConnector1">
            <a:avLst/>
          </a:prstGeom>
          <a:noFill/>
          <a:ln cap="flat" cmpd="sng" w="9525">
            <a:solidFill>
              <a:schemeClr val="accent1"/>
            </a:solidFill>
            <a:prstDash val="solid"/>
            <a:round/>
            <a:headEnd len="sm" w="sm" type="none"/>
            <a:tailEnd len="sm" w="sm" type="none"/>
          </a:ln>
        </p:spPr>
      </p:cxnSp>
      <p:sp>
        <p:nvSpPr>
          <p:cNvPr id="111" name="Google Shape;111;g23a75454e4d_1_0"/>
          <p:cNvSpPr txBox="1"/>
          <p:nvPr/>
        </p:nvSpPr>
        <p:spPr>
          <a:xfrm>
            <a:off x="786350" y="890325"/>
            <a:ext cx="30477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lang="en-US">
                <a:solidFill>
                  <a:schemeClr val="lt1"/>
                </a:solidFill>
                <a:latin typeface="Calibri"/>
                <a:ea typeface="Calibri"/>
                <a:cs typeface="Calibri"/>
                <a:sym typeface="Calibri"/>
              </a:rPr>
              <a:t>MODEL QUANTIZATION PERFORMED </a:t>
            </a:r>
            <a:r>
              <a:rPr b="1" lang="en-US">
                <a:solidFill>
                  <a:schemeClr val="lt1"/>
                </a:solidFill>
                <a:latin typeface="Calibri"/>
                <a:ea typeface="Calibri"/>
                <a:cs typeface="Calibri"/>
                <a:sym typeface="Calibri"/>
              </a:rPr>
              <a:t>:</a:t>
            </a:r>
            <a:endParaRPr b="0" i="0" sz="1400" u="none" cap="none" strike="noStrike">
              <a:solidFill>
                <a:schemeClr val="lt1"/>
              </a:solidFill>
              <a:latin typeface="Arial"/>
              <a:ea typeface="Arial"/>
              <a:cs typeface="Arial"/>
              <a:sym typeface="Arial"/>
            </a:endParaRPr>
          </a:p>
        </p:txBody>
      </p:sp>
      <p:sp>
        <p:nvSpPr>
          <p:cNvPr id="112" name="Google Shape;112;g23a75454e4d_1_0"/>
          <p:cNvSpPr txBox="1"/>
          <p:nvPr/>
        </p:nvSpPr>
        <p:spPr>
          <a:xfrm>
            <a:off x="892250" y="2169350"/>
            <a:ext cx="7617300" cy="2193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1300">
                <a:solidFill>
                  <a:schemeClr val="lt1"/>
                </a:solidFill>
                <a:latin typeface="Roboto"/>
                <a:ea typeface="Roboto"/>
                <a:cs typeface="Roboto"/>
                <a:sym typeface="Roboto"/>
              </a:rPr>
              <a:t>QUANTIZATION</a:t>
            </a:r>
            <a:r>
              <a:rPr b="1" lang="en-US" sz="1300">
                <a:solidFill>
                  <a:schemeClr val="lt1"/>
                </a:solidFill>
                <a:latin typeface="Roboto"/>
                <a:ea typeface="Roboto"/>
                <a:cs typeface="Roboto"/>
                <a:sym typeface="Roboto"/>
              </a:rPr>
              <a:t> </a:t>
            </a:r>
            <a:r>
              <a:rPr lang="en-US" sz="1300">
                <a:solidFill>
                  <a:schemeClr val="lt1"/>
                </a:solidFill>
                <a:latin typeface="Roboto"/>
                <a:ea typeface="Roboto"/>
                <a:cs typeface="Roboto"/>
                <a:sym typeface="Roboto"/>
              </a:rPr>
              <a:t>:</a:t>
            </a:r>
            <a:endParaRPr sz="13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t/>
            </a:r>
            <a:endParaRPr sz="1300">
              <a:solidFill>
                <a:schemeClr val="lt1"/>
              </a:solidFill>
              <a:latin typeface="Roboto"/>
              <a:ea typeface="Roboto"/>
              <a:cs typeface="Roboto"/>
              <a:sym typeface="Roboto"/>
            </a:endParaRPr>
          </a:p>
          <a:p>
            <a:pPr indent="-311150" lvl="0" marL="457200" rtl="0" algn="l">
              <a:lnSpc>
                <a:spcPct val="150000"/>
              </a:lnSpc>
              <a:spcBef>
                <a:spcPts val="0"/>
              </a:spcBef>
              <a:spcAft>
                <a:spcPts val="0"/>
              </a:spcAft>
              <a:buClr>
                <a:srgbClr val="FBFBFB"/>
              </a:buClr>
              <a:buSzPts val="1300"/>
              <a:buFont typeface="Roboto"/>
              <a:buChar char="●"/>
            </a:pPr>
            <a:r>
              <a:rPr lang="en-US" sz="1300">
                <a:solidFill>
                  <a:srgbClr val="FBFBFB"/>
                </a:solidFill>
                <a:latin typeface="Roboto"/>
                <a:ea typeface="Roboto"/>
                <a:cs typeface="Roboto"/>
                <a:sym typeface="Roboto"/>
              </a:rPr>
              <a:t>Model Weights: We convert the floating-point weights of RoBERTa's layers to lower-precision fixed-point or integer formats, reducing memory usage.</a:t>
            </a:r>
            <a:endParaRPr sz="1300">
              <a:solidFill>
                <a:srgbClr val="FBFBFB"/>
              </a:solidFill>
              <a:latin typeface="Roboto"/>
              <a:ea typeface="Roboto"/>
              <a:cs typeface="Roboto"/>
              <a:sym typeface="Roboto"/>
            </a:endParaRPr>
          </a:p>
          <a:p>
            <a:pPr indent="-311150" lvl="0" marL="457200" rtl="0" algn="l">
              <a:lnSpc>
                <a:spcPct val="150000"/>
              </a:lnSpc>
              <a:spcBef>
                <a:spcPts val="0"/>
              </a:spcBef>
              <a:spcAft>
                <a:spcPts val="0"/>
              </a:spcAft>
              <a:buClr>
                <a:srgbClr val="FBFBFB"/>
              </a:buClr>
              <a:buSzPts val="1300"/>
              <a:buFont typeface="Roboto"/>
              <a:buChar char="●"/>
            </a:pPr>
            <a:r>
              <a:rPr lang="en-US" sz="1300">
                <a:solidFill>
                  <a:srgbClr val="FBFBFB"/>
                </a:solidFill>
                <a:latin typeface="Roboto"/>
                <a:ea typeface="Roboto"/>
                <a:cs typeface="Roboto"/>
                <a:sym typeface="Roboto"/>
              </a:rPr>
              <a:t>Activations: Intermediate activations generated during model inference are quantized, using lower-precision formats, to improve memory efficiency and inference speed.</a:t>
            </a:r>
            <a:endParaRPr sz="1300">
              <a:solidFill>
                <a:srgbClr val="FBFBFB"/>
              </a:solidFill>
              <a:latin typeface="Roboto"/>
              <a:ea typeface="Roboto"/>
              <a:cs typeface="Roboto"/>
              <a:sym typeface="Roboto"/>
            </a:endParaRPr>
          </a:p>
          <a:p>
            <a:pPr indent="-311150" lvl="0" marL="457200" rtl="0" algn="l">
              <a:lnSpc>
                <a:spcPct val="150000"/>
              </a:lnSpc>
              <a:spcBef>
                <a:spcPts val="0"/>
              </a:spcBef>
              <a:spcAft>
                <a:spcPts val="0"/>
              </a:spcAft>
              <a:buClr>
                <a:srgbClr val="FBFBFB"/>
              </a:buClr>
              <a:buSzPts val="1300"/>
              <a:buFont typeface="Roboto"/>
              <a:buChar char="●"/>
            </a:pPr>
            <a:r>
              <a:rPr lang="en-US" sz="1300">
                <a:solidFill>
                  <a:srgbClr val="FBFBFB"/>
                </a:solidFill>
                <a:latin typeface="Roboto"/>
                <a:ea typeface="Roboto"/>
                <a:cs typeface="Roboto"/>
                <a:sym typeface="Roboto"/>
              </a:rPr>
              <a:t>Other components, including biases and embeddings, can also be quantized during model quantization to achieve a further reduction in the memory footprint of RoBERTa-based models.</a:t>
            </a:r>
            <a:endParaRPr sz="1200">
              <a:solidFill>
                <a:srgbClr val="FBFBFB"/>
              </a:solidFill>
              <a:latin typeface="Roboto"/>
              <a:ea typeface="Roboto"/>
              <a:cs typeface="Roboto"/>
              <a:sym typeface="Roboto"/>
            </a:endParaRPr>
          </a:p>
        </p:txBody>
      </p:sp>
      <p:sp>
        <p:nvSpPr>
          <p:cNvPr id="113" name="Google Shape;113;g23a75454e4d_1_0"/>
          <p:cNvSpPr txBox="1"/>
          <p:nvPr/>
        </p:nvSpPr>
        <p:spPr>
          <a:xfrm>
            <a:off x="892250" y="1298225"/>
            <a:ext cx="26922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solidFill>
                  <a:srgbClr val="FBFBFB"/>
                </a:solidFill>
                <a:latin typeface="Times New Roman"/>
                <a:ea typeface="Times New Roman"/>
                <a:cs typeface="Times New Roman"/>
                <a:sym typeface="Times New Roman"/>
              </a:rPr>
              <a:t>The following model quantization was performed on RoBERTa</a:t>
            </a:r>
            <a:endParaRPr sz="1200">
              <a:solidFill>
                <a:srgbClr val="FBFBFB"/>
              </a:solidFill>
              <a:latin typeface="Times New Roman"/>
              <a:ea typeface="Times New Roman"/>
              <a:cs typeface="Times New Roman"/>
              <a:sym typeface="Times New Roman"/>
            </a:endParaRPr>
          </a:p>
        </p:txBody>
      </p:sp>
      <p:sp>
        <p:nvSpPr>
          <p:cNvPr id="114" name="Google Shape;114;g23a75454e4d_1_0"/>
          <p:cNvSpPr/>
          <p:nvPr/>
        </p:nvSpPr>
        <p:spPr>
          <a:xfrm>
            <a:off x="3834050" y="1000085"/>
            <a:ext cx="4653900" cy="80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5" name="Google Shape;115;g23a75454e4d_1_0"/>
          <p:cNvPicPr preferRelativeResize="0"/>
          <p:nvPr/>
        </p:nvPicPr>
        <p:blipFill>
          <a:blip r:embed="rId3">
            <a:alphaModFix/>
          </a:blip>
          <a:stretch>
            <a:fillRect/>
          </a:stretch>
        </p:blipFill>
        <p:spPr>
          <a:xfrm>
            <a:off x="3916804" y="1079085"/>
            <a:ext cx="4486419" cy="60724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23a75454e4d_1_17"/>
          <p:cNvSpPr txBox="1"/>
          <p:nvPr>
            <p:ph type="ctrTitle"/>
          </p:nvPr>
        </p:nvSpPr>
        <p:spPr>
          <a:xfrm>
            <a:off x="825551" y="183625"/>
            <a:ext cx="55671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sz="3000"/>
              <a:t>PLAN OF ACTION (200 MB)</a:t>
            </a:r>
            <a:endParaRPr sz="3000"/>
          </a:p>
        </p:txBody>
      </p:sp>
      <p:cxnSp>
        <p:nvCxnSpPr>
          <p:cNvPr id="121" name="Google Shape;121;g23a75454e4d_1_17"/>
          <p:cNvCxnSpPr/>
          <p:nvPr/>
        </p:nvCxnSpPr>
        <p:spPr>
          <a:xfrm>
            <a:off x="-74669" y="726186"/>
            <a:ext cx="4448400" cy="0"/>
          </a:xfrm>
          <a:prstGeom prst="straightConnector1">
            <a:avLst/>
          </a:prstGeom>
          <a:noFill/>
          <a:ln cap="flat" cmpd="sng" w="9525">
            <a:solidFill>
              <a:schemeClr val="accent1"/>
            </a:solidFill>
            <a:prstDash val="solid"/>
            <a:round/>
            <a:headEnd len="sm" w="sm" type="none"/>
            <a:tailEnd len="sm" w="sm" type="none"/>
          </a:ln>
        </p:spPr>
      </p:cxnSp>
      <p:sp>
        <p:nvSpPr>
          <p:cNvPr id="122" name="Google Shape;122;g23a75454e4d_1_17"/>
          <p:cNvSpPr txBox="1"/>
          <p:nvPr/>
        </p:nvSpPr>
        <p:spPr>
          <a:xfrm>
            <a:off x="5649717" y="3865391"/>
            <a:ext cx="2467500" cy="6066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3600"/>
              <a:buFont typeface="Roboto Black"/>
              <a:buNone/>
            </a:pPr>
            <a:r>
              <a:t/>
            </a:r>
            <a:endParaRPr b="0" i="0" sz="1400" u="none" cap="none" strike="noStrike">
              <a:solidFill>
                <a:srgbClr val="000000"/>
              </a:solidFill>
              <a:latin typeface="Arial"/>
              <a:ea typeface="Arial"/>
              <a:cs typeface="Arial"/>
              <a:sym typeface="Arial"/>
            </a:endParaRPr>
          </a:p>
        </p:txBody>
      </p:sp>
      <p:graphicFrame>
        <p:nvGraphicFramePr>
          <p:cNvPr id="123" name="Google Shape;123;g23a75454e4d_1_17"/>
          <p:cNvGraphicFramePr/>
          <p:nvPr/>
        </p:nvGraphicFramePr>
        <p:xfrm>
          <a:off x="952500" y="933450"/>
          <a:ext cx="3000000" cy="3000000"/>
        </p:xfrm>
        <a:graphic>
          <a:graphicData uri="http://schemas.openxmlformats.org/drawingml/2006/table">
            <a:tbl>
              <a:tblPr>
                <a:noFill/>
                <a:tableStyleId>{3DBC55B0-586D-4D09-9A8A-BC9B9E6CB0EC}</a:tableStyleId>
              </a:tblPr>
              <a:tblGrid>
                <a:gridCol w="3255950"/>
                <a:gridCol w="512775"/>
                <a:gridCol w="3470275"/>
              </a:tblGrid>
              <a:tr h="381000">
                <a:tc>
                  <a:txBody>
                    <a:bodyPr/>
                    <a:lstStyle/>
                    <a:p>
                      <a:pPr indent="0" lvl="0" marL="0" rtl="0" algn="ctr">
                        <a:spcBef>
                          <a:spcPts val="0"/>
                        </a:spcBef>
                        <a:spcAft>
                          <a:spcPts val="0"/>
                        </a:spcAft>
                        <a:buNone/>
                      </a:pPr>
                      <a:r>
                        <a:rPr lang="en-US" sz="900">
                          <a:solidFill>
                            <a:schemeClr val="lt1"/>
                          </a:solidFill>
                          <a:latin typeface="Roboto"/>
                          <a:ea typeface="Roboto"/>
                          <a:cs typeface="Roboto"/>
                          <a:sym typeface="Roboto"/>
                        </a:rPr>
                        <a:t>Task</a:t>
                      </a:r>
                      <a:endParaRPr sz="900">
                        <a:solidFill>
                          <a:schemeClr val="lt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US" sz="900">
                          <a:solidFill>
                            <a:schemeClr val="lt1"/>
                          </a:solidFill>
                          <a:latin typeface="Roboto"/>
                          <a:ea typeface="Roboto"/>
                          <a:cs typeface="Roboto"/>
                          <a:sym typeface="Roboto"/>
                        </a:rPr>
                        <a:t>Status</a:t>
                      </a:r>
                      <a:endParaRPr sz="900">
                        <a:solidFill>
                          <a:schemeClr val="lt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US" sz="900">
                          <a:solidFill>
                            <a:schemeClr val="lt1"/>
                          </a:solidFill>
                          <a:latin typeface="Roboto"/>
                          <a:ea typeface="Roboto"/>
                          <a:cs typeface="Roboto"/>
                          <a:sym typeface="Roboto"/>
                        </a:rPr>
                        <a:t>Insight</a:t>
                      </a:r>
                      <a:endParaRPr sz="900">
                        <a:solidFill>
                          <a:schemeClr val="lt1"/>
                        </a:solidFill>
                        <a:latin typeface="Roboto"/>
                        <a:ea typeface="Roboto"/>
                        <a:cs typeface="Roboto"/>
                        <a:sym typeface="Roboto"/>
                      </a:endParaRPr>
                    </a:p>
                  </a:txBody>
                  <a:tcPr marT="91425" marB="91425" marR="91425" marL="91425"/>
                </a:tc>
              </a:tr>
              <a:tr h="381000">
                <a:tc>
                  <a:txBody>
                    <a:bodyPr/>
                    <a:lstStyle/>
                    <a:p>
                      <a:pPr indent="0" lvl="0" marL="0" rtl="0" algn="l">
                        <a:spcBef>
                          <a:spcPts val="0"/>
                        </a:spcBef>
                        <a:spcAft>
                          <a:spcPts val="0"/>
                        </a:spcAft>
                        <a:buNone/>
                      </a:pPr>
                      <a:r>
                        <a:rPr lang="en-US" sz="900">
                          <a:solidFill>
                            <a:schemeClr val="lt1"/>
                          </a:solidFill>
                          <a:latin typeface="Roboto"/>
                          <a:ea typeface="Roboto"/>
                          <a:cs typeface="Roboto"/>
                          <a:sym typeface="Roboto"/>
                        </a:rPr>
                        <a:t>Design task-specific models</a:t>
                      </a:r>
                      <a:endParaRPr sz="900">
                        <a:solidFill>
                          <a:schemeClr val="lt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US" sz="900">
                          <a:solidFill>
                            <a:schemeClr val="lt1"/>
                          </a:solidFill>
                          <a:latin typeface="Roboto"/>
                          <a:ea typeface="Roboto"/>
                          <a:cs typeface="Roboto"/>
                          <a:sym typeface="Roboto"/>
                        </a:rPr>
                        <a:t>✔</a:t>
                      </a:r>
                      <a:endParaRPr sz="900">
                        <a:solidFill>
                          <a:schemeClr val="lt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t/>
                      </a:r>
                      <a:endParaRPr sz="900">
                        <a:solidFill>
                          <a:schemeClr val="lt1"/>
                        </a:solidFill>
                        <a:latin typeface="Roboto"/>
                        <a:ea typeface="Roboto"/>
                        <a:cs typeface="Roboto"/>
                        <a:sym typeface="Roboto"/>
                      </a:endParaRPr>
                    </a:p>
                  </a:txBody>
                  <a:tcPr marT="91425" marB="91425" marR="91425" marL="91425"/>
                </a:tc>
              </a:tr>
              <a:tr h="381000">
                <a:tc>
                  <a:txBody>
                    <a:bodyPr/>
                    <a:lstStyle/>
                    <a:p>
                      <a:pPr indent="0" lvl="0" marL="0" rtl="0" algn="l">
                        <a:spcBef>
                          <a:spcPts val="0"/>
                        </a:spcBef>
                        <a:spcAft>
                          <a:spcPts val="0"/>
                        </a:spcAft>
                        <a:buNone/>
                      </a:pPr>
                      <a:r>
                        <a:rPr lang="en-US" sz="900">
                          <a:solidFill>
                            <a:schemeClr val="lt1"/>
                          </a:solidFill>
                          <a:latin typeface="Roboto"/>
                          <a:ea typeface="Roboto"/>
                          <a:cs typeface="Roboto"/>
                          <a:sym typeface="Roboto"/>
                        </a:rPr>
                        <a:t>Apply model compression techniques (quantization, pruning, knowledge distillation)</a:t>
                      </a:r>
                      <a:endParaRPr sz="900">
                        <a:solidFill>
                          <a:schemeClr val="lt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US" sz="900">
                          <a:solidFill>
                            <a:schemeClr val="lt1"/>
                          </a:solidFill>
                          <a:latin typeface="Roboto"/>
                          <a:ea typeface="Roboto"/>
                          <a:cs typeface="Roboto"/>
                          <a:sym typeface="Roboto"/>
                        </a:rPr>
                        <a:t>✔</a:t>
                      </a:r>
                      <a:endParaRPr sz="900">
                        <a:solidFill>
                          <a:schemeClr val="lt1"/>
                        </a:solidFill>
                        <a:latin typeface="Roboto"/>
                        <a:ea typeface="Roboto"/>
                        <a:cs typeface="Roboto"/>
                        <a:sym typeface="Roboto"/>
                      </a:endParaRPr>
                    </a:p>
                    <a:p>
                      <a:pPr indent="0" lvl="0" marL="0" rtl="0" algn="ctr">
                        <a:spcBef>
                          <a:spcPts val="0"/>
                        </a:spcBef>
                        <a:spcAft>
                          <a:spcPts val="0"/>
                        </a:spcAft>
                        <a:buNone/>
                      </a:pPr>
                      <a:r>
                        <a:t/>
                      </a:r>
                      <a:endParaRPr sz="900">
                        <a:solidFill>
                          <a:schemeClr val="lt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t/>
                      </a:r>
                      <a:endParaRPr sz="900">
                        <a:solidFill>
                          <a:schemeClr val="lt1"/>
                        </a:solidFill>
                        <a:latin typeface="Roboto"/>
                        <a:ea typeface="Roboto"/>
                        <a:cs typeface="Roboto"/>
                        <a:sym typeface="Roboto"/>
                      </a:endParaRPr>
                    </a:p>
                  </a:txBody>
                  <a:tcPr marT="91425" marB="91425" marR="91425" marL="91425"/>
                </a:tc>
              </a:tr>
              <a:tr h="381000">
                <a:tc>
                  <a:txBody>
                    <a:bodyPr/>
                    <a:lstStyle/>
                    <a:p>
                      <a:pPr indent="0" lvl="0" marL="0" rtl="0" algn="l">
                        <a:spcBef>
                          <a:spcPts val="0"/>
                        </a:spcBef>
                        <a:spcAft>
                          <a:spcPts val="0"/>
                        </a:spcAft>
                        <a:buNone/>
                      </a:pPr>
                      <a:r>
                        <a:rPr lang="en-US" sz="900">
                          <a:solidFill>
                            <a:schemeClr val="lt1"/>
                          </a:solidFill>
                          <a:latin typeface="Roboto"/>
                          <a:ea typeface="Roboto"/>
                          <a:cs typeface="Roboto"/>
                          <a:sym typeface="Roboto"/>
                        </a:rPr>
                        <a:t>Explore compact model architectures (MobileBERT, TinyBERT, DistilBERT)</a:t>
                      </a:r>
                      <a:endParaRPr sz="900">
                        <a:solidFill>
                          <a:schemeClr val="lt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US" sz="900">
                          <a:solidFill>
                            <a:schemeClr val="lt1"/>
                          </a:solidFill>
                          <a:latin typeface="Roboto"/>
                          <a:ea typeface="Roboto"/>
                          <a:cs typeface="Roboto"/>
                          <a:sym typeface="Roboto"/>
                        </a:rPr>
                        <a:t>✔</a:t>
                      </a:r>
                      <a:endParaRPr sz="900">
                        <a:solidFill>
                          <a:schemeClr val="lt1"/>
                        </a:solidFill>
                        <a:latin typeface="Roboto"/>
                        <a:ea typeface="Roboto"/>
                        <a:cs typeface="Roboto"/>
                        <a:sym typeface="Roboto"/>
                      </a:endParaRPr>
                    </a:p>
                    <a:p>
                      <a:pPr indent="0" lvl="0" marL="0" rtl="0" algn="ctr">
                        <a:spcBef>
                          <a:spcPts val="0"/>
                        </a:spcBef>
                        <a:spcAft>
                          <a:spcPts val="0"/>
                        </a:spcAft>
                        <a:buNone/>
                      </a:pPr>
                      <a:r>
                        <a:t/>
                      </a:r>
                      <a:endParaRPr sz="900">
                        <a:solidFill>
                          <a:schemeClr val="lt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US" sz="900">
                          <a:solidFill>
                            <a:schemeClr val="lt1"/>
                          </a:solidFill>
                          <a:latin typeface="Roboto"/>
                          <a:ea typeface="Roboto"/>
                          <a:cs typeface="Roboto"/>
                          <a:sym typeface="Roboto"/>
                        </a:rPr>
                        <a:t>Squeeze BERT</a:t>
                      </a:r>
                      <a:endParaRPr sz="900">
                        <a:solidFill>
                          <a:schemeClr val="lt1"/>
                        </a:solidFill>
                        <a:latin typeface="Roboto"/>
                        <a:ea typeface="Roboto"/>
                        <a:cs typeface="Roboto"/>
                        <a:sym typeface="Roboto"/>
                      </a:endParaRPr>
                    </a:p>
                  </a:txBody>
                  <a:tcPr marT="91425" marB="91425" marR="91425" marL="91425"/>
                </a:tc>
              </a:tr>
              <a:tr h="381000">
                <a:tc>
                  <a:txBody>
                    <a:bodyPr/>
                    <a:lstStyle/>
                    <a:p>
                      <a:pPr indent="0" lvl="0" marL="0" rtl="0" algn="l">
                        <a:spcBef>
                          <a:spcPts val="0"/>
                        </a:spcBef>
                        <a:spcAft>
                          <a:spcPts val="0"/>
                        </a:spcAft>
                        <a:buNone/>
                      </a:pPr>
                      <a:r>
                        <a:rPr lang="en-US" sz="900">
                          <a:solidFill>
                            <a:schemeClr val="lt1"/>
                          </a:solidFill>
                          <a:latin typeface="Roboto"/>
                          <a:ea typeface="Roboto"/>
                          <a:cs typeface="Roboto"/>
                          <a:sym typeface="Roboto"/>
                        </a:rPr>
                        <a:t>Augment data for increased diversity</a:t>
                      </a:r>
                      <a:endParaRPr sz="900">
                        <a:solidFill>
                          <a:schemeClr val="lt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US" sz="900">
                          <a:solidFill>
                            <a:schemeClr val="lt1"/>
                          </a:solidFill>
                          <a:latin typeface="Roboto"/>
                          <a:ea typeface="Roboto"/>
                          <a:cs typeface="Roboto"/>
                          <a:sym typeface="Roboto"/>
                        </a:rPr>
                        <a:t>✔</a:t>
                      </a:r>
                      <a:endParaRPr sz="900">
                        <a:solidFill>
                          <a:schemeClr val="lt1"/>
                        </a:solidFill>
                        <a:latin typeface="Roboto"/>
                        <a:ea typeface="Roboto"/>
                        <a:cs typeface="Roboto"/>
                        <a:sym typeface="Roboto"/>
                      </a:endParaRPr>
                    </a:p>
                    <a:p>
                      <a:pPr indent="0" lvl="0" marL="0" rtl="0" algn="ctr">
                        <a:spcBef>
                          <a:spcPts val="0"/>
                        </a:spcBef>
                        <a:spcAft>
                          <a:spcPts val="0"/>
                        </a:spcAft>
                        <a:buNone/>
                      </a:pPr>
                      <a:r>
                        <a:t/>
                      </a:r>
                      <a:endParaRPr sz="900">
                        <a:solidFill>
                          <a:schemeClr val="lt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US" sz="900">
                          <a:solidFill>
                            <a:schemeClr val="lt1"/>
                          </a:solidFill>
                          <a:latin typeface="Roboto"/>
                          <a:ea typeface="Roboto"/>
                          <a:cs typeface="Roboto"/>
                          <a:sym typeface="Roboto"/>
                        </a:rPr>
                        <a:t>Image : Rotation, Noise injection, Background. Text : Synonyms and paraphrasing the text, working with dictionaries</a:t>
                      </a:r>
                      <a:endParaRPr sz="900">
                        <a:solidFill>
                          <a:schemeClr val="lt1"/>
                        </a:solidFill>
                        <a:latin typeface="Roboto"/>
                        <a:ea typeface="Roboto"/>
                        <a:cs typeface="Roboto"/>
                        <a:sym typeface="Roboto"/>
                      </a:endParaRPr>
                    </a:p>
                  </a:txBody>
                  <a:tcPr marT="91425" marB="91425" marR="91425" marL="91425"/>
                </a:tc>
              </a:tr>
              <a:tr h="381000">
                <a:tc>
                  <a:txBody>
                    <a:bodyPr/>
                    <a:lstStyle/>
                    <a:p>
                      <a:pPr indent="0" lvl="0" marL="0" rtl="0" algn="l">
                        <a:spcBef>
                          <a:spcPts val="0"/>
                        </a:spcBef>
                        <a:spcAft>
                          <a:spcPts val="0"/>
                        </a:spcAft>
                        <a:buNone/>
                      </a:pPr>
                      <a:r>
                        <a:rPr lang="en-US" sz="900">
                          <a:solidFill>
                            <a:schemeClr val="lt1"/>
                          </a:solidFill>
                          <a:latin typeface="Roboto"/>
                          <a:ea typeface="Roboto"/>
                          <a:cs typeface="Roboto"/>
                          <a:sym typeface="Roboto"/>
                        </a:rPr>
                        <a:t>Perform transfer learning with fine-tuning using a smaller base model</a:t>
                      </a:r>
                      <a:endParaRPr sz="900">
                        <a:solidFill>
                          <a:schemeClr val="lt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t/>
                      </a:r>
                      <a:endParaRPr sz="900">
                        <a:solidFill>
                          <a:schemeClr val="lt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US" sz="900">
                          <a:solidFill>
                            <a:schemeClr val="lt1"/>
                          </a:solidFill>
                          <a:latin typeface="Roboto"/>
                          <a:ea typeface="Roboto"/>
                          <a:cs typeface="Roboto"/>
                          <a:sym typeface="Roboto"/>
                        </a:rPr>
                        <a:t>Working on building the model emphasizing MLM, MIM, WPA</a:t>
                      </a:r>
                      <a:endParaRPr sz="900">
                        <a:solidFill>
                          <a:schemeClr val="lt1"/>
                        </a:solidFill>
                        <a:latin typeface="Roboto"/>
                        <a:ea typeface="Roboto"/>
                        <a:cs typeface="Roboto"/>
                        <a:sym typeface="Roboto"/>
                      </a:endParaRPr>
                    </a:p>
                  </a:txBody>
                  <a:tcPr marT="91425" marB="91425" marR="91425" marL="91425"/>
                </a:tc>
              </a:tr>
              <a:tr h="381000">
                <a:tc>
                  <a:txBody>
                    <a:bodyPr/>
                    <a:lstStyle/>
                    <a:p>
                      <a:pPr indent="0" lvl="0" marL="0" rtl="0" algn="l">
                        <a:spcBef>
                          <a:spcPts val="0"/>
                        </a:spcBef>
                        <a:spcAft>
                          <a:spcPts val="0"/>
                        </a:spcAft>
                        <a:buNone/>
                      </a:pPr>
                      <a:r>
                        <a:rPr lang="en-US" sz="900">
                          <a:solidFill>
                            <a:schemeClr val="lt1"/>
                          </a:solidFill>
                          <a:latin typeface="Roboto"/>
                          <a:ea typeface="Roboto"/>
                          <a:cs typeface="Roboto"/>
                          <a:sym typeface="Roboto"/>
                        </a:rPr>
                        <a:t>Filter training data to focus on high-quality and relevant samples</a:t>
                      </a:r>
                      <a:endParaRPr sz="900">
                        <a:solidFill>
                          <a:schemeClr val="lt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t/>
                      </a:r>
                      <a:endParaRPr sz="900">
                        <a:solidFill>
                          <a:schemeClr val="lt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t/>
                      </a:r>
                      <a:endParaRPr sz="900">
                        <a:solidFill>
                          <a:schemeClr val="lt1"/>
                        </a:solidFill>
                        <a:latin typeface="Roboto"/>
                        <a:ea typeface="Roboto"/>
                        <a:cs typeface="Roboto"/>
                        <a:sym typeface="Roboto"/>
                      </a:endParaRPr>
                    </a:p>
                  </a:txBody>
                  <a:tcPr marT="91425" marB="91425" marR="91425" marL="91425"/>
                </a:tc>
              </a:tr>
              <a:tr h="381000">
                <a:tc>
                  <a:txBody>
                    <a:bodyPr/>
                    <a:lstStyle/>
                    <a:p>
                      <a:pPr indent="0" lvl="0" marL="0" rtl="0" algn="l">
                        <a:spcBef>
                          <a:spcPts val="0"/>
                        </a:spcBef>
                        <a:spcAft>
                          <a:spcPts val="0"/>
                        </a:spcAft>
                        <a:buNone/>
                      </a:pPr>
                      <a:r>
                        <a:rPr lang="en-US" sz="900">
                          <a:solidFill>
                            <a:schemeClr val="lt1"/>
                          </a:solidFill>
                          <a:latin typeface="Roboto"/>
                          <a:ea typeface="Roboto"/>
                          <a:cs typeface="Roboto"/>
                          <a:sym typeface="Roboto"/>
                        </a:rPr>
                        <a:t>Utilize efficient inference techniques (model quantization, optimization libraries)</a:t>
                      </a:r>
                      <a:endParaRPr sz="900">
                        <a:solidFill>
                          <a:schemeClr val="lt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t/>
                      </a:r>
                      <a:endParaRPr sz="900">
                        <a:solidFill>
                          <a:schemeClr val="lt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t/>
                      </a:r>
                      <a:endParaRPr sz="900">
                        <a:solidFill>
                          <a:schemeClr val="lt1"/>
                        </a:solidFill>
                        <a:latin typeface="Roboto"/>
                        <a:ea typeface="Roboto"/>
                        <a:cs typeface="Roboto"/>
                        <a:sym typeface="Roboto"/>
                      </a:endParaRPr>
                    </a:p>
                  </a:txBody>
                  <a:tcPr marT="91425" marB="91425" marR="91425" marL="91425"/>
                </a:tc>
              </a:tr>
              <a:tr h="381000">
                <a:tc>
                  <a:txBody>
                    <a:bodyPr/>
                    <a:lstStyle/>
                    <a:p>
                      <a:pPr indent="0" lvl="0" marL="0" rtl="0" algn="l">
                        <a:spcBef>
                          <a:spcPts val="0"/>
                        </a:spcBef>
                        <a:spcAft>
                          <a:spcPts val="0"/>
                        </a:spcAft>
                        <a:buNone/>
                      </a:pPr>
                      <a:r>
                        <a:rPr lang="en-US" sz="900">
                          <a:solidFill>
                            <a:schemeClr val="lt1"/>
                          </a:solidFill>
                          <a:latin typeface="Roboto"/>
                          <a:ea typeface="Roboto"/>
                          <a:cs typeface="Roboto"/>
                          <a:sym typeface="Roboto"/>
                        </a:rPr>
                        <a:t>Regularly update and refine the model to incorporate new advancements.</a:t>
                      </a:r>
                      <a:endParaRPr sz="900">
                        <a:solidFill>
                          <a:schemeClr val="lt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t/>
                      </a:r>
                      <a:endParaRPr sz="900">
                        <a:solidFill>
                          <a:schemeClr val="lt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t/>
                      </a:r>
                      <a:endParaRPr sz="900">
                        <a:solidFill>
                          <a:schemeClr val="lt1"/>
                        </a:solidFill>
                        <a:latin typeface="Roboto"/>
                        <a:ea typeface="Roboto"/>
                        <a:cs typeface="Roboto"/>
                        <a:sym typeface="Roboto"/>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23a75454e4d_1_27"/>
          <p:cNvSpPr txBox="1"/>
          <p:nvPr>
            <p:ph type="ctrTitle"/>
          </p:nvPr>
        </p:nvSpPr>
        <p:spPr>
          <a:xfrm>
            <a:off x="139750" y="-121175"/>
            <a:ext cx="60843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sz="1700"/>
              <a:t>MODEL ARCHITECTURE (UNDER DEVELOPMENT)</a:t>
            </a:r>
            <a:endParaRPr sz="1700"/>
          </a:p>
        </p:txBody>
      </p:sp>
      <p:cxnSp>
        <p:nvCxnSpPr>
          <p:cNvPr id="129" name="Google Shape;129;g23a75454e4d_1_27"/>
          <p:cNvCxnSpPr/>
          <p:nvPr/>
        </p:nvCxnSpPr>
        <p:spPr>
          <a:xfrm>
            <a:off x="-74669" y="421386"/>
            <a:ext cx="4448400" cy="0"/>
          </a:xfrm>
          <a:prstGeom prst="straightConnector1">
            <a:avLst/>
          </a:prstGeom>
          <a:noFill/>
          <a:ln cap="flat" cmpd="sng" w="9525">
            <a:solidFill>
              <a:schemeClr val="accent1"/>
            </a:solidFill>
            <a:prstDash val="solid"/>
            <a:round/>
            <a:headEnd len="sm" w="sm" type="none"/>
            <a:tailEnd len="sm" w="sm" type="none"/>
          </a:ln>
        </p:spPr>
      </p:cxnSp>
      <p:sp>
        <p:nvSpPr>
          <p:cNvPr id="130" name="Google Shape;130;g23a75454e4d_1_27"/>
          <p:cNvSpPr txBox="1"/>
          <p:nvPr/>
        </p:nvSpPr>
        <p:spPr>
          <a:xfrm>
            <a:off x="5649717" y="3865391"/>
            <a:ext cx="2467500" cy="6066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3600"/>
              <a:buFont typeface="Roboto Black"/>
              <a:buNone/>
            </a:pPr>
            <a:r>
              <a:t/>
            </a:r>
            <a:endParaRPr b="0" i="0" sz="1400" u="none" cap="none" strike="noStrike">
              <a:solidFill>
                <a:srgbClr val="000000"/>
              </a:solidFill>
              <a:latin typeface="Arial"/>
              <a:ea typeface="Arial"/>
              <a:cs typeface="Arial"/>
              <a:sym typeface="Arial"/>
            </a:endParaRPr>
          </a:p>
        </p:txBody>
      </p:sp>
      <p:pic>
        <p:nvPicPr>
          <p:cNvPr id="131" name="Google Shape;131;g23a75454e4d_1_27"/>
          <p:cNvPicPr preferRelativeResize="0"/>
          <p:nvPr/>
        </p:nvPicPr>
        <p:blipFill rotWithShape="1">
          <a:blip r:embed="rId3">
            <a:alphaModFix/>
          </a:blip>
          <a:srcRect b="0" l="0" r="0" t="1117"/>
          <a:stretch/>
        </p:blipFill>
        <p:spPr>
          <a:xfrm>
            <a:off x="180975" y="1038127"/>
            <a:ext cx="2467499" cy="3152872"/>
          </a:xfrm>
          <a:prstGeom prst="rect">
            <a:avLst/>
          </a:prstGeom>
          <a:noFill/>
          <a:ln>
            <a:noFill/>
          </a:ln>
        </p:spPr>
      </p:pic>
      <p:pic>
        <p:nvPicPr>
          <p:cNvPr id="132" name="Google Shape;132;g23a75454e4d_1_27"/>
          <p:cNvPicPr preferRelativeResize="0"/>
          <p:nvPr/>
        </p:nvPicPr>
        <p:blipFill>
          <a:blip r:embed="rId4">
            <a:alphaModFix/>
          </a:blip>
          <a:stretch>
            <a:fillRect/>
          </a:stretch>
        </p:blipFill>
        <p:spPr>
          <a:xfrm>
            <a:off x="6289275" y="90825"/>
            <a:ext cx="2667000" cy="4961849"/>
          </a:xfrm>
          <a:prstGeom prst="rect">
            <a:avLst/>
          </a:prstGeom>
          <a:noFill/>
          <a:ln>
            <a:noFill/>
          </a:ln>
        </p:spPr>
      </p:pic>
      <p:sp>
        <p:nvSpPr>
          <p:cNvPr id="133" name="Google Shape;133;g23a75454e4d_1_27"/>
          <p:cNvSpPr txBox="1"/>
          <p:nvPr/>
        </p:nvSpPr>
        <p:spPr>
          <a:xfrm>
            <a:off x="2793075" y="1875813"/>
            <a:ext cx="3427800" cy="1908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rgbClr val="FBFBFB"/>
                </a:solidFill>
                <a:latin typeface="Roboto"/>
                <a:ea typeface="Roboto"/>
                <a:cs typeface="Roboto"/>
                <a:sym typeface="Roboto"/>
              </a:rPr>
              <a:t>The following modules are </a:t>
            </a:r>
            <a:br>
              <a:rPr lang="en-US">
                <a:solidFill>
                  <a:srgbClr val="FBFBFB"/>
                </a:solidFill>
                <a:latin typeface="Roboto"/>
                <a:ea typeface="Roboto"/>
                <a:cs typeface="Roboto"/>
                <a:sym typeface="Roboto"/>
              </a:rPr>
            </a:br>
            <a:r>
              <a:rPr lang="en-US">
                <a:solidFill>
                  <a:srgbClr val="FBFBFB"/>
                </a:solidFill>
                <a:latin typeface="Roboto"/>
                <a:ea typeface="Roboto"/>
                <a:cs typeface="Roboto"/>
                <a:sym typeface="Roboto"/>
              </a:rPr>
              <a:t>MLM and MIM modules</a:t>
            </a:r>
            <a:endParaRPr>
              <a:solidFill>
                <a:srgbClr val="FBFBFB"/>
              </a:solidFill>
              <a:latin typeface="Roboto"/>
              <a:ea typeface="Roboto"/>
              <a:cs typeface="Roboto"/>
              <a:sym typeface="Roboto"/>
            </a:endParaRPr>
          </a:p>
          <a:p>
            <a:pPr indent="0" lvl="0" marL="0" rtl="0" algn="ctr">
              <a:spcBef>
                <a:spcPts val="0"/>
              </a:spcBef>
              <a:spcAft>
                <a:spcPts val="0"/>
              </a:spcAft>
              <a:buNone/>
            </a:pPr>
            <a:r>
              <a:t/>
            </a:r>
            <a:endParaRPr>
              <a:solidFill>
                <a:srgbClr val="FBFBFB"/>
              </a:solidFill>
              <a:latin typeface="Roboto"/>
              <a:ea typeface="Roboto"/>
              <a:cs typeface="Roboto"/>
              <a:sym typeface="Roboto"/>
            </a:endParaRPr>
          </a:p>
          <a:p>
            <a:pPr indent="0" lvl="0" marL="0" rtl="0" algn="ctr">
              <a:spcBef>
                <a:spcPts val="0"/>
              </a:spcBef>
              <a:spcAft>
                <a:spcPts val="0"/>
              </a:spcAft>
              <a:buNone/>
            </a:pPr>
            <a:r>
              <a:rPr lang="en-US">
                <a:solidFill>
                  <a:srgbClr val="FBFBFB"/>
                </a:solidFill>
                <a:latin typeface="Roboto"/>
                <a:ea typeface="Roboto"/>
                <a:cs typeface="Roboto"/>
                <a:sym typeface="Roboto"/>
              </a:rPr>
              <a:t>MLM : Masked Language Modeling</a:t>
            </a:r>
            <a:endParaRPr>
              <a:solidFill>
                <a:srgbClr val="FBFBFB"/>
              </a:solidFill>
              <a:latin typeface="Roboto"/>
              <a:ea typeface="Roboto"/>
              <a:cs typeface="Roboto"/>
              <a:sym typeface="Roboto"/>
            </a:endParaRPr>
          </a:p>
          <a:p>
            <a:pPr indent="0" lvl="0" marL="0" rtl="0" algn="ctr">
              <a:spcBef>
                <a:spcPts val="0"/>
              </a:spcBef>
              <a:spcAft>
                <a:spcPts val="0"/>
              </a:spcAft>
              <a:buNone/>
            </a:pPr>
            <a:r>
              <a:t/>
            </a:r>
            <a:endParaRPr>
              <a:solidFill>
                <a:srgbClr val="FBFBFB"/>
              </a:solidFill>
              <a:latin typeface="Roboto"/>
              <a:ea typeface="Roboto"/>
              <a:cs typeface="Roboto"/>
              <a:sym typeface="Roboto"/>
            </a:endParaRPr>
          </a:p>
          <a:p>
            <a:pPr indent="0" lvl="0" marL="0" rtl="0" algn="ctr">
              <a:spcBef>
                <a:spcPts val="0"/>
              </a:spcBef>
              <a:spcAft>
                <a:spcPts val="0"/>
              </a:spcAft>
              <a:buNone/>
            </a:pPr>
            <a:r>
              <a:rPr lang="en-US">
                <a:solidFill>
                  <a:srgbClr val="FBFBFB"/>
                </a:solidFill>
                <a:latin typeface="Roboto"/>
                <a:ea typeface="Roboto"/>
                <a:cs typeface="Roboto"/>
                <a:sym typeface="Roboto"/>
              </a:rPr>
              <a:t>MIM : Masked Image Modeling</a:t>
            </a:r>
            <a:endParaRPr>
              <a:solidFill>
                <a:srgbClr val="FBFBFB"/>
              </a:solidFill>
              <a:latin typeface="Roboto"/>
              <a:ea typeface="Roboto"/>
              <a:cs typeface="Roboto"/>
              <a:sym typeface="Roboto"/>
            </a:endParaRPr>
          </a:p>
          <a:p>
            <a:pPr indent="0" lvl="0" marL="0" rtl="0" algn="ctr">
              <a:spcBef>
                <a:spcPts val="0"/>
              </a:spcBef>
              <a:spcAft>
                <a:spcPts val="0"/>
              </a:spcAft>
              <a:buNone/>
            </a:pPr>
            <a:r>
              <a:t/>
            </a:r>
            <a:endParaRPr>
              <a:solidFill>
                <a:srgbClr val="FBFBFB"/>
              </a:solidFill>
              <a:latin typeface="Roboto"/>
              <a:ea typeface="Roboto"/>
              <a:cs typeface="Roboto"/>
              <a:sym typeface="Roboto"/>
            </a:endParaRPr>
          </a:p>
          <a:p>
            <a:pPr indent="0" lvl="0" marL="0" rtl="0" algn="ctr">
              <a:spcBef>
                <a:spcPts val="0"/>
              </a:spcBef>
              <a:spcAft>
                <a:spcPts val="0"/>
              </a:spcAft>
              <a:buNone/>
            </a:pPr>
            <a:r>
              <a:rPr lang="en-US">
                <a:solidFill>
                  <a:srgbClr val="FBFBFB"/>
                </a:solidFill>
                <a:latin typeface="Roboto"/>
                <a:ea typeface="Roboto"/>
                <a:cs typeface="Roboto"/>
                <a:sym typeface="Roboto"/>
              </a:rPr>
              <a:t>(CURRENT SIZE : 48.7 MB)</a:t>
            </a:r>
            <a:endParaRPr>
              <a:solidFill>
                <a:srgbClr val="FBFBFB"/>
              </a:solidFill>
              <a:latin typeface="Roboto"/>
              <a:ea typeface="Roboto"/>
              <a:cs typeface="Roboto"/>
              <a:sym typeface="Roboto"/>
            </a:endParaRPr>
          </a:p>
        </p:txBody>
      </p:sp>
      <p:sp>
        <p:nvSpPr>
          <p:cNvPr id="134" name="Google Shape;134;g23a75454e4d_1_27"/>
          <p:cNvSpPr/>
          <p:nvPr/>
        </p:nvSpPr>
        <p:spPr>
          <a:xfrm>
            <a:off x="2755500" y="2653275"/>
            <a:ext cx="295200" cy="1143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g23a75454e4d_1_27"/>
          <p:cNvSpPr/>
          <p:nvPr/>
        </p:nvSpPr>
        <p:spPr>
          <a:xfrm>
            <a:off x="5870175" y="3072375"/>
            <a:ext cx="295200" cy="114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7"/>
          <p:cNvSpPr txBox="1"/>
          <p:nvPr>
            <p:ph idx="6" type="ctrTitle"/>
          </p:nvPr>
        </p:nvSpPr>
        <p:spPr>
          <a:xfrm>
            <a:off x="310215" y="301956"/>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US"/>
              <a:t>TOOLS AND FRAMEWORK</a:t>
            </a:r>
            <a:endParaRPr/>
          </a:p>
        </p:txBody>
      </p:sp>
      <p:sp>
        <p:nvSpPr>
          <p:cNvPr id="141" name="Google Shape;141;p7"/>
          <p:cNvSpPr txBox="1"/>
          <p:nvPr>
            <p:ph type="ctrTitle"/>
          </p:nvPr>
        </p:nvSpPr>
        <p:spPr>
          <a:xfrm>
            <a:off x="1955243" y="2490062"/>
            <a:ext cx="2076000" cy="196200"/>
          </a:xfrm>
          <a:prstGeom prst="rect">
            <a:avLst/>
          </a:prstGeom>
          <a:noFill/>
          <a:ln>
            <a:noFill/>
          </a:ln>
        </p:spPr>
        <p:txBody>
          <a:bodyPr anchorCtr="0" anchor="b" bIns="91425" lIns="91425" spcFirstLastPara="1" rIns="91425" wrap="square" tIns="91425">
            <a:noAutofit/>
          </a:bodyPr>
          <a:lstStyle/>
          <a:p>
            <a:pPr indent="0" lvl="0" marL="146050" rtl="0" algn="ctr">
              <a:lnSpc>
                <a:spcPct val="150000"/>
              </a:lnSpc>
              <a:spcBef>
                <a:spcPts val="0"/>
              </a:spcBef>
              <a:spcAft>
                <a:spcPts val="0"/>
              </a:spcAft>
              <a:buSzPts val="1300"/>
              <a:buNone/>
            </a:pPr>
            <a:r>
              <a:rPr lang="en-US" sz="900"/>
              <a:t>TESSERACT 4</a:t>
            </a:r>
            <a:endParaRPr/>
          </a:p>
        </p:txBody>
      </p:sp>
      <p:sp>
        <p:nvSpPr>
          <p:cNvPr id="142" name="Google Shape;142;p7"/>
          <p:cNvSpPr txBox="1"/>
          <p:nvPr>
            <p:ph idx="4" type="ctrTitle"/>
          </p:nvPr>
        </p:nvSpPr>
        <p:spPr>
          <a:xfrm>
            <a:off x="3472851" y="2486836"/>
            <a:ext cx="2076000" cy="196200"/>
          </a:xfrm>
          <a:prstGeom prst="rect">
            <a:avLst/>
          </a:prstGeom>
          <a:noFill/>
          <a:ln>
            <a:noFill/>
          </a:ln>
        </p:spPr>
        <p:txBody>
          <a:bodyPr anchorCtr="0" anchor="b" bIns="91425" lIns="91425" spcFirstLastPara="1" rIns="91425" wrap="square" tIns="91425">
            <a:noAutofit/>
          </a:bodyPr>
          <a:lstStyle/>
          <a:p>
            <a:pPr indent="0" lvl="0" marL="146050" rtl="0" algn="ctr">
              <a:lnSpc>
                <a:spcPct val="150000"/>
              </a:lnSpc>
              <a:spcBef>
                <a:spcPts val="0"/>
              </a:spcBef>
              <a:spcAft>
                <a:spcPts val="0"/>
              </a:spcAft>
              <a:buSzPts val="1300"/>
              <a:buNone/>
            </a:pPr>
            <a:r>
              <a:rPr lang="en-US" sz="900"/>
              <a:t>UNIT TESTING (PYTHON)</a:t>
            </a:r>
            <a:endParaRPr/>
          </a:p>
        </p:txBody>
      </p:sp>
      <p:sp>
        <p:nvSpPr>
          <p:cNvPr id="143" name="Google Shape;143;p7"/>
          <p:cNvSpPr txBox="1"/>
          <p:nvPr>
            <p:ph idx="5" type="ctrTitle"/>
          </p:nvPr>
        </p:nvSpPr>
        <p:spPr>
          <a:xfrm>
            <a:off x="284904" y="2441072"/>
            <a:ext cx="2076000" cy="196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000"/>
              <a:buNone/>
            </a:pPr>
            <a:r>
              <a:rPr lang="en-US" sz="900"/>
              <a:t>FLUTTER</a:t>
            </a:r>
            <a:endParaRPr sz="900"/>
          </a:p>
        </p:txBody>
      </p:sp>
      <p:sp>
        <p:nvSpPr>
          <p:cNvPr id="144" name="Google Shape;144;p7"/>
          <p:cNvSpPr/>
          <p:nvPr/>
        </p:nvSpPr>
        <p:spPr>
          <a:xfrm>
            <a:off x="618526" y="2344886"/>
            <a:ext cx="1432353" cy="275589"/>
          </a:xfrm>
          <a:custGeom>
            <a:rect b="b" l="l" r="r" t="t"/>
            <a:pathLst>
              <a:path extrusionOk="0" h="14659" w="76189">
                <a:moveTo>
                  <a:pt x="1108" y="1"/>
                </a:moveTo>
                <a:cubicBezTo>
                  <a:pt x="511" y="1"/>
                  <a:pt x="0" y="512"/>
                  <a:pt x="0" y="1109"/>
                </a:cubicBezTo>
                <a:lnTo>
                  <a:pt x="0" y="13636"/>
                </a:lnTo>
                <a:cubicBezTo>
                  <a:pt x="0" y="14318"/>
                  <a:pt x="533" y="14659"/>
                  <a:pt x="1065" y="14659"/>
                </a:cubicBezTo>
                <a:cubicBezTo>
                  <a:pt x="1598" y="14659"/>
                  <a:pt x="2131" y="14318"/>
                  <a:pt x="2131" y="13636"/>
                </a:cubicBezTo>
                <a:lnTo>
                  <a:pt x="2131" y="2131"/>
                </a:lnTo>
                <a:lnTo>
                  <a:pt x="74058" y="2131"/>
                </a:lnTo>
                <a:lnTo>
                  <a:pt x="74058" y="13636"/>
                </a:lnTo>
                <a:cubicBezTo>
                  <a:pt x="74058" y="14233"/>
                  <a:pt x="74569" y="14659"/>
                  <a:pt x="75166" y="14659"/>
                </a:cubicBezTo>
                <a:cubicBezTo>
                  <a:pt x="75763" y="14659"/>
                  <a:pt x="76189" y="14233"/>
                  <a:pt x="76189" y="13636"/>
                </a:cubicBezTo>
                <a:lnTo>
                  <a:pt x="76189" y="1109"/>
                </a:lnTo>
                <a:cubicBezTo>
                  <a:pt x="76189" y="512"/>
                  <a:pt x="75763" y="1"/>
                  <a:pt x="7516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7"/>
          <p:cNvSpPr/>
          <p:nvPr/>
        </p:nvSpPr>
        <p:spPr>
          <a:xfrm>
            <a:off x="820370" y="1084562"/>
            <a:ext cx="1028623" cy="905784"/>
          </a:xfrm>
          <a:custGeom>
            <a:rect b="b" l="l" r="r" t="t"/>
            <a:pathLst>
              <a:path extrusionOk="0" h="48180" w="54714">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7"/>
          <p:cNvSpPr/>
          <p:nvPr/>
        </p:nvSpPr>
        <p:spPr>
          <a:xfrm>
            <a:off x="1315421" y="1468945"/>
            <a:ext cx="40082" cy="916068"/>
          </a:xfrm>
          <a:custGeom>
            <a:rect b="b" l="l" r="r" t="t"/>
            <a:pathLst>
              <a:path extrusionOk="0" h="48727" w="2132">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9" y="1"/>
                  <a:pt x="106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7"/>
          <p:cNvSpPr/>
          <p:nvPr/>
        </p:nvSpPr>
        <p:spPr>
          <a:xfrm>
            <a:off x="970968" y="1216926"/>
            <a:ext cx="727410" cy="641042"/>
          </a:xfrm>
          <a:custGeom>
            <a:rect b="b" l="l" r="r" t="t"/>
            <a:pathLst>
              <a:path extrusionOk="0" h="34098" w="38692">
                <a:moveTo>
                  <a:pt x="19335" y="1"/>
                </a:moveTo>
                <a:cubicBezTo>
                  <a:pt x="17178" y="1"/>
                  <a:pt x="14986" y="413"/>
                  <a:pt x="12869" y="1284"/>
                </a:cubicBezTo>
                <a:cubicBezTo>
                  <a:pt x="4177" y="4949"/>
                  <a:pt x="1" y="14834"/>
                  <a:pt x="3665" y="23527"/>
                </a:cubicBezTo>
                <a:cubicBezTo>
                  <a:pt x="6375" y="30106"/>
                  <a:pt x="12745" y="34098"/>
                  <a:pt x="19452" y="34098"/>
                </a:cubicBezTo>
                <a:cubicBezTo>
                  <a:pt x="21606" y="34098"/>
                  <a:pt x="23795" y="33686"/>
                  <a:pt x="25908" y="32816"/>
                </a:cubicBezTo>
                <a:cubicBezTo>
                  <a:pt x="34601" y="29151"/>
                  <a:pt x="38692" y="19181"/>
                  <a:pt x="35112" y="10488"/>
                </a:cubicBezTo>
                <a:cubicBezTo>
                  <a:pt x="32405" y="3976"/>
                  <a:pt x="26039" y="1"/>
                  <a:pt x="19335" y="1"/>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7"/>
          <p:cNvSpPr/>
          <p:nvPr/>
        </p:nvSpPr>
        <p:spPr>
          <a:xfrm>
            <a:off x="879662" y="1196641"/>
            <a:ext cx="796293" cy="682102"/>
          </a:xfrm>
          <a:custGeom>
            <a:rect b="b" l="l" r="r" t="t"/>
            <a:pathLst>
              <a:path extrusionOk="0" h="36282" w="42356">
                <a:moveTo>
                  <a:pt x="24098" y="2192"/>
                </a:moveTo>
                <a:cubicBezTo>
                  <a:pt x="24133" y="2192"/>
                  <a:pt x="24168" y="2192"/>
                  <a:pt x="24203" y="2193"/>
                </a:cubicBezTo>
                <a:cubicBezTo>
                  <a:pt x="33066" y="2193"/>
                  <a:pt x="40225" y="9266"/>
                  <a:pt x="40225" y="18129"/>
                </a:cubicBezTo>
                <a:cubicBezTo>
                  <a:pt x="40225" y="27767"/>
                  <a:pt x="32330" y="34162"/>
                  <a:pt x="24109" y="34162"/>
                </a:cubicBezTo>
                <a:cubicBezTo>
                  <a:pt x="20191" y="34162"/>
                  <a:pt x="16200" y="32709"/>
                  <a:pt x="12954" y="29463"/>
                </a:cubicBezTo>
                <a:cubicBezTo>
                  <a:pt x="2923" y="19347"/>
                  <a:pt x="9936" y="2192"/>
                  <a:pt x="24098" y="2192"/>
                </a:cubicBezTo>
                <a:close/>
                <a:moveTo>
                  <a:pt x="24106" y="1"/>
                </a:moveTo>
                <a:cubicBezTo>
                  <a:pt x="19653" y="1"/>
                  <a:pt x="15113" y="1653"/>
                  <a:pt x="11420" y="5346"/>
                </a:cubicBezTo>
                <a:cubicBezTo>
                  <a:pt x="0" y="16765"/>
                  <a:pt x="8096" y="36281"/>
                  <a:pt x="24203" y="36281"/>
                </a:cubicBezTo>
                <a:cubicBezTo>
                  <a:pt x="34260" y="36281"/>
                  <a:pt x="42356" y="28100"/>
                  <a:pt x="42356" y="18129"/>
                </a:cubicBezTo>
                <a:cubicBezTo>
                  <a:pt x="42356" y="7231"/>
                  <a:pt x="33422" y="1"/>
                  <a:pt x="2410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7"/>
          <p:cNvSpPr/>
          <p:nvPr/>
        </p:nvSpPr>
        <p:spPr>
          <a:xfrm>
            <a:off x="2520071" y="1087697"/>
            <a:ext cx="1028623" cy="905784"/>
          </a:xfrm>
          <a:custGeom>
            <a:rect b="b" l="l" r="r" t="t"/>
            <a:pathLst>
              <a:path extrusionOk="0" h="48180" w="54714">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7"/>
          <p:cNvSpPr/>
          <p:nvPr/>
        </p:nvSpPr>
        <p:spPr>
          <a:xfrm>
            <a:off x="2317400" y="2348021"/>
            <a:ext cx="1433970" cy="275589"/>
          </a:xfrm>
          <a:custGeom>
            <a:rect b="b" l="l" r="r" t="t"/>
            <a:pathLst>
              <a:path extrusionOk="0" h="14659" w="76275">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7"/>
          <p:cNvSpPr/>
          <p:nvPr/>
        </p:nvSpPr>
        <p:spPr>
          <a:xfrm>
            <a:off x="3014314" y="1472080"/>
            <a:ext cx="40082" cy="916068"/>
          </a:xfrm>
          <a:custGeom>
            <a:rect b="b" l="l" r="r" t="t"/>
            <a:pathLst>
              <a:path extrusionOk="0" h="48727" w="2132">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8" y="1"/>
                  <a:pt x="106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7"/>
          <p:cNvSpPr/>
          <p:nvPr/>
        </p:nvSpPr>
        <p:spPr>
          <a:xfrm>
            <a:off x="2669861" y="1220098"/>
            <a:ext cx="727410" cy="641005"/>
          </a:xfrm>
          <a:custGeom>
            <a:rect b="b" l="l" r="r" t="t"/>
            <a:pathLst>
              <a:path extrusionOk="0" h="34096" w="38692">
                <a:moveTo>
                  <a:pt x="19326" y="0"/>
                </a:moveTo>
                <a:cubicBezTo>
                  <a:pt x="17171" y="0"/>
                  <a:pt x="14983" y="412"/>
                  <a:pt x="12869" y="1282"/>
                </a:cubicBezTo>
                <a:cubicBezTo>
                  <a:pt x="4177" y="4947"/>
                  <a:pt x="1" y="14917"/>
                  <a:pt x="3665" y="23525"/>
                </a:cubicBezTo>
                <a:cubicBezTo>
                  <a:pt x="6374" y="30104"/>
                  <a:pt x="12745" y="34096"/>
                  <a:pt x="19452" y="34096"/>
                </a:cubicBezTo>
                <a:cubicBezTo>
                  <a:pt x="21606" y="34096"/>
                  <a:pt x="23795" y="33684"/>
                  <a:pt x="25908" y="32814"/>
                </a:cubicBezTo>
                <a:cubicBezTo>
                  <a:pt x="34601" y="29149"/>
                  <a:pt x="38692" y="19264"/>
                  <a:pt x="35112" y="10571"/>
                </a:cubicBezTo>
                <a:cubicBezTo>
                  <a:pt x="32403" y="3992"/>
                  <a:pt x="26032" y="0"/>
                  <a:pt x="19326" y="0"/>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7"/>
          <p:cNvSpPr/>
          <p:nvPr/>
        </p:nvSpPr>
        <p:spPr>
          <a:xfrm>
            <a:off x="2578554" y="1199776"/>
            <a:ext cx="796293" cy="682102"/>
          </a:xfrm>
          <a:custGeom>
            <a:rect b="b" l="l" r="r" t="t"/>
            <a:pathLst>
              <a:path extrusionOk="0" h="36282" w="42356">
                <a:moveTo>
                  <a:pt x="24098" y="2192"/>
                </a:moveTo>
                <a:cubicBezTo>
                  <a:pt x="24133" y="2192"/>
                  <a:pt x="24168" y="2192"/>
                  <a:pt x="24203" y="2193"/>
                </a:cubicBezTo>
                <a:cubicBezTo>
                  <a:pt x="33066" y="2193"/>
                  <a:pt x="40225" y="9266"/>
                  <a:pt x="40225" y="18129"/>
                </a:cubicBezTo>
                <a:cubicBezTo>
                  <a:pt x="40225" y="27767"/>
                  <a:pt x="32329" y="34162"/>
                  <a:pt x="24109" y="34162"/>
                </a:cubicBezTo>
                <a:cubicBezTo>
                  <a:pt x="20191" y="34162"/>
                  <a:pt x="16200" y="32709"/>
                  <a:pt x="12954" y="29463"/>
                </a:cubicBezTo>
                <a:cubicBezTo>
                  <a:pt x="2922" y="19347"/>
                  <a:pt x="9936" y="2192"/>
                  <a:pt x="24098" y="2192"/>
                </a:cubicBezTo>
                <a:close/>
                <a:moveTo>
                  <a:pt x="24106" y="1"/>
                </a:moveTo>
                <a:cubicBezTo>
                  <a:pt x="19653" y="1"/>
                  <a:pt x="15113" y="1653"/>
                  <a:pt x="11420" y="5346"/>
                </a:cubicBezTo>
                <a:cubicBezTo>
                  <a:pt x="0" y="16765"/>
                  <a:pt x="8096" y="36281"/>
                  <a:pt x="24203" y="36281"/>
                </a:cubicBezTo>
                <a:cubicBezTo>
                  <a:pt x="34259" y="36281"/>
                  <a:pt x="42356" y="28100"/>
                  <a:pt x="42356" y="18129"/>
                </a:cubicBezTo>
                <a:cubicBezTo>
                  <a:pt x="42356" y="7231"/>
                  <a:pt x="33422" y="1"/>
                  <a:pt x="2410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7"/>
          <p:cNvSpPr/>
          <p:nvPr/>
        </p:nvSpPr>
        <p:spPr>
          <a:xfrm>
            <a:off x="3845868" y="2356889"/>
            <a:ext cx="1433970" cy="275589"/>
          </a:xfrm>
          <a:custGeom>
            <a:rect b="b" l="l" r="r" t="t"/>
            <a:pathLst>
              <a:path extrusionOk="0" h="14659" w="76275">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7"/>
          <p:cNvSpPr/>
          <p:nvPr/>
        </p:nvSpPr>
        <p:spPr>
          <a:xfrm>
            <a:off x="4042937" y="1096565"/>
            <a:ext cx="1028623" cy="905784"/>
          </a:xfrm>
          <a:custGeom>
            <a:rect b="b" l="l" r="r" t="t"/>
            <a:pathLst>
              <a:path extrusionOk="0" h="48180" w="54714">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7"/>
          <p:cNvSpPr/>
          <p:nvPr/>
        </p:nvSpPr>
        <p:spPr>
          <a:xfrm>
            <a:off x="4542782" y="1480948"/>
            <a:ext cx="40063" cy="916068"/>
          </a:xfrm>
          <a:custGeom>
            <a:rect b="b" l="l" r="r" t="t"/>
            <a:pathLst>
              <a:path extrusionOk="0" h="48727" w="2131">
                <a:moveTo>
                  <a:pt x="1066" y="1"/>
                </a:moveTo>
                <a:cubicBezTo>
                  <a:pt x="533" y="1"/>
                  <a:pt x="0" y="363"/>
                  <a:pt x="0" y="1087"/>
                </a:cubicBezTo>
                <a:lnTo>
                  <a:pt x="0" y="47704"/>
                </a:lnTo>
                <a:cubicBezTo>
                  <a:pt x="0" y="48300"/>
                  <a:pt x="512" y="48726"/>
                  <a:pt x="1108" y="48726"/>
                </a:cubicBezTo>
                <a:cubicBezTo>
                  <a:pt x="1705" y="48726"/>
                  <a:pt x="2131" y="48300"/>
                  <a:pt x="2131" y="47704"/>
                </a:cubicBezTo>
                <a:lnTo>
                  <a:pt x="2131" y="1087"/>
                </a:lnTo>
                <a:cubicBezTo>
                  <a:pt x="2131" y="363"/>
                  <a:pt x="1598" y="1"/>
                  <a:pt x="106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7"/>
          <p:cNvSpPr/>
          <p:nvPr/>
        </p:nvSpPr>
        <p:spPr>
          <a:xfrm>
            <a:off x="4199927" y="1228966"/>
            <a:ext cx="725812" cy="641005"/>
          </a:xfrm>
          <a:custGeom>
            <a:rect b="b" l="l" r="r" t="t"/>
            <a:pathLst>
              <a:path extrusionOk="0" h="34096" w="38607">
                <a:moveTo>
                  <a:pt x="19240" y="0"/>
                </a:moveTo>
                <a:cubicBezTo>
                  <a:pt x="17086" y="0"/>
                  <a:pt x="14897" y="412"/>
                  <a:pt x="12784" y="1282"/>
                </a:cubicBezTo>
                <a:cubicBezTo>
                  <a:pt x="4091" y="4947"/>
                  <a:pt x="1" y="14832"/>
                  <a:pt x="3580" y="23525"/>
                </a:cubicBezTo>
                <a:cubicBezTo>
                  <a:pt x="6289" y="30104"/>
                  <a:pt x="12660" y="34096"/>
                  <a:pt x="19367" y="34096"/>
                </a:cubicBezTo>
                <a:cubicBezTo>
                  <a:pt x="21521" y="34096"/>
                  <a:pt x="23710" y="33684"/>
                  <a:pt x="25823" y="32814"/>
                </a:cubicBezTo>
                <a:cubicBezTo>
                  <a:pt x="34516" y="29149"/>
                  <a:pt x="38606" y="19179"/>
                  <a:pt x="35027" y="10571"/>
                </a:cubicBezTo>
                <a:cubicBezTo>
                  <a:pt x="32318" y="3992"/>
                  <a:pt x="25947" y="0"/>
                  <a:pt x="19240" y="0"/>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7"/>
          <p:cNvSpPr/>
          <p:nvPr/>
        </p:nvSpPr>
        <p:spPr>
          <a:xfrm>
            <a:off x="4108621" y="1208644"/>
            <a:ext cx="794695" cy="682102"/>
          </a:xfrm>
          <a:custGeom>
            <a:rect b="b" l="l" r="r" t="t"/>
            <a:pathLst>
              <a:path extrusionOk="0" h="36282" w="42271">
                <a:moveTo>
                  <a:pt x="24098" y="2192"/>
                </a:moveTo>
                <a:cubicBezTo>
                  <a:pt x="24133" y="2192"/>
                  <a:pt x="24168" y="2192"/>
                  <a:pt x="24203" y="2193"/>
                </a:cubicBezTo>
                <a:cubicBezTo>
                  <a:pt x="32981" y="2193"/>
                  <a:pt x="40140" y="9266"/>
                  <a:pt x="40140" y="18129"/>
                </a:cubicBezTo>
                <a:cubicBezTo>
                  <a:pt x="40140" y="27767"/>
                  <a:pt x="32244" y="34162"/>
                  <a:pt x="24024" y="34162"/>
                </a:cubicBezTo>
                <a:cubicBezTo>
                  <a:pt x="20106" y="34162"/>
                  <a:pt x="16114" y="32709"/>
                  <a:pt x="12869" y="29463"/>
                </a:cubicBezTo>
                <a:cubicBezTo>
                  <a:pt x="2837" y="19347"/>
                  <a:pt x="9936" y="2192"/>
                  <a:pt x="24098" y="2192"/>
                </a:cubicBezTo>
                <a:close/>
                <a:moveTo>
                  <a:pt x="24021" y="1"/>
                </a:moveTo>
                <a:cubicBezTo>
                  <a:pt x="19568" y="1"/>
                  <a:pt x="15028" y="1653"/>
                  <a:pt x="11335" y="5346"/>
                </a:cubicBezTo>
                <a:cubicBezTo>
                  <a:pt x="0" y="16765"/>
                  <a:pt x="8011" y="36281"/>
                  <a:pt x="24203" y="36281"/>
                </a:cubicBezTo>
                <a:cubicBezTo>
                  <a:pt x="34174" y="36281"/>
                  <a:pt x="42270" y="28100"/>
                  <a:pt x="42270" y="18129"/>
                </a:cubicBezTo>
                <a:cubicBezTo>
                  <a:pt x="42270" y="7231"/>
                  <a:pt x="33336" y="1"/>
                  <a:pt x="2402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9" name="Google Shape;159;p7"/>
          <p:cNvCxnSpPr/>
          <p:nvPr/>
        </p:nvCxnSpPr>
        <p:spPr>
          <a:xfrm>
            <a:off x="322545" y="827622"/>
            <a:ext cx="8520600" cy="0"/>
          </a:xfrm>
          <a:prstGeom prst="straightConnector1">
            <a:avLst/>
          </a:prstGeom>
          <a:noFill/>
          <a:ln cap="flat" cmpd="sng" w="9525">
            <a:solidFill>
              <a:schemeClr val="accent1"/>
            </a:solidFill>
            <a:prstDash val="solid"/>
            <a:round/>
            <a:headEnd len="sm" w="sm" type="none"/>
            <a:tailEnd len="sm" w="sm" type="none"/>
          </a:ln>
        </p:spPr>
      </p:cxnSp>
      <p:sp>
        <p:nvSpPr>
          <p:cNvPr id="160" name="Google Shape;160;p7"/>
          <p:cNvSpPr txBox="1"/>
          <p:nvPr/>
        </p:nvSpPr>
        <p:spPr>
          <a:xfrm>
            <a:off x="6541971" y="2453654"/>
            <a:ext cx="2076000" cy="196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000"/>
              <a:buFont typeface="Roboto Black"/>
              <a:buNone/>
            </a:pPr>
            <a:r>
              <a:rPr b="0" i="0" lang="en-US" sz="900" u="none" cap="none" strike="noStrike">
                <a:solidFill>
                  <a:srgbClr val="FFFFFF"/>
                </a:solidFill>
                <a:latin typeface="Roboto Black"/>
                <a:ea typeface="Roboto Black"/>
                <a:cs typeface="Roboto Black"/>
                <a:sym typeface="Roboto Black"/>
              </a:rPr>
              <a:t>FIREBASE</a:t>
            </a:r>
            <a:endParaRPr b="0" i="0" sz="1400" u="none" cap="none" strike="noStrike">
              <a:solidFill>
                <a:srgbClr val="000000"/>
              </a:solidFill>
              <a:latin typeface="Arial"/>
              <a:ea typeface="Arial"/>
              <a:cs typeface="Arial"/>
              <a:sym typeface="Arial"/>
            </a:endParaRPr>
          </a:p>
        </p:txBody>
      </p:sp>
      <p:sp>
        <p:nvSpPr>
          <p:cNvPr id="161" name="Google Shape;161;p7"/>
          <p:cNvSpPr/>
          <p:nvPr/>
        </p:nvSpPr>
        <p:spPr>
          <a:xfrm>
            <a:off x="5344336" y="2346309"/>
            <a:ext cx="1433970" cy="275589"/>
          </a:xfrm>
          <a:custGeom>
            <a:rect b="b" l="l" r="r" t="t"/>
            <a:pathLst>
              <a:path extrusionOk="0" h="14659" w="76275">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7"/>
          <p:cNvSpPr/>
          <p:nvPr/>
        </p:nvSpPr>
        <p:spPr>
          <a:xfrm>
            <a:off x="5541405" y="1085985"/>
            <a:ext cx="1028623" cy="905784"/>
          </a:xfrm>
          <a:custGeom>
            <a:rect b="b" l="l" r="r" t="t"/>
            <a:pathLst>
              <a:path extrusionOk="0" h="48180" w="54714">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7"/>
          <p:cNvSpPr/>
          <p:nvPr/>
        </p:nvSpPr>
        <p:spPr>
          <a:xfrm>
            <a:off x="6041250" y="1470368"/>
            <a:ext cx="40063" cy="916068"/>
          </a:xfrm>
          <a:custGeom>
            <a:rect b="b" l="l" r="r" t="t"/>
            <a:pathLst>
              <a:path extrusionOk="0" h="48727" w="2131">
                <a:moveTo>
                  <a:pt x="1066" y="1"/>
                </a:moveTo>
                <a:cubicBezTo>
                  <a:pt x="533" y="1"/>
                  <a:pt x="0" y="363"/>
                  <a:pt x="0" y="1087"/>
                </a:cubicBezTo>
                <a:lnTo>
                  <a:pt x="0" y="47704"/>
                </a:lnTo>
                <a:cubicBezTo>
                  <a:pt x="0" y="48300"/>
                  <a:pt x="512" y="48726"/>
                  <a:pt x="1108" y="48726"/>
                </a:cubicBezTo>
                <a:cubicBezTo>
                  <a:pt x="1705" y="48726"/>
                  <a:pt x="2131" y="48300"/>
                  <a:pt x="2131" y="47704"/>
                </a:cubicBezTo>
                <a:lnTo>
                  <a:pt x="2131" y="1087"/>
                </a:lnTo>
                <a:cubicBezTo>
                  <a:pt x="2131" y="363"/>
                  <a:pt x="1598" y="1"/>
                  <a:pt x="106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7"/>
          <p:cNvSpPr/>
          <p:nvPr/>
        </p:nvSpPr>
        <p:spPr>
          <a:xfrm>
            <a:off x="5698395" y="1218386"/>
            <a:ext cx="725812" cy="641005"/>
          </a:xfrm>
          <a:custGeom>
            <a:rect b="b" l="l" r="r" t="t"/>
            <a:pathLst>
              <a:path extrusionOk="0" h="34096" w="38607">
                <a:moveTo>
                  <a:pt x="19240" y="0"/>
                </a:moveTo>
                <a:cubicBezTo>
                  <a:pt x="17086" y="0"/>
                  <a:pt x="14897" y="412"/>
                  <a:pt x="12784" y="1282"/>
                </a:cubicBezTo>
                <a:cubicBezTo>
                  <a:pt x="4091" y="4947"/>
                  <a:pt x="1" y="14832"/>
                  <a:pt x="3580" y="23525"/>
                </a:cubicBezTo>
                <a:cubicBezTo>
                  <a:pt x="6289" y="30104"/>
                  <a:pt x="12660" y="34096"/>
                  <a:pt x="19367" y="34096"/>
                </a:cubicBezTo>
                <a:cubicBezTo>
                  <a:pt x="21521" y="34096"/>
                  <a:pt x="23710" y="33684"/>
                  <a:pt x="25823" y="32814"/>
                </a:cubicBezTo>
                <a:cubicBezTo>
                  <a:pt x="34516" y="29149"/>
                  <a:pt x="38606" y="19179"/>
                  <a:pt x="35027" y="10571"/>
                </a:cubicBezTo>
                <a:cubicBezTo>
                  <a:pt x="32318" y="3992"/>
                  <a:pt x="25947" y="0"/>
                  <a:pt x="19240" y="0"/>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7"/>
          <p:cNvSpPr/>
          <p:nvPr/>
        </p:nvSpPr>
        <p:spPr>
          <a:xfrm>
            <a:off x="5607089" y="1198064"/>
            <a:ext cx="794695" cy="682102"/>
          </a:xfrm>
          <a:custGeom>
            <a:rect b="b" l="l" r="r" t="t"/>
            <a:pathLst>
              <a:path extrusionOk="0" h="36282" w="42271">
                <a:moveTo>
                  <a:pt x="24098" y="2192"/>
                </a:moveTo>
                <a:cubicBezTo>
                  <a:pt x="24133" y="2192"/>
                  <a:pt x="24168" y="2192"/>
                  <a:pt x="24203" y="2193"/>
                </a:cubicBezTo>
                <a:cubicBezTo>
                  <a:pt x="32981" y="2193"/>
                  <a:pt x="40140" y="9266"/>
                  <a:pt x="40140" y="18129"/>
                </a:cubicBezTo>
                <a:cubicBezTo>
                  <a:pt x="40140" y="27767"/>
                  <a:pt x="32244" y="34162"/>
                  <a:pt x="24024" y="34162"/>
                </a:cubicBezTo>
                <a:cubicBezTo>
                  <a:pt x="20106" y="34162"/>
                  <a:pt x="16114" y="32709"/>
                  <a:pt x="12869" y="29463"/>
                </a:cubicBezTo>
                <a:cubicBezTo>
                  <a:pt x="2837" y="19347"/>
                  <a:pt x="9936" y="2192"/>
                  <a:pt x="24098" y="2192"/>
                </a:cubicBezTo>
                <a:close/>
                <a:moveTo>
                  <a:pt x="24021" y="1"/>
                </a:moveTo>
                <a:cubicBezTo>
                  <a:pt x="19568" y="1"/>
                  <a:pt x="15028" y="1653"/>
                  <a:pt x="11335" y="5346"/>
                </a:cubicBezTo>
                <a:cubicBezTo>
                  <a:pt x="0" y="16765"/>
                  <a:pt x="8011" y="36281"/>
                  <a:pt x="24203" y="36281"/>
                </a:cubicBezTo>
                <a:cubicBezTo>
                  <a:pt x="34174" y="36281"/>
                  <a:pt x="42270" y="28100"/>
                  <a:pt x="42270" y="18129"/>
                </a:cubicBezTo>
                <a:cubicBezTo>
                  <a:pt x="42270" y="7231"/>
                  <a:pt x="33336" y="1"/>
                  <a:pt x="2402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7"/>
          <p:cNvSpPr/>
          <p:nvPr/>
        </p:nvSpPr>
        <p:spPr>
          <a:xfrm>
            <a:off x="6868591" y="2352268"/>
            <a:ext cx="1433970" cy="275589"/>
          </a:xfrm>
          <a:custGeom>
            <a:rect b="b" l="l" r="r" t="t"/>
            <a:pathLst>
              <a:path extrusionOk="0" h="14659" w="76275">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7"/>
          <p:cNvSpPr/>
          <p:nvPr/>
        </p:nvSpPr>
        <p:spPr>
          <a:xfrm>
            <a:off x="7065660" y="1091944"/>
            <a:ext cx="1028623" cy="905784"/>
          </a:xfrm>
          <a:custGeom>
            <a:rect b="b" l="l" r="r" t="t"/>
            <a:pathLst>
              <a:path extrusionOk="0" h="48180" w="54714">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7"/>
          <p:cNvSpPr/>
          <p:nvPr/>
        </p:nvSpPr>
        <p:spPr>
          <a:xfrm>
            <a:off x="7565505" y="1476327"/>
            <a:ext cx="40063" cy="916068"/>
          </a:xfrm>
          <a:custGeom>
            <a:rect b="b" l="l" r="r" t="t"/>
            <a:pathLst>
              <a:path extrusionOk="0" h="48727" w="2131">
                <a:moveTo>
                  <a:pt x="1066" y="1"/>
                </a:moveTo>
                <a:cubicBezTo>
                  <a:pt x="533" y="1"/>
                  <a:pt x="0" y="363"/>
                  <a:pt x="0" y="1087"/>
                </a:cubicBezTo>
                <a:lnTo>
                  <a:pt x="0" y="47704"/>
                </a:lnTo>
                <a:cubicBezTo>
                  <a:pt x="0" y="48300"/>
                  <a:pt x="512" y="48726"/>
                  <a:pt x="1108" y="48726"/>
                </a:cubicBezTo>
                <a:cubicBezTo>
                  <a:pt x="1705" y="48726"/>
                  <a:pt x="2131" y="48300"/>
                  <a:pt x="2131" y="47704"/>
                </a:cubicBezTo>
                <a:lnTo>
                  <a:pt x="2131" y="1087"/>
                </a:lnTo>
                <a:cubicBezTo>
                  <a:pt x="2131" y="363"/>
                  <a:pt x="1598" y="1"/>
                  <a:pt x="106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7"/>
          <p:cNvSpPr/>
          <p:nvPr/>
        </p:nvSpPr>
        <p:spPr>
          <a:xfrm>
            <a:off x="7222650" y="1224345"/>
            <a:ext cx="725812" cy="641005"/>
          </a:xfrm>
          <a:custGeom>
            <a:rect b="b" l="l" r="r" t="t"/>
            <a:pathLst>
              <a:path extrusionOk="0" h="34096" w="38607">
                <a:moveTo>
                  <a:pt x="19240" y="0"/>
                </a:moveTo>
                <a:cubicBezTo>
                  <a:pt x="17086" y="0"/>
                  <a:pt x="14897" y="412"/>
                  <a:pt x="12784" y="1282"/>
                </a:cubicBezTo>
                <a:cubicBezTo>
                  <a:pt x="4091" y="4947"/>
                  <a:pt x="1" y="14832"/>
                  <a:pt x="3580" y="23525"/>
                </a:cubicBezTo>
                <a:cubicBezTo>
                  <a:pt x="6289" y="30104"/>
                  <a:pt x="12660" y="34096"/>
                  <a:pt x="19367" y="34096"/>
                </a:cubicBezTo>
                <a:cubicBezTo>
                  <a:pt x="21521" y="34096"/>
                  <a:pt x="23710" y="33684"/>
                  <a:pt x="25823" y="32814"/>
                </a:cubicBezTo>
                <a:cubicBezTo>
                  <a:pt x="34516" y="29149"/>
                  <a:pt x="38606" y="19179"/>
                  <a:pt x="35027" y="10571"/>
                </a:cubicBezTo>
                <a:cubicBezTo>
                  <a:pt x="32318" y="3992"/>
                  <a:pt x="25947" y="0"/>
                  <a:pt x="19240" y="0"/>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7"/>
          <p:cNvSpPr/>
          <p:nvPr/>
        </p:nvSpPr>
        <p:spPr>
          <a:xfrm>
            <a:off x="7131344" y="1204023"/>
            <a:ext cx="794695" cy="682102"/>
          </a:xfrm>
          <a:custGeom>
            <a:rect b="b" l="l" r="r" t="t"/>
            <a:pathLst>
              <a:path extrusionOk="0" h="36282" w="42271">
                <a:moveTo>
                  <a:pt x="24098" y="2192"/>
                </a:moveTo>
                <a:cubicBezTo>
                  <a:pt x="24133" y="2192"/>
                  <a:pt x="24168" y="2192"/>
                  <a:pt x="24203" y="2193"/>
                </a:cubicBezTo>
                <a:cubicBezTo>
                  <a:pt x="32981" y="2193"/>
                  <a:pt x="40140" y="9266"/>
                  <a:pt x="40140" y="18129"/>
                </a:cubicBezTo>
                <a:cubicBezTo>
                  <a:pt x="40140" y="27767"/>
                  <a:pt x="32244" y="34162"/>
                  <a:pt x="24024" y="34162"/>
                </a:cubicBezTo>
                <a:cubicBezTo>
                  <a:pt x="20106" y="34162"/>
                  <a:pt x="16114" y="32709"/>
                  <a:pt x="12869" y="29463"/>
                </a:cubicBezTo>
                <a:cubicBezTo>
                  <a:pt x="2837" y="19347"/>
                  <a:pt x="9936" y="2192"/>
                  <a:pt x="24098" y="2192"/>
                </a:cubicBezTo>
                <a:close/>
                <a:moveTo>
                  <a:pt x="24021" y="1"/>
                </a:moveTo>
                <a:cubicBezTo>
                  <a:pt x="19568" y="1"/>
                  <a:pt x="15028" y="1653"/>
                  <a:pt x="11335" y="5346"/>
                </a:cubicBezTo>
                <a:cubicBezTo>
                  <a:pt x="0" y="16765"/>
                  <a:pt x="8011" y="36281"/>
                  <a:pt x="24203" y="36281"/>
                </a:cubicBezTo>
                <a:cubicBezTo>
                  <a:pt x="34174" y="36281"/>
                  <a:pt x="42270" y="28100"/>
                  <a:pt x="42270" y="18129"/>
                </a:cubicBezTo>
                <a:cubicBezTo>
                  <a:pt x="42270" y="7231"/>
                  <a:pt x="33336" y="1"/>
                  <a:pt x="2402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7"/>
          <p:cNvSpPr txBox="1"/>
          <p:nvPr/>
        </p:nvSpPr>
        <p:spPr>
          <a:xfrm>
            <a:off x="5019072" y="2466528"/>
            <a:ext cx="2076000" cy="196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000"/>
              <a:buFont typeface="Roboto Black"/>
              <a:buNone/>
            </a:pPr>
            <a:r>
              <a:rPr b="0" i="0" lang="en-US" sz="900" u="none" cap="none" strike="noStrike">
                <a:solidFill>
                  <a:srgbClr val="FFFFFF"/>
                </a:solidFill>
                <a:latin typeface="Roboto Black"/>
                <a:ea typeface="Roboto Black"/>
                <a:cs typeface="Roboto Black"/>
                <a:sym typeface="Roboto Black"/>
              </a:rPr>
              <a:t>DOCKER</a:t>
            </a:r>
            <a:endParaRPr b="0" i="0" sz="1400" u="none" cap="none" strike="noStrike">
              <a:solidFill>
                <a:srgbClr val="000000"/>
              </a:solidFill>
              <a:latin typeface="Arial"/>
              <a:ea typeface="Arial"/>
              <a:cs typeface="Arial"/>
              <a:sym typeface="Arial"/>
            </a:endParaRPr>
          </a:p>
        </p:txBody>
      </p:sp>
      <p:sp>
        <p:nvSpPr>
          <p:cNvPr id="172" name="Google Shape;172;p7"/>
          <p:cNvSpPr txBox="1"/>
          <p:nvPr/>
        </p:nvSpPr>
        <p:spPr>
          <a:xfrm>
            <a:off x="2042124" y="4269246"/>
            <a:ext cx="2076000" cy="196200"/>
          </a:xfrm>
          <a:prstGeom prst="rect">
            <a:avLst/>
          </a:prstGeom>
          <a:noFill/>
          <a:ln>
            <a:noFill/>
          </a:ln>
        </p:spPr>
        <p:txBody>
          <a:bodyPr anchorCtr="0" anchor="b" bIns="91425" lIns="91425" spcFirstLastPara="1" rIns="91425" wrap="square" tIns="91425">
            <a:noAutofit/>
          </a:bodyPr>
          <a:lstStyle/>
          <a:p>
            <a:pPr indent="0" lvl="0" marL="146050" marR="0" rtl="0" algn="ctr">
              <a:lnSpc>
                <a:spcPct val="150000"/>
              </a:lnSpc>
              <a:spcBef>
                <a:spcPts val="0"/>
              </a:spcBef>
              <a:spcAft>
                <a:spcPts val="0"/>
              </a:spcAft>
              <a:buClr>
                <a:srgbClr val="FFFFFF"/>
              </a:buClr>
              <a:buSzPts val="1300"/>
              <a:buFont typeface="Roboto Black"/>
              <a:buNone/>
            </a:pPr>
            <a:r>
              <a:rPr b="0" i="0" lang="en-US" sz="900" u="none" cap="none" strike="noStrike">
                <a:solidFill>
                  <a:srgbClr val="FFFFFF"/>
                </a:solidFill>
                <a:latin typeface="Roboto Black"/>
                <a:ea typeface="Roboto Black"/>
                <a:cs typeface="Roboto Black"/>
                <a:sym typeface="Roboto Black"/>
              </a:rPr>
              <a:t>TENSORFLOW</a:t>
            </a:r>
            <a:endParaRPr b="0" i="0" sz="1400" u="none" cap="none" strike="noStrike">
              <a:solidFill>
                <a:srgbClr val="000000"/>
              </a:solidFill>
              <a:latin typeface="Arial"/>
              <a:ea typeface="Arial"/>
              <a:cs typeface="Arial"/>
              <a:sym typeface="Arial"/>
            </a:endParaRPr>
          </a:p>
        </p:txBody>
      </p:sp>
      <p:sp>
        <p:nvSpPr>
          <p:cNvPr id="173" name="Google Shape;173;p7"/>
          <p:cNvSpPr txBox="1"/>
          <p:nvPr/>
        </p:nvSpPr>
        <p:spPr>
          <a:xfrm>
            <a:off x="3582034" y="4258586"/>
            <a:ext cx="2076000" cy="196200"/>
          </a:xfrm>
          <a:prstGeom prst="rect">
            <a:avLst/>
          </a:prstGeom>
          <a:noFill/>
          <a:ln>
            <a:noFill/>
          </a:ln>
        </p:spPr>
        <p:txBody>
          <a:bodyPr anchorCtr="0" anchor="b" bIns="91425" lIns="91425" spcFirstLastPara="1" rIns="91425" wrap="square" tIns="91425">
            <a:noAutofit/>
          </a:bodyPr>
          <a:lstStyle/>
          <a:p>
            <a:pPr indent="0" lvl="0" marL="146050" marR="0" rtl="0" algn="ctr">
              <a:lnSpc>
                <a:spcPct val="150000"/>
              </a:lnSpc>
              <a:spcBef>
                <a:spcPts val="0"/>
              </a:spcBef>
              <a:spcAft>
                <a:spcPts val="0"/>
              </a:spcAft>
              <a:buClr>
                <a:srgbClr val="FFFFFF"/>
              </a:buClr>
              <a:buSzPts val="1300"/>
              <a:buFont typeface="Roboto Black"/>
              <a:buNone/>
            </a:pPr>
            <a:r>
              <a:rPr b="0" i="0" lang="en-US" sz="900" u="none" cap="none" strike="noStrike">
                <a:solidFill>
                  <a:srgbClr val="FFFFFF"/>
                </a:solidFill>
                <a:latin typeface="Roboto Black"/>
                <a:ea typeface="Roboto Black"/>
                <a:cs typeface="Roboto Black"/>
                <a:sym typeface="Roboto Black"/>
              </a:rPr>
              <a:t>ONNX</a:t>
            </a:r>
            <a:endParaRPr b="0" i="0" sz="1400" u="none" cap="none" strike="noStrike">
              <a:solidFill>
                <a:srgbClr val="000000"/>
              </a:solidFill>
              <a:latin typeface="Arial"/>
              <a:ea typeface="Arial"/>
              <a:cs typeface="Arial"/>
              <a:sym typeface="Arial"/>
            </a:endParaRPr>
          </a:p>
        </p:txBody>
      </p:sp>
      <p:sp>
        <p:nvSpPr>
          <p:cNvPr id="174" name="Google Shape;174;p7"/>
          <p:cNvSpPr txBox="1"/>
          <p:nvPr/>
        </p:nvSpPr>
        <p:spPr>
          <a:xfrm>
            <a:off x="342049" y="4220256"/>
            <a:ext cx="2076000" cy="196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000"/>
              <a:buFont typeface="Roboto Black"/>
              <a:buNone/>
            </a:pPr>
            <a:r>
              <a:rPr b="0" i="0" lang="en-US" sz="900" u="none" cap="none" strike="noStrike">
                <a:solidFill>
                  <a:srgbClr val="FFFFFF"/>
                </a:solidFill>
                <a:latin typeface="Roboto Black"/>
                <a:ea typeface="Roboto Black"/>
                <a:cs typeface="Roboto Black"/>
                <a:sym typeface="Roboto Black"/>
              </a:rPr>
              <a:t>PYTORCH</a:t>
            </a:r>
            <a:endParaRPr b="0" i="0" sz="1400" u="none" cap="none" strike="noStrike">
              <a:solidFill>
                <a:srgbClr val="000000"/>
              </a:solidFill>
              <a:latin typeface="Arial"/>
              <a:ea typeface="Arial"/>
              <a:cs typeface="Arial"/>
              <a:sym typeface="Arial"/>
            </a:endParaRPr>
          </a:p>
        </p:txBody>
      </p:sp>
      <p:sp>
        <p:nvSpPr>
          <p:cNvPr id="175" name="Google Shape;175;p7"/>
          <p:cNvSpPr/>
          <p:nvPr/>
        </p:nvSpPr>
        <p:spPr>
          <a:xfrm>
            <a:off x="675671" y="4124070"/>
            <a:ext cx="1432353" cy="275589"/>
          </a:xfrm>
          <a:custGeom>
            <a:rect b="b" l="l" r="r" t="t"/>
            <a:pathLst>
              <a:path extrusionOk="0" h="14659" w="76189">
                <a:moveTo>
                  <a:pt x="1108" y="1"/>
                </a:moveTo>
                <a:cubicBezTo>
                  <a:pt x="511" y="1"/>
                  <a:pt x="0" y="512"/>
                  <a:pt x="0" y="1109"/>
                </a:cubicBezTo>
                <a:lnTo>
                  <a:pt x="0" y="13636"/>
                </a:lnTo>
                <a:cubicBezTo>
                  <a:pt x="0" y="14318"/>
                  <a:pt x="533" y="14659"/>
                  <a:pt x="1065" y="14659"/>
                </a:cubicBezTo>
                <a:cubicBezTo>
                  <a:pt x="1598" y="14659"/>
                  <a:pt x="2131" y="14318"/>
                  <a:pt x="2131" y="13636"/>
                </a:cubicBezTo>
                <a:lnTo>
                  <a:pt x="2131" y="2131"/>
                </a:lnTo>
                <a:lnTo>
                  <a:pt x="74058" y="2131"/>
                </a:lnTo>
                <a:lnTo>
                  <a:pt x="74058" y="13636"/>
                </a:lnTo>
                <a:cubicBezTo>
                  <a:pt x="74058" y="14233"/>
                  <a:pt x="74569" y="14659"/>
                  <a:pt x="75166" y="14659"/>
                </a:cubicBezTo>
                <a:cubicBezTo>
                  <a:pt x="75763" y="14659"/>
                  <a:pt x="76189" y="14233"/>
                  <a:pt x="76189" y="13636"/>
                </a:cubicBezTo>
                <a:lnTo>
                  <a:pt x="76189" y="1109"/>
                </a:lnTo>
                <a:cubicBezTo>
                  <a:pt x="76189" y="512"/>
                  <a:pt x="75763" y="1"/>
                  <a:pt x="7516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7"/>
          <p:cNvSpPr/>
          <p:nvPr/>
        </p:nvSpPr>
        <p:spPr>
          <a:xfrm>
            <a:off x="877515" y="2863746"/>
            <a:ext cx="1028623" cy="905784"/>
          </a:xfrm>
          <a:custGeom>
            <a:rect b="b" l="l" r="r" t="t"/>
            <a:pathLst>
              <a:path extrusionOk="0" h="48180" w="54714">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7"/>
          <p:cNvSpPr/>
          <p:nvPr/>
        </p:nvSpPr>
        <p:spPr>
          <a:xfrm>
            <a:off x="1372566" y="3248129"/>
            <a:ext cx="40082" cy="916068"/>
          </a:xfrm>
          <a:custGeom>
            <a:rect b="b" l="l" r="r" t="t"/>
            <a:pathLst>
              <a:path extrusionOk="0" h="48727" w="2132">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9" y="1"/>
                  <a:pt x="106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7"/>
          <p:cNvSpPr/>
          <p:nvPr/>
        </p:nvSpPr>
        <p:spPr>
          <a:xfrm>
            <a:off x="1028113" y="2996110"/>
            <a:ext cx="727410" cy="641042"/>
          </a:xfrm>
          <a:custGeom>
            <a:rect b="b" l="l" r="r" t="t"/>
            <a:pathLst>
              <a:path extrusionOk="0" h="34098" w="38692">
                <a:moveTo>
                  <a:pt x="19335" y="1"/>
                </a:moveTo>
                <a:cubicBezTo>
                  <a:pt x="17178" y="1"/>
                  <a:pt x="14986" y="413"/>
                  <a:pt x="12869" y="1284"/>
                </a:cubicBezTo>
                <a:cubicBezTo>
                  <a:pt x="4177" y="4949"/>
                  <a:pt x="1" y="14834"/>
                  <a:pt x="3665" y="23527"/>
                </a:cubicBezTo>
                <a:cubicBezTo>
                  <a:pt x="6375" y="30106"/>
                  <a:pt x="12745" y="34098"/>
                  <a:pt x="19452" y="34098"/>
                </a:cubicBezTo>
                <a:cubicBezTo>
                  <a:pt x="21606" y="34098"/>
                  <a:pt x="23795" y="33686"/>
                  <a:pt x="25908" y="32816"/>
                </a:cubicBezTo>
                <a:cubicBezTo>
                  <a:pt x="34601" y="29151"/>
                  <a:pt x="38692" y="19181"/>
                  <a:pt x="35112" y="10488"/>
                </a:cubicBezTo>
                <a:cubicBezTo>
                  <a:pt x="32405" y="3976"/>
                  <a:pt x="26039" y="1"/>
                  <a:pt x="19335" y="1"/>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7"/>
          <p:cNvSpPr/>
          <p:nvPr/>
        </p:nvSpPr>
        <p:spPr>
          <a:xfrm>
            <a:off x="936807" y="2975825"/>
            <a:ext cx="796293" cy="682102"/>
          </a:xfrm>
          <a:custGeom>
            <a:rect b="b" l="l" r="r" t="t"/>
            <a:pathLst>
              <a:path extrusionOk="0" h="36282" w="42356">
                <a:moveTo>
                  <a:pt x="24098" y="2192"/>
                </a:moveTo>
                <a:cubicBezTo>
                  <a:pt x="24133" y="2192"/>
                  <a:pt x="24168" y="2192"/>
                  <a:pt x="24203" y="2193"/>
                </a:cubicBezTo>
                <a:cubicBezTo>
                  <a:pt x="33066" y="2193"/>
                  <a:pt x="40225" y="9266"/>
                  <a:pt x="40225" y="18129"/>
                </a:cubicBezTo>
                <a:cubicBezTo>
                  <a:pt x="40225" y="27767"/>
                  <a:pt x="32330" y="34162"/>
                  <a:pt x="24109" y="34162"/>
                </a:cubicBezTo>
                <a:cubicBezTo>
                  <a:pt x="20191" y="34162"/>
                  <a:pt x="16200" y="32709"/>
                  <a:pt x="12954" y="29463"/>
                </a:cubicBezTo>
                <a:cubicBezTo>
                  <a:pt x="2923" y="19347"/>
                  <a:pt x="9936" y="2192"/>
                  <a:pt x="24098" y="2192"/>
                </a:cubicBezTo>
                <a:close/>
                <a:moveTo>
                  <a:pt x="24106" y="1"/>
                </a:moveTo>
                <a:cubicBezTo>
                  <a:pt x="19653" y="1"/>
                  <a:pt x="15113" y="1653"/>
                  <a:pt x="11420" y="5346"/>
                </a:cubicBezTo>
                <a:cubicBezTo>
                  <a:pt x="0" y="16765"/>
                  <a:pt x="8096" y="36281"/>
                  <a:pt x="24203" y="36281"/>
                </a:cubicBezTo>
                <a:cubicBezTo>
                  <a:pt x="34260" y="36281"/>
                  <a:pt x="42356" y="28100"/>
                  <a:pt x="42356" y="18129"/>
                </a:cubicBezTo>
                <a:cubicBezTo>
                  <a:pt x="42356" y="7231"/>
                  <a:pt x="33422" y="1"/>
                  <a:pt x="2410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7"/>
          <p:cNvSpPr/>
          <p:nvPr/>
        </p:nvSpPr>
        <p:spPr>
          <a:xfrm>
            <a:off x="2577216" y="2866881"/>
            <a:ext cx="1028623" cy="905784"/>
          </a:xfrm>
          <a:custGeom>
            <a:rect b="b" l="l" r="r" t="t"/>
            <a:pathLst>
              <a:path extrusionOk="0" h="48180" w="54714">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7"/>
          <p:cNvSpPr/>
          <p:nvPr/>
        </p:nvSpPr>
        <p:spPr>
          <a:xfrm>
            <a:off x="2374545" y="4127205"/>
            <a:ext cx="1433970" cy="275589"/>
          </a:xfrm>
          <a:custGeom>
            <a:rect b="b" l="l" r="r" t="t"/>
            <a:pathLst>
              <a:path extrusionOk="0" h="14659" w="76275">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7"/>
          <p:cNvSpPr/>
          <p:nvPr/>
        </p:nvSpPr>
        <p:spPr>
          <a:xfrm>
            <a:off x="3071459" y="3251264"/>
            <a:ext cx="40082" cy="916068"/>
          </a:xfrm>
          <a:custGeom>
            <a:rect b="b" l="l" r="r" t="t"/>
            <a:pathLst>
              <a:path extrusionOk="0" h="48727" w="2132">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8" y="1"/>
                  <a:pt x="106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7"/>
          <p:cNvSpPr/>
          <p:nvPr/>
        </p:nvSpPr>
        <p:spPr>
          <a:xfrm>
            <a:off x="2727006" y="2999282"/>
            <a:ext cx="727410" cy="641005"/>
          </a:xfrm>
          <a:custGeom>
            <a:rect b="b" l="l" r="r" t="t"/>
            <a:pathLst>
              <a:path extrusionOk="0" h="34096" w="38692">
                <a:moveTo>
                  <a:pt x="19326" y="0"/>
                </a:moveTo>
                <a:cubicBezTo>
                  <a:pt x="17171" y="0"/>
                  <a:pt x="14983" y="412"/>
                  <a:pt x="12869" y="1282"/>
                </a:cubicBezTo>
                <a:cubicBezTo>
                  <a:pt x="4177" y="4947"/>
                  <a:pt x="1" y="14917"/>
                  <a:pt x="3665" y="23525"/>
                </a:cubicBezTo>
                <a:cubicBezTo>
                  <a:pt x="6374" y="30104"/>
                  <a:pt x="12745" y="34096"/>
                  <a:pt x="19452" y="34096"/>
                </a:cubicBezTo>
                <a:cubicBezTo>
                  <a:pt x="21606" y="34096"/>
                  <a:pt x="23795" y="33684"/>
                  <a:pt x="25908" y="32814"/>
                </a:cubicBezTo>
                <a:cubicBezTo>
                  <a:pt x="34601" y="29149"/>
                  <a:pt x="38692" y="19264"/>
                  <a:pt x="35112" y="10571"/>
                </a:cubicBezTo>
                <a:cubicBezTo>
                  <a:pt x="32403" y="3992"/>
                  <a:pt x="26032" y="0"/>
                  <a:pt x="19326" y="0"/>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7"/>
          <p:cNvSpPr/>
          <p:nvPr/>
        </p:nvSpPr>
        <p:spPr>
          <a:xfrm>
            <a:off x="2635699" y="2978960"/>
            <a:ext cx="796293" cy="682102"/>
          </a:xfrm>
          <a:custGeom>
            <a:rect b="b" l="l" r="r" t="t"/>
            <a:pathLst>
              <a:path extrusionOk="0" h="36282" w="42356">
                <a:moveTo>
                  <a:pt x="24098" y="2192"/>
                </a:moveTo>
                <a:cubicBezTo>
                  <a:pt x="24133" y="2192"/>
                  <a:pt x="24168" y="2192"/>
                  <a:pt x="24203" y="2193"/>
                </a:cubicBezTo>
                <a:cubicBezTo>
                  <a:pt x="33066" y="2193"/>
                  <a:pt x="40225" y="9266"/>
                  <a:pt x="40225" y="18129"/>
                </a:cubicBezTo>
                <a:cubicBezTo>
                  <a:pt x="40225" y="27767"/>
                  <a:pt x="32329" y="34162"/>
                  <a:pt x="24109" y="34162"/>
                </a:cubicBezTo>
                <a:cubicBezTo>
                  <a:pt x="20191" y="34162"/>
                  <a:pt x="16200" y="32709"/>
                  <a:pt x="12954" y="29463"/>
                </a:cubicBezTo>
                <a:cubicBezTo>
                  <a:pt x="2922" y="19347"/>
                  <a:pt x="9936" y="2192"/>
                  <a:pt x="24098" y="2192"/>
                </a:cubicBezTo>
                <a:close/>
                <a:moveTo>
                  <a:pt x="24106" y="1"/>
                </a:moveTo>
                <a:cubicBezTo>
                  <a:pt x="19653" y="1"/>
                  <a:pt x="15113" y="1653"/>
                  <a:pt x="11420" y="5346"/>
                </a:cubicBezTo>
                <a:cubicBezTo>
                  <a:pt x="0" y="16765"/>
                  <a:pt x="8096" y="36281"/>
                  <a:pt x="24203" y="36281"/>
                </a:cubicBezTo>
                <a:cubicBezTo>
                  <a:pt x="34259" y="36281"/>
                  <a:pt x="42356" y="28100"/>
                  <a:pt x="42356" y="18129"/>
                </a:cubicBezTo>
                <a:cubicBezTo>
                  <a:pt x="42356" y="7231"/>
                  <a:pt x="33422" y="1"/>
                  <a:pt x="2410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7"/>
          <p:cNvSpPr/>
          <p:nvPr/>
        </p:nvSpPr>
        <p:spPr>
          <a:xfrm>
            <a:off x="3903013" y="4136073"/>
            <a:ext cx="1433970" cy="275589"/>
          </a:xfrm>
          <a:custGeom>
            <a:rect b="b" l="l" r="r" t="t"/>
            <a:pathLst>
              <a:path extrusionOk="0" h="14659" w="76275">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7"/>
          <p:cNvSpPr/>
          <p:nvPr/>
        </p:nvSpPr>
        <p:spPr>
          <a:xfrm>
            <a:off x="4100082" y="2875749"/>
            <a:ext cx="1028623" cy="905784"/>
          </a:xfrm>
          <a:custGeom>
            <a:rect b="b" l="l" r="r" t="t"/>
            <a:pathLst>
              <a:path extrusionOk="0" h="48180" w="54714">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7"/>
          <p:cNvSpPr/>
          <p:nvPr/>
        </p:nvSpPr>
        <p:spPr>
          <a:xfrm>
            <a:off x="4599927" y="3260132"/>
            <a:ext cx="40063" cy="916068"/>
          </a:xfrm>
          <a:custGeom>
            <a:rect b="b" l="l" r="r" t="t"/>
            <a:pathLst>
              <a:path extrusionOk="0" h="48727" w="2131">
                <a:moveTo>
                  <a:pt x="1066" y="1"/>
                </a:moveTo>
                <a:cubicBezTo>
                  <a:pt x="533" y="1"/>
                  <a:pt x="0" y="363"/>
                  <a:pt x="0" y="1087"/>
                </a:cubicBezTo>
                <a:lnTo>
                  <a:pt x="0" y="47704"/>
                </a:lnTo>
                <a:cubicBezTo>
                  <a:pt x="0" y="48300"/>
                  <a:pt x="512" y="48726"/>
                  <a:pt x="1108" y="48726"/>
                </a:cubicBezTo>
                <a:cubicBezTo>
                  <a:pt x="1705" y="48726"/>
                  <a:pt x="2131" y="48300"/>
                  <a:pt x="2131" y="47704"/>
                </a:cubicBezTo>
                <a:lnTo>
                  <a:pt x="2131" y="1087"/>
                </a:lnTo>
                <a:cubicBezTo>
                  <a:pt x="2131" y="363"/>
                  <a:pt x="1598" y="1"/>
                  <a:pt x="106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7"/>
          <p:cNvSpPr/>
          <p:nvPr/>
        </p:nvSpPr>
        <p:spPr>
          <a:xfrm>
            <a:off x="4257072" y="3008150"/>
            <a:ext cx="725812" cy="641005"/>
          </a:xfrm>
          <a:custGeom>
            <a:rect b="b" l="l" r="r" t="t"/>
            <a:pathLst>
              <a:path extrusionOk="0" h="34096" w="38607">
                <a:moveTo>
                  <a:pt x="19240" y="0"/>
                </a:moveTo>
                <a:cubicBezTo>
                  <a:pt x="17086" y="0"/>
                  <a:pt x="14897" y="412"/>
                  <a:pt x="12784" y="1282"/>
                </a:cubicBezTo>
                <a:cubicBezTo>
                  <a:pt x="4091" y="4947"/>
                  <a:pt x="1" y="14832"/>
                  <a:pt x="3580" y="23525"/>
                </a:cubicBezTo>
                <a:cubicBezTo>
                  <a:pt x="6289" y="30104"/>
                  <a:pt x="12660" y="34096"/>
                  <a:pt x="19367" y="34096"/>
                </a:cubicBezTo>
                <a:cubicBezTo>
                  <a:pt x="21521" y="34096"/>
                  <a:pt x="23710" y="33684"/>
                  <a:pt x="25823" y="32814"/>
                </a:cubicBezTo>
                <a:cubicBezTo>
                  <a:pt x="34516" y="29149"/>
                  <a:pt x="38606" y="19179"/>
                  <a:pt x="35027" y="10571"/>
                </a:cubicBezTo>
                <a:cubicBezTo>
                  <a:pt x="32318" y="3992"/>
                  <a:pt x="25947" y="0"/>
                  <a:pt x="19240" y="0"/>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7"/>
          <p:cNvSpPr/>
          <p:nvPr/>
        </p:nvSpPr>
        <p:spPr>
          <a:xfrm>
            <a:off x="4165766" y="2987828"/>
            <a:ext cx="794695" cy="682102"/>
          </a:xfrm>
          <a:custGeom>
            <a:rect b="b" l="l" r="r" t="t"/>
            <a:pathLst>
              <a:path extrusionOk="0" h="36282" w="42271">
                <a:moveTo>
                  <a:pt x="24098" y="2192"/>
                </a:moveTo>
                <a:cubicBezTo>
                  <a:pt x="24133" y="2192"/>
                  <a:pt x="24168" y="2192"/>
                  <a:pt x="24203" y="2193"/>
                </a:cubicBezTo>
                <a:cubicBezTo>
                  <a:pt x="32981" y="2193"/>
                  <a:pt x="40140" y="9266"/>
                  <a:pt x="40140" y="18129"/>
                </a:cubicBezTo>
                <a:cubicBezTo>
                  <a:pt x="40140" y="27767"/>
                  <a:pt x="32244" y="34162"/>
                  <a:pt x="24024" y="34162"/>
                </a:cubicBezTo>
                <a:cubicBezTo>
                  <a:pt x="20106" y="34162"/>
                  <a:pt x="16114" y="32709"/>
                  <a:pt x="12869" y="29463"/>
                </a:cubicBezTo>
                <a:cubicBezTo>
                  <a:pt x="2837" y="19347"/>
                  <a:pt x="9936" y="2192"/>
                  <a:pt x="24098" y="2192"/>
                </a:cubicBezTo>
                <a:close/>
                <a:moveTo>
                  <a:pt x="24021" y="1"/>
                </a:moveTo>
                <a:cubicBezTo>
                  <a:pt x="19568" y="1"/>
                  <a:pt x="15028" y="1653"/>
                  <a:pt x="11335" y="5346"/>
                </a:cubicBezTo>
                <a:cubicBezTo>
                  <a:pt x="0" y="16765"/>
                  <a:pt x="8011" y="36281"/>
                  <a:pt x="24203" y="36281"/>
                </a:cubicBezTo>
                <a:cubicBezTo>
                  <a:pt x="34174" y="36281"/>
                  <a:pt x="42270" y="28100"/>
                  <a:pt x="42270" y="18129"/>
                </a:cubicBezTo>
                <a:cubicBezTo>
                  <a:pt x="42270" y="7231"/>
                  <a:pt x="33336" y="1"/>
                  <a:pt x="2402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7"/>
          <p:cNvSpPr/>
          <p:nvPr/>
        </p:nvSpPr>
        <p:spPr>
          <a:xfrm>
            <a:off x="5401481" y="4125493"/>
            <a:ext cx="1433970" cy="275589"/>
          </a:xfrm>
          <a:custGeom>
            <a:rect b="b" l="l" r="r" t="t"/>
            <a:pathLst>
              <a:path extrusionOk="0" h="14659" w="76275">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7"/>
          <p:cNvSpPr/>
          <p:nvPr/>
        </p:nvSpPr>
        <p:spPr>
          <a:xfrm>
            <a:off x="5598550" y="2865169"/>
            <a:ext cx="1028623" cy="905784"/>
          </a:xfrm>
          <a:custGeom>
            <a:rect b="b" l="l" r="r" t="t"/>
            <a:pathLst>
              <a:path extrusionOk="0" h="48180" w="54714">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7"/>
          <p:cNvSpPr/>
          <p:nvPr/>
        </p:nvSpPr>
        <p:spPr>
          <a:xfrm>
            <a:off x="6098395" y="3249552"/>
            <a:ext cx="40063" cy="916068"/>
          </a:xfrm>
          <a:custGeom>
            <a:rect b="b" l="l" r="r" t="t"/>
            <a:pathLst>
              <a:path extrusionOk="0" h="48727" w="2131">
                <a:moveTo>
                  <a:pt x="1066" y="1"/>
                </a:moveTo>
                <a:cubicBezTo>
                  <a:pt x="533" y="1"/>
                  <a:pt x="0" y="363"/>
                  <a:pt x="0" y="1087"/>
                </a:cubicBezTo>
                <a:lnTo>
                  <a:pt x="0" y="47704"/>
                </a:lnTo>
                <a:cubicBezTo>
                  <a:pt x="0" y="48300"/>
                  <a:pt x="512" y="48726"/>
                  <a:pt x="1108" y="48726"/>
                </a:cubicBezTo>
                <a:cubicBezTo>
                  <a:pt x="1705" y="48726"/>
                  <a:pt x="2131" y="48300"/>
                  <a:pt x="2131" y="47704"/>
                </a:cubicBezTo>
                <a:lnTo>
                  <a:pt x="2131" y="1087"/>
                </a:lnTo>
                <a:cubicBezTo>
                  <a:pt x="2131" y="363"/>
                  <a:pt x="1598" y="1"/>
                  <a:pt x="106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7"/>
          <p:cNvSpPr/>
          <p:nvPr/>
        </p:nvSpPr>
        <p:spPr>
          <a:xfrm>
            <a:off x="5755540" y="2997570"/>
            <a:ext cx="725812" cy="641005"/>
          </a:xfrm>
          <a:custGeom>
            <a:rect b="b" l="l" r="r" t="t"/>
            <a:pathLst>
              <a:path extrusionOk="0" h="34096" w="38607">
                <a:moveTo>
                  <a:pt x="19240" y="0"/>
                </a:moveTo>
                <a:cubicBezTo>
                  <a:pt x="17086" y="0"/>
                  <a:pt x="14897" y="412"/>
                  <a:pt x="12784" y="1282"/>
                </a:cubicBezTo>
                <a:cubicBezTo>
                  <a:pt x="4091" y="4947"/>
                  <a:pt x="1" y="14832"/>
                  <a:pt x="3580" y="23525"/>
                </a:cubicBezTo>
                <a:cubicBezTo>
                  <a:pt x="6289" y="30104"/>
                  <a:pt x="12660" y="34096"/>
                  <a:pt x="19367" y="34096"/>
                </a:cubicBezTo>
                <a:cubicBezTo>
                  <a:pt x="21521" y="34096"/>
                  <a:pt x="23710" y="33684"/>
                  <a:pt x="25823" y="32814"/>
                </a:cubicBezTo>
                <a:cubicBezTo>
                  <a:pt x="34516" y="29149"/>
                  <a:pt x="38606" y="19179"/>
                  <a:pt x="35027" y="10571"/>
                </a:cubicBezTo>
                <a:cubicBezTo>
                  <a:pt x="32318" y="3992"/>
                  <a:pt x="25947" y="0"/>
                  <a:pt x="19240" y="0"/>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7"/>
          <p:cNvSpPr/>
          <p:nvPr/>
        </p:nvSpPr>
        <p:spPr>
          <a:xfrm>
            <a:off x="5664234" y="2977248"/>
            <a:ext cx="794695" cy="682102"/>
          </a:xfrm>
          <a:custGeom>
            <a:rect b="b" l="l" r="r" t="t"/>
            <a:pathLst>
              <a:path extrusionOk="0" h="36282" w="42271">
                <a:moveTo>
                  <a:pt x="24098" y="2192"/>
                </a:moveTo>
                <a:cubicBezTo>
                  <a:pt x="24133" y="2192"/>
                  <a:pt x="24168" y="2192"/>
                  <a:pt x="24203" y="2193"/>
                </a:cubicBezTo>
                <a:cubicBezTo>
                  <a:pt x="32981" y="2193"/>
                  <a:pt x="40140" y="9266"/>
                  <a:pt x="40140" y="18129"/>
                </a:cubicBezTo>
                <a:cubicBezTo>
                  <a:pt x="40140" y="27767"/>
                  <a:pt x="32244" y="34162"/>
                  <a:pt x="24024" y="34162"/>
                </a:cubicBezTo>
                <a:cubicBezTo>
                  <a:pt x="20106" y="34162"/>
                  <a:pt x="16114" y="32709"/>
                  <a:pt x="12869" y="29463"/>
                </a:cubicBezTo>
                <a:cubicBezTo>
                  <a:pt x="2837" y="19347"/>
                  <a:pt x="9936" y="2192"/>
                  <a:pt x="24098" y="2192"/>
                </a:cubicBezTo>
                <a:close/>
                <a:moveTo>
                  <a:pt x="24021" y="1"/>
                </a:moveTo>
                <a:cubicBezTo>
                  <a:pt x="19568" y="1"/>
                  <a:pt x="15028" y="1653"/>
                  <a:pt x="11335" y="5346"/>
                </a:cubicBezTo>
                <a:cubicBezTo>
                  <a:pt x="0" y="16765"/>
                  <a:pt x="8011" y="36281"/>
                  <a:pt x="24203" y="36281"/>
                </a:cubicBezTo>
                <a:cubicBezTo>
                  <a:pt x="34174" y="36281"/>
                  <a:pt x="42270" y="28100"/>
                  <a:pt x="42270" y="18129"/>
                </a:cubicBezTo>
                <a:cubicBezTo>
                  <a:pt x="42270" y="7231"/>
                  <a:pt x="33336" y="1"/>
                  <a:pt x="2402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7"/>
          <p:cNvSpPr txBox="1"/>
          <p:nvPr/>
        </p:nvSpPr>
        <p:spPr>
          <a:xfrm>
            <a:off x="5076217" y="4245712"/>
            <a:ext cx="2076000" cy="196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000"/>
              <a:buFont typeface="Roboto Black"/>
              <a:buNone/>
            </a:pPr>
            <a:r>
              <a:rPr b="0" i="0" lang="en-US" sz="900" u="none" cap="none" strike="noStrike">
                <a:solidFill>
                  <a:srgbClr val="FFFFFF"/>
                </a:solidFill>
                <a:latin typeface="Roboto Black"/>
                <a:ea typeface="Roboto Black"/>
                <a:cs typeface="Roboto Black"/>
                <a:sym typeface="Roboto Black"/>
              </a:rPr>
              <a:t>UBUNTU ENV</a:t>
            </a:r>
            <a:endParaRPr b="0" i="0" sz="1400" u="none" cap="none" strike="noStrike">
              <a:solidFill>
                <a:srgbClr val="000000"/>
              </a:solidFill>
              <a:latin typeface="Arial"/>
              <a:ea typeface="Arial"/>
              <a:cs typeface="Arial"/>
              <a:sym typeface="Arial"/>
            </a:endParaRPr>
          </a:p>
        </p:txBody>
      </p:sp>
      <p:sp>
        <p:nvSpPr>
          <p:cNvPr id="196" name="Google Shape;196;p7"/>
          <p:cNvSpPr txBox="1"/>
          <p:nvPr/>
        </p:nvSpPr>
        <p:spPr>
          <a:xfrm>
            <a:off x="1006622" y="1554285"/>
            <a:ext cx="624076" cy="3227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000"/>
              <a:buFont typeface="Roboto Black"/>
              <a:buNone/>
            </a:pPr>
            <a:r>
              <a:rPr b="0" i="0" lang="en-US" sz="3200" u="none" cap="none" strike="noStrike">
                <a:solidFill>
                  <a:srgbClr val="48FFD5"/>
                </a:solidFill>
                <a:latin typeface="Roboto Black"/>
                <a:ea typeface="Roboto Black"/>
                <a:cs typeface="Roboto Black"/>
                <a:sym typeface="Roboto Black"/>
              </a:rPr>
              <a:t>1</a:t>
            </a:r>
            <a:endParaRPr b="0" i="0" sz="1400" u="none" cap="none" strike="noStrike">
              <a:solidFill>
                <a:srgbClr val="000000"/>
              </a:solidFill>
              <a:latin typeface="Arial"/>
              <a:ea typeface="Arial"/>
              <a:cs typeface="Arial"/>
              <a:sym typeface="Arial"/>
            </a:endParaRPr>
          </a:p>
        </p:txBody>
      </p:sp>
      <p:sp>
        <p:nvSpPr>
          <p:cNvPr id="197" name="Google Shape;197;p7"/>
          <p:cNvSpPr txBox="1"/>
          <p:nvPr/>
        </p:nvSpPr>
        <p:spPr>
          <a:xfrm>
            <a:off x="2731815" y="1545234"/>
            <a:ext cx="624076" cy="3227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000"/>
              <a:buFont typeface="Roboto Black"/>
              <a:buNone/>
            </a:pPr>
            <a:r>
              <a:rPr b="0" i="0" lang="en-US" sz="3200" u="none" cap="none" strike="noStrike">
                <a:solidFill>
                  <a:srgbClr val="48FFD5"/>
                </a:solidFill>
                <a:latin typeface="Roboto Black"/>
                <a:ea typeface="Roboto Black"/>
                <a:cs typeface="Roboto Black"/>
                <a:sym typeface="Roboto Black"/>
              </a:rPr>
              <a:t>2</a:t>
            </a:r>
            <a:endParaRPr b="0" i="0" sz="1400" u="none" cap="none" strike="noStrike">
              <a:solidFill>
                <a:srgbClr val="000000"/>
              </a:solidFill>
              <a:latin typeface="Arial"/>
              <a:ea typeface="Arial"/>
              <a:cs typeface="Arial"/>
              <a:sym typeface="Arial"/>
            </a:endParaRPr>
          </a:p>
        </p:txBody>
      </p:sp>
      <p:sp>
        <p:nvSpPr>
          <p:cNvPr id="198" name="Google Shape;198;p7"/>
          <p:cNvSpPr txBox="1"/>
          <p:nvPr/>
        </p:nvSpPr>
        <p:spPr>
          <a:xfrm>
            <a:off x="4241153" y="1562396"/>
            <a:ext cx="624076" cy="3227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000"/>
              <a:buFont typeface="Roboto Black"/>
              <a:buNone/>
            </a:pPr>
            <a:r>
              <a:rPr b="0" i="0" lang="en-US" sz="3200" u="none" cap="none" strike="noStrike">
                <a:solidFill>
                  <a:srgbClr val="48FFD5"/>
                </a:solidFill>
                <a:latin typeface="Roboto Black"/>
                <a:ea typeface="Roboto Black"/>
                <a:cs typeface="Roboto Black"/>
                <a:sym typeface="Roboto Black"/>
              </a:rPr>
              <a:t>3</a:t>
            </a:r>
            <a:endParaRPr b="0" i="0" sz="1400" u="none" cap="none" strike="noStrike">
              <a:solidFill>
                <a:srgbClr val="000000"/>
              </a:solidFill>
              <a:latin typeface="Arial"/>
              <a:ea typeface="Arial"/>
              <a:cs typeface="Arial"/>
              <a:sym typeface="Arial"/>
            </a:endParaRPr>
          </a:p>
        </p:txBody>
      </p:sp>
      <p:sp>
        <p:nvSpPr>
          <p:cNvPr id="199" name="Google Shape;199;p7"/>
          <p:cNvSpPr txBox="1"/>
          <p:nvPr/>
        </p:nvSpPr>
        <p:spPr>
          <a:xfrm>
            <a:off x="5729212" y="1535268"/>
            <a:ext cx="624076" cy="3227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000"/>
              <a:buFont typeface="Roboto Black"/>
              <a:buNone/>
            </a:pPr>
            <a:r>
              <a:rPr b="0" i="0" lang="en-US" sz="3200" u="none" cap="none" strike="noStrike">
                <a:solidFill>
                  <a:srgbClr val="48FFD5"/>
                </a:solidFill>
                <a:latin typeface="Roboto Black"/>
                <a:ea typeface="Roboto Black"/>
                <a:cs typeface="Roboto Black"/>
                <a:sym typeface="Roboto Black"/>
              </a:rPr>
              <a:t>4</a:t>
            </a:r>
            <a:endParaRPr b="0" i="0" sz="1400" u="none" cap="none" strike="noStrike">
              <a:solidFill>
                <a:srgbClr val="000000"/>
              </a:solidFill>
              <a:latin typeface="Arial"/>
              <a:ea typeface="Arial"/>
              <a:cs typeface="Arial"/>
              <a:sym typeface="Arial"/>
            </a:endParaRPr>
          </a:p>
        </p:txBody>
      </p:sp>
      <p:sp>
        <p:nvSpPr>
          <p:cNvPr id="200" name="Google Shape;200;p7"/>
          <p:cNvSpPr txBox="1"/>
          <p:nvPr/>
        </p:nvSpPr>
        <p:spPr>
          <a:xfrm>
            <a:off x="7266942" y="1562396"/>
            <a:ext cx="624076" cy="3227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000"/>
              <a:buFont typeface="Roboto Black"/>
              <a:buNone/>
            </a:pPr>
            <a:r>
              <a:rPr b="0" i="0" lang="en-US" sz="3200" u="none" cap="none" strike="noStrike">
                <a:solidFill>
                  <a:srgbClr val="48FFD5"/>
                </a:solidFill>
                <a:latin typeface="Roboto Black"/>
                <a:ea typeface="Roboto Black"/>
                <a:cs typeface="Roboto Black"/>
                <a:sym typeface="Roboto Black"/>
              </a:rPr>
              <a:t>5</a:t>
            </a:r>
            <a:endParaRPr b="0" i="0" sz="1400" u="none" cap="none" strike="noStrike">
              <a:solidFill>
                <a:srgbClr val="000000"/>
              </a:solidFill>
              <a:latin typeface="Arial"/>
              <a:ea typeface="Arial"/>
              <a:cs typeface="Arial"/>
              <a:sym typeface="Arial"/>
            </a:endParaRPr>
          </a:p>
        </p:txBody>
      </p:sp>
      <p:sp>
        <p:nvSpPr>
          <p:cNvPr id="201" name="Google Shape;201;p7"/>
          <p:cNvSpPr txBox="1"/>
          <p:nvPr/>
        </p:nvSpPr>
        <p:spPr>
          <a:xfrm>
            <a:off x="5802179" y="3316631"/>
            <a:ext cx="624000" cy="3228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000"/>
              <a:buFont typeface="Roboto Black"/>
              <a:buNone/>
            </a:pPr>
            <a:r>
              <a:rPr b="0" i="0" lang="en-US" sz="3200" u="none" cap="none" strike="noStrike">
                <a:solidFill>
                  <a:srgbClr val="48FFD5"/>
                </a:solidFill>
                <a:latin typeface="Roboto Black"/>
                <a:ea typeface="Roboto Black"/>
                <a:cs typeface="Roboto Black"/>
                <a:sym typeface="Roboto Black"/>
              </a:rPr>
              <a:t>9</a:t>
            </a:r>
            <a:endParaRPr b="0" i="0" sz="1400" u="none" cap="none" strike="noStrike">
              <a:solidFill>
                <a:srgbClr val="000000"/>
              </a:solidFill>
              <a:latin typeface="Arial"/>
              <a:ea typeface="Arial"/>
              <a:cs typeface="Arial"/>
              <a:sym typeface="Arial"/>
            </a:endParaRPr>
          </a:p>
        </p:txBody>
      </p:sp>
      <p:sp>
        <p:nvSpPr>
          <p:cNvPr id="202" name="Google Shape;202;p7"/>
          <p:cNvSpPr txBox="1"/>
          <p:nvPr/>
        </p:nvSpPr>
        <p:spPr>
          <a:xfrm>
            <a:off x="4306894" y="3331785"/>
            <a:ext cx="624000" cy="3228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000"/>
              <a:buFont typeface="Roboto Black"/>
              <a:buNone/>
            </a:pPr>
            <a:r>
              <a:rPr b="0" i="0" lang="en-US" sz="3200" u="none" cap="none" strike="noStrike">
                <a:solidFill>
                  <a:srgbClr val="48FFD5"/>
                </a:solidFill>
                <a:latin typeface="Roboto Black"/>
                <a:ea typeface="Roboto Black"/>
                <a:cs typeface="Roboto Black"/>
                <a:sym typeface="Roboto Black"/>
              </a:rPr>
              <a:t>8</a:t>
            </a:r>
            <a:endParaRPr b="0" i="0" sz="1400" u="none" cap="none" strike="noStrike">
              <a:solidFill>
                <a:srgbClr val="000000"/>
              </a:solidFill>
              <a:latin typeface="Arial"/>
              <a:ea typeface="Arial"/>
              <a:cs typeface="Arial"/>
              <a:sym typeface="Arial"/>
            </a:endParaRPr>
          </a:p>
        </p:txBody>
      </p:sp>
      <p:sp>
        <p:nvSpPr>
          <p:cNvPr id="203" name="Google Shape;203;p7"/>
          <p:cNvSpPr txBox="1"/>
          <p:nvPr/>
        </p:nvSpPr>
        <p:spPr>
          <a:xfrm>
            <a:off x="1079780" y="3331785"/>
            <a:ext cx="624000" cy="3228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000"/>
              <a:buFont typeface="Roboto Black"/>
              <a:buNone/>
            </a:pPr>
            <a:r>
              <a:rPr b="0" i="0" lang="en-US" sz="3200" u="none" cap="none" strike="noStrike">
                <a:solidFill>
                  <a:srgbClr val="48FFD5"/>
                </a:solidFill>
                <a:latin typeface="Roboto Black"/>
                <a:ea typeface="Roboto Black"/>
                <a:cs typeface="Roboto Black"/>
                <a:sym typeface="Roboto Black"/>
              </a:rPr>
              <a:t>6</a:t>
            </a:r>
            <a:endParaRPr b="0" i="0" sz="1400" u="none" cap="none" strike="noStrike">
              <a:solidFill>
                <a:srgbClr val="000000"/>
              </a:solidFill>
              <a:latin typeface="Arial"/>
              <a:ea typeface="Arial"/>
              <a:cs typeface="Arial"/>
              <a:sym typeface="Arial"/>
            </a:endParaRPr>
          </a:p>
        </p:txBody>
      </p:sp>
      <p:sp>
        <p:nvSpPr>
          <p:cNvPr id="204" name="Google Shape;204;p7"/>
          <p:cNvSpPr txBox="1"/>
          <p:nvPr/>
        </p:nvSpPr>
        <p:spPr>
          <a:xfrm>
            <a:off x="2798667" y="3324418"/>
            <a:ext cx="624000" cy="3228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000"/>
              <a:buFont typeface="Roboto Black"/>
              <a:buNone/>
            </a:pPr>
            <a:r>
              <a:rPr b="0" i="0" lang="en-US" sz="3200" u="none" cap="none" strike="noStrike">
                <a:solidFill>
                  <a:srgbClr val="48FFD5"/>
                </a:solidFill>
                <a:latin typeface="Roboto Black"/>
                <a:ea typeface="Roboto Black"/>
                <a:cs typeface="Roboto Black"/>
                <a:sym typeface="Roboto Black"/>
              </a:rPr>
              <a:t>7</a:t>
            </a:r>
            <a:endParaRPr b="0" i="0" sz="1400" u="none" cap="none" strike="noStrike">
              <a:solidFill>
                <a:srgbClr val="000000"/>
              </a:solidFill>
              <a:latin typeface="Arial"/>
              <a:ea typeface="Arial"/>
              <a:cs typeface="Arial"/>
              <a:sym typeface="Arial"/>
            </a:endParaRPr>
          </a:p>
        </p:txBody>
      </p:sp>
      <p:sp>
        <p:nvSpPr>
          <p:cNvPr id="205" name="Google Shape;205;p7"/>
          <p:cNvSpPr txBox="1"/>
          <p:nvPr/>
        </p:nvSpPr>
        <p:spPr>
          <a:xfrm>
            <a:off x="5106034" y="4258586"/>
            <a:ext cx="2076000" cy="196200"/>
          </a:xfrm>
          <a:prstGeom prst="rect">
            <a:avLst/>
          </a:prstGeom>
          <a:noFill/>
          <a:ln>
            <a:noFill/>
          </a:ln>
        </p:spPr>
        <p:txBody>
          <a:bodyPr anchorCtr="0" anchor="b" bIns="91425" lIns="91425" spcFirstLastPara="1" rIns="91425" wrap="square" tIns="91425">
            <a:noAutofit/>
          </a:bodyPr>
          <a:lstStyle/>
          <a:p>
            <a:pPr indent="0" lvl="0" marL="146050" marR="0" rtl="0" algn="ctr">
              <a:lnSpc>
                <a:spcPct val="150000"/>
              </a:lnSpc>
              <a:spcBef>
                <a:spcPts val="0"/>
              </a:spcBef>
              <a:spcAft>
                <a:spcPts val="0"/>
              </a:spcAft>
              <a:buClr>
                <a:srgbClr val="FFFFFF"/>
              </a:buClr>
              <a:buSzPts val="1300"/>
              <a:buFont typeface="Roboto Black"/>
              <a:buNone/>
            </a:pPr>
            <a:r>
              <a:t/>
            </a:r>
            <a:endParaRPr b="0" i="0" sz="1400" u="none" cap="none" strike="noStrike">
              <a:solidFill>
                <a:srgbClr val="000000"/>
              </a:solidFill>
              <a:latin typeface="Arial"/>
              <a:ea typeface="Arial"/>
              <a:cs typeface="Arial"/>
              <a:sym typeface="Arial"/>
            </a:endParaRPr>
          </a:p>
        </p:txBody>
      </p:sp>
      <p:sp>
        <p:nvSpPr>
          <p:cNvPr id="206" name="Google Shape;206;p7"/>
          <p:cNvSpPr/>
          <p:nvPr/>
        </p:nvSpPr>
        <p:spPr>
          <a:xfrm>
            <a:off x="6925481" y="4125493"/>
            <a:ext cx="1433970" cy="275589"/>
          </a:xfrm>
          <a:custGeom>
            <a:rect b="b" l="l" r="r" t="t"/>
            <a:pathLst>
              <a:path extrusionOk="0" h="14659" w="76275">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7"/>
          <p:cNvSpPr/>
          <p:nvPr/>
        </p:nvSpPr>
        <p:spPr>
          <a:xfrm>
            <a:off x="7122550" y="2865169"/>
            <a:ext cx="1028623" cy="905784"/>
          </a:xfrm>
          <a:custGeom>
            <a:rect b="b" l="l" r="r" t="t"/>
            <a:pathLst>
              <a:path extrusionOk="0" h="48180" w="54714">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7"/>
          <p:cNvSpPr/>
          <p:nvPr/>
        </p:nvSpPr>
        <p:spPr>
          <a:xfrm>
            <a:off x="7622395" y="3249552"/>
            <a:ext cx="40063" cy="916068"/>
          </a:xfrm>
          <a:custGeom>
            <a:rect b="b" l="l" r="r" t="t"/>
            <a:pathLst>
              <a:path extrusionOk="0" h="48727" w="2131">
                <a:moveTo>
                  <a:pt x="1066" y="1"/>
                </a:moveTo>
                <a:cubicBezTo>
                  <a:pt x="533" y="1"/>
                  <a:pt x="0" y="363"/>
                  <a:pt x="0" y="1087"/>
                </a:cubicBezTo>
                <a:lnTo>
                  <a:pt x="0" y="47704"/>
                </a:lnTo>
                <a:cubicBezTo>
                  <a:pt x="0" y="48300"/>
                  <a:pt x="512" y="48726"/>
                  <a:pt x="1108" y="48726"/>
                </a:cubicBezTo>
                <a:cubicBezTo>
                  <a:pt x="1705" y="48726"/>
                  <a:pt x="2131" y="48300"/>
                  <a:pt x="2131" y="47704"/>
                </a:cubicBezTo>
                <a:lnTo>
                  <a:pt x="2131" y="1087"/>
                </a:lnTo>
                <a:cubicBezTo>
                  <a:pt x="2131" y="363"/>
                  <a:pt x="1598" y="1"/>
                  <a:pt x="106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7"/>
          <p:cNvSpPr/>
          <p:nvPr/>
        </p:nvSpPr>
        <p:spPr>
          <a:xfrm>
            <a:off x="7279540" y="2997570"/>
            <a:ext cx="725812" cy="641005"/>
          </a:xfrm>
          <a:custGeom>
            <a:rect b="b" l="l" r="r" t="t"/>
            <a:pathLst>
              <a:path extrusionOk="0" h="34096" w="38607">
                <a:moveTo>
                  <a:pt x="19240" y="0"/>
                </a:moveTo>
                <a:cubicBezTo>
                  <a:pt x="17086" y="0"/>
                  <a:pt x="14897" y="412"/>
                  <a:pt x="12784" y="1282"/>
                </a:cubicBezTo>
                <a:cubicBezTo>
                  <a:pt x="4091" y="4947"/>
                  <a:pt x="1" y="14832"/>
                  <a:pt x="3580" y="23525"/>
                </a:cubicBezTo>
                <a:cubicBezTo>
                  <a:pt x="6289" y="30104"/>
                  <a:pt x="12660" y="34096"/>
                  <a:pt x="19367" y="34096"/>
                </a:cubicBezTo>
                <a:cubicBezTo>
                  <a:pt x="21521" y="34096"/>
                  <a:pt x="23710" y="33684"/>
                  <a:pt x="25823" y="32814"/>
                </a:cubicBezTo>
                <a:cubicBezTo>
                  <a:pt x="34516" y="29149"/>
                  <a:pt x="38606" y="19179"/>
                  <a:pt x="35027" y="10571"/>
                </a:cubicBezTo>
                <a:cubicBezTo>
                  <a:pt x="32318" y="3992"/>
                  <a:pt x="25947" y="0"/>
                  <a:pt x="19240" y="0"/>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7"/>
          <p:cNvSpPr/>
          <p:nvPr/>
        </p:nvSpPr>
        <p:spPr>
          <a:xfrm>
            <a:off x="7188234" y="2977248"/>
            <a:ext cx="794695" cy="682102"/>
          </a:xfrm>
          <a:custGeom>
            <a:rect b="b" l="l" r="r" t="t"/>
            <a:pathLst>
              <a:path extrusionOk="0" h="36282" w="42271">
                <a:moveTo>
                  <a:pt x="24098" y="2192"/>
                </a:moveTo>
                <a:cubicBezTo>
                  <a:pt x="24133" y="2192"/>
                  <a:pt x="24168" y="2192"/>
                  <a:pt x="24203" y="2193"/>
                </a:cubicBezTo>
                <a:cubicBezTo>
                  <a:pt x="32981" y="2193"/>
                  <a:pt x="40140" y="9266"/>
                  <a:pt x="40140" y="18129"/>
                </a:cubicBezTo>
                <a:cubicBezTo>
                  <a:pt x="40140" y="27767"/>
                  <a:pt x="32244" y="34162"/>
                  <a:pt x="24024" y="34162"/>
                </a:cubicBezTo>
                <a:cubicBezTo>
                  <a:pt x="20106" y="34162"/>
                  <a:pt x="16114" y="32709"/>
                  <a:pt x="12869" y="29463"/>
                </a:cubicBezTo>
                <a:cubicBezTo>
                  <a:pt x="2837" y="19347"/>
                  <a:pt x="9936" y="2192"/>
                  <a:pt x="24098" y="2192"/>
                </a:cubicBezTo>
                <a:close/>
                <a:moveTo>
                  <a:pt x="24021" y="1"/>
                </a:moveTo>
                <a:cubicBezTo>
                  <a:pt x="19568" y="1"/>
                  <a:pt x="15028" y="1653"/>
                  <a:pt x="11335" y="5346"/>
                </a:cubicBezTo>
                <a:cubicBezTo>
                  <a:pt x="0" y="16765"/>
                  <a:pt x="8011" y="36281"/>
                  <a:pt x="24203" y="36281"/>
                </a:cubicBezTo>
                <a:cubicBezTo>
                  <a:pt x="34174" y="36281"/>
                  <a:pt x="42270" y="28100"/>
                  <a:pt x="42270" y="18129"/>
                </a:cubicBezTo>
                <a:cubicBezTo>
                  <a:pt x="42270" y="7231"/>
                  <a:pt x="33336" y="1"/>
                  <a:pt x="2402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7"/>
          <p:cNvSpPr txBox="1"/>
          <p:nvPr/>
        </p:nvSpPr>
        <p:spPr>
          <a:xfrm>
            <a:off x="6600217" y="4245712"/>
            <a:ext cx="2076000" cy="196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000"/>
              <a:buFont typeface="Roboto Black"/>
              <a:buNone/>
            </a:pPr>
            <a:r>
              <a:rPr lang="en-US" sz="900">
                <a:solidFill>
                  <a:srgbClr val="FFFFFF"/>
                </a:solidFill>
                <a:latin typeface="Roboto Black"/>
                <a:ea typeface="Roboto Black"/>
                <a:cs typeface="Roboto Black"/>
                <a:sym typeface="Roboto Black"/>
              </a:rPr>
              <a:t>ONNX</a:t>
            </a:r>
            <a:endParaRPr b="0" i="0" sz="1400" u="none" cap="none" strike="noStrike">
              <a:solidFill>
                <a:srgbClr val="000000"/>
              </a:solidFill>
              <a:latin typeface="Arial"/>
              <a:ea typeface="Arial"/>
              <a:cs typeface="Arial"/>
              <a:sym typeface="Arial"/>
            </a:endParaRPr>
          </a:p>
        </p:txBody>
      </p:sp>
      <p:sp>
        <p:nvSpPr>
          <p:cNvPr id="212" name="Google Shape;212;p7"/>
          <p:cNvSpPr txBox="1"/>
          <p:nvPr/>
        </p:nvSpPr>
        <p:spPr>
          <a:xfrm>
            <a:off x="7326179" y="3316631"/>
            <a:ext cx="624000" cy="3228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000"/>
              <a:buFont typeface="Roboto Black"/>
              <a:buNone/>
            </a:pPr>
            <a:r>
              <a:rPr b="0" i="0" lang="en-US" sz="3200" u="none" cap="none" strike="noStrike">
                <a:solidFill>
                  <a:srgbClr val="48FFD5"/>
                </a:solidFill>
                <a:latin typeface="Roboto Black"/>
                <a:ea typeface="Roboto Black"/>
                <a:cs typeface="Roboto Black"/>
                <a:sym typeface="Roboto Black"/>
              </a:rPr>
              <a:t>9</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1"/>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US"/>
              <a:t>TIMELINE</a:t>
            </a:r>
            <a:endParaRPr/>
          </a:p>
        </p:txBody>
      </p:sp>
      <p:cxnSp>
        <p:nvCxnSpPr>
          <p:cNvPr id="218" name="Google Shape;218;p11"/>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graphicFrame>
        <p:nvGraphicFramePr>
          <p:cNvPr id="219" name="Google Shape;219;p11"/>
          <p:cNvGraphicFramePr/>
          <p:nvPr/>
        </p:nvGraphicFramePr>
        <p:xfrm>
          <a:off x="906444" y="1738851"/>
          <a:ext cx="3000000" cy="3000000"/>
        </p:xfrm>
        <a:graphic>
          <a:graphicData uri="http://schemas.openxmlformats.org/drawingml/2006/table">
            <a:tbl>
              <a:tblPr>
                <a:noFill/>
                <a:tableStyleId>{6B0D9ED5-5032-4075-8823-3EFBC9587BA7}</a:tableStyleId>
              </a:tblPr>
              <a:tblGrid>
                <a:gridCol w="610925"/>
                <a:gridCol w="610925"/>
                <a:gridCol w="610925"/>
                <a:gridCol w="610925"/>
                <a:gridCol w="610925"/>
                <a:gridCol w="610925"/>
                <a:gridCol w="610925"/>
                <a:gridCol w="610925"/>
                <a:gridCol w="610925"/>
                <a:gridCol w="610925"/>
                <a:gridCol w="610925"/>
                <a:gridCol w="610925"/>
              </a:tblGrid>
              <a:tr h="433375">
                <a:tc gridSpan="3">
                  <a:txBody>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solidFill>
                            <a:schemeClr val="lt1"/>
                          </a:solidFill>
                          <a:latin typeface="Roboto Black"/>
                          <a:ea typeface="Roboto Black"/>
                          <a:cs typeface="Roboto Black"/>
                          <a:sym typeface="Roboto Black"/>
                        </a:rPr>
                        <a:t>REVIEW - 1</a:t>
                      </a:r>
                      <a:endParaRPr b="1" sz="1050" u="none" cap="none" strike="noStrike">
                        <a:solidFill>
                          <a:schemeClr val="lt1"/>
                        </a:solidFill>
                        <a:latin typeface="Roboto Black"/>
                        <a:ea typeface="Roboto Black"/>
                        <a:cs typeface="Roboto Black"/>
                        <a:sym typeface="Roboto Black"/>
                      </a:endParaRPr>
                    </a:p>
                  </a:txBody>
                  <a:tcPr marT="30950" marB="30950" marR="61900" marL="619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48FFD5"/>
                    </a:solidFill>
                  </a:tcPr>
                </a:tc>
                <a:tc hMerge="1"/>
                <a:tc hMerge="1"/>
                <a:tc gridSpan="3">
                  <a:txBody>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solidFill>
                            <a:schemeClr val="lt1"/>
                          </a:solidFill>
                          <a:latin typeface="Roboto Black"/>
                          <a:ea typeface="Roboto Black"/>
                          <a:cs typeface="Roboto Black"/>
                          <a:sym typeface="Roboto Black"/>
                        </a:rPr>
                        <a:t>REVIEW - 2</a:t>
                      </a:r>
                      <a:endParaRPr b="1" sz="1050" u="none" cap="none" strike="noStrike">
                        <a:solidFill>
                          <a:schemeClr val="lt1"/>
                        </a:solidFill>
                        <a:latin typeface="Roboto Black"/>
                        <a:ea typeface="Roboto Black"/>
                        <a:cs typeface="Roboto Black"/>
                        <a:sym typeface="Roboto Black"/>
                      </a:endParaRPr>
                    </a:p>
                  </a:txBody>
                  <a:tcPr marT="30950" marB="30950" marR="61900" marL="619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48FFD5"/>
                    </a:solidFill>
                  </a:tcPr>
                </a:tc>
                <a:tc hMerge="1"/>
                <a:tc hMerge="1"/>
                <a:tc gridSpan="3">
                  <a:txBody>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solidFill>
                            <a:schemeClr val="lt1"/>
                          </a:solidFill>
                          <a:latin typeface="Roboto Black"/>
                          <a:ea typeface="Roboto Black"/>
                          <a:cs typeface="Roboto Black"/>
                          <a:sym typeface="Roboto Black"/>
                        </a:rPr>
                        <a:t>REVIEW - 3</a:t>
                      </a:r>
                      <a:endParaRPr b="1" sz="1050" u="none" cap="none" strike="noStrike">
                        <a:solidFill>
                          <a:schemeClr val="lt1"/>
                        </a:solidFill>
                        <a:latin typeface="Roboto Black"/>
                        <a:ea typeface="Roboto Black"/>
                        <a:cs typeface="Roboto Black"/>
                        <a:sym typeface="Roboto Black"/>
                      </a:endParaRPr>
                    </a:p>
                  </a:txBody>
                  <a:tcPr marT="30950" marB="30950" marR="61900" marL="619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48FFD5"/>
                    </a:solidFill>
                  </a:tcPr>
                </a:tc>
                <a:tc hMerge="1"/>
                <a:tc hMerge="1"/>
                <a:tc gridSpan="3">
                  <a:txBody>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solidFill>
                            <a:schemeClr val="lt1"/>
                          </a:solidFill>
                          <a:latin typeface="Roboto Black"/>
                          <a:ea typeface="Roboto Black"/>
                          <a:cs typeface="Roboto Black"/>
                          <a:sym typeface="Roboto Black"/>
                        </a:rPr>
                        <a:t>PROJECT SUBMISSION</a:t>
                      </a:r>
                      <a:endParaRPr b="1" sz="1050" u="none" cap="none" strike="noStrike">
                        <a:solidFill>
                          <a:schemeClr val="lt1"/>
                        </a:solidFill>
                        <a:latin typeface="Roboto Black"/>
                        <a:ea typeface="Roboto Black"/>
                        <a:cs typeface="Roboto Black"/>
                        <a:sym typeface="Roboto Black"/>
                      </a:endParaRPr>
                    </a:p>
                  </a:txBody>
                  <a:tcPr marT="30950" marB="30950" marR="61900" marL="619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48FFD5"/>
                    </a:solidFill>
                  </a:tcPr>
                </a:tc>
                <a:tc hMerge="1"/>
                <a:tc hMerge="1"/>
              </a:tr>
              <a:tr h="433375">
                <a:tc>
                  <a:txBody>
                    <a:bodyPr/>
                    <a:lstStyle/>
                    <a:p>
                      <a:pPr indent="0" lvl="0" marL="0" marR="0" rtl="0" algn="ctr">
                        <a:lnSpc>
                          <a:spcPct val="100000"/>
                        </a:lnSpc>
                        <a:spcBef>
                          <a:spcPts val="0"/>
                        </a:spcBef>
                        <a:spcAft>
                          <a:spcPts val="0"/>
                        </a:spcAft>
                        <a:buClr>
                          <a:srgbClr val="000000"/>
                        </a:buClr>
                        <a:buSzPts val="1600"/>
                        <a:buFont typeface="Arial"/>
                        <a:buNone/>
                      </a:pPr>
                      <a:r>
                        <a:rPr b="0" lang="en-US" sz="1600" u="none" cap="none" strike="noStrike">
                          <a:solidFill>
                            <a:schemeClr val="lt1"/>
                          </a:solidFill>
                          <a:latin typeface="Roboto Black"/>
                          <a:ea typeface="Roboto Black"/>
                          <a:cs typeface="Roboto Black"/>
                          <a:sym typeface="Roboto Black"/>
                        </a:rPr>
                        <a:t>11</a:t>
                      </a:r>
                      <a:endParaRPr b="0" sz="1050" u="none" cap="none" strike="noStrike">
                        <a:solidFill>
                          <a:schemeClr val="lt1"/>
                        </a:solidFill>
                        <a:latin typeface="Roboto Black"/>
                        <a:ea typeface="Roboto Black"/>
                        <a:cs typeface="Roboto Black"/>
                        <a:sym typeface="Roboto Black"/>
                      </a:endParaRPr>
                    </a:p>
                  </a:txBody>
                  <a:tcPr marT="30950" marB="30950" marR="61925" marL="619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5707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b="0" lang="en-US" sz="1600" u="none" cap="none" strike="noStrike">
                          <a:solidFill>
                            <a:schemeClr val="lt1"/>
                          </a:solidFill>
                          <a:latin typeface="Roboto Black"/>
                          <a:ea typeface="Roboto Black"/>
                          <a:cs typeface="Roboto Black"/>
                          <a:sym typeface="Roboto Black"/>
                        </a:rPr>
                        <a:t>MAR</a:t>
                      </a:r>
                      <a:endParaRPr b="0" sz="1050" u="none" cap="none" strike="noStrike">
                        <a:solidFill>
                          <a:schemeClr val="lt1"/>
                        </a:solidFill>
                        <a:latin typeface="Roboto Black"/>
                        <a:ea typeface="Roboto Black"/>
                        <a:cs typeface="Roboto Black"/>
                        <a:sym typeface="Roboto Black"/>
                      </a:endParaRPr>
                    </a:p>
                  </a:txBody>
                  <a:tcPr marT="30950" marB="30950" marR="61925" marL="619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5707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b="0" lang="en-US" sz="1600" u="none" cap="none" strike="noStrike">
                          <a:solidFill>
                            <a:schemeClr val="lt1"/>
                          </a:solidFill>
                          <a:latin typeface="Roboto Black"/>
                          <a:ea typeface="Roboto Black"/>
                          <a:cs typeface="Roboto Black"/>
                          <a:sym typeface="Roboto Black"/>
                        </a:rPr>
                        <a:t>2023</a:t>
                      </a:r>
                      <a:endParaRPr b="0" sz="1050" u="none" cap="none" strike="noStrike">
                        <a:solidFill>
                          <a:schemeClr val="lt1"/>
                        </a:solidFill>
                        <a:latin typeface="Roboto Black"/>
                        <a:ea typeface="Roboto Black"/>
                        <a:cs typeface="Roboto Black"/>
                        <a:sym typeface="Roboto Black"/>
                      </a:endParaRPr>
                    </a:p>
                  </a:txBody>
                  <a:tcPr marT="30950" marB="30950" marR="61925" marL="61925" anchor="ctr">
                    <a:lnL cap="flat" cmpd="sng" w="9525">
                      <a:solidFill>
                        <a:srgbClr val="000000">
                          <a:alpha val="0"/>
                        </a:srgbClr>
                      </a:solidFill>
                      <a:prstDash val="solid"/>
                      <a:round/>
                      <a:headEnd len="sm" w="sm" type="none"/>
                      <a:tailEnd len="sm" w="sm" type="none"/>
                    </a:lnL>
                    <a:lnR cap="flat" cmpd="sng" w="9525">
                      <a:solidFill>
                        <a:srgbClr val="75707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5707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a:solidFill>
                            <a:schemeClr val="lt1"/>
                          </a:solidFill>
                          <a:latin typeface="Roboto Black"/>
                          <a:ea typeface="Roboto Black"/>
                          <a:cs typeface="Roboto Black"/>
                          <a:sym typeface="Roboto Black"/>
                        </a:rPr>
                        <a:t>26</a:t>
                      </a:r>
                      <a:endParaRPr b="0" sz="1050" u="none" cap="none" strike="noStrike">
                        <a:solidFill>
                          <a:schemeClr val="lt1"/>
                        </a:solidFill>
                        <a:latin typeface="Roboto Black"/>
                        <a:ea typeface="Roboto Black"/>
                        <a:cs typeface="Roboto Black"/>
                        <a:sym typeface="Roboto Black"/>
                      </a:endParaRPr>
                    </a:p>
                  </a:txBody>
                  <a:tcPr marT="30950" marB="30950" marR="61925" marL="61925" anchor="ctr">
                    <a:lnL cap="flat" cmpd="sng" w="9525">
                      <a:solidFill>
                        <a:srgbClr val="75707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5707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b="0" lang="en-US" sz="1600" u="none" cap="none" strike="noStrike">
                          <a:solidFill>
                            <a:schemeClr val="lt1"/>
                          </a:solidFill>
                          <a:latin typeface="Roboto Black"/>
                          <a:ea typeface="Roboto Black"/>
                          <a:cs typeface="Roboto Black"/>
                          <a:sym typeface="Roboto Black"/>
                        </a:rPr>
                        <a:t>APR</a:t>
                      </a:r>
                      <a:endParaRPr b="0" sz="1050" u="none" cap="none" strike="noStrike">
                        <a:solidFill>
                          <a:schemeClr val="lt1"/>
                        </a:solidFill>
                        <a:latin typeface="Roboto Black"/>
                        <a:ea typeface="Roboto Black"/>
                        <a:cs typeface="Roboto Black"/>
                        <a:sym typeface="Roboto Black"/>
                      </a:endParaRPr>
                    </a:p>
                  </a:txBody>
                  <a:tcPr marT="30950" marB="30950" marR="61925" marL="619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5707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b="0" lang="en-US" sz="1600" u="none" cap="none" strike="noStrike">
                          <a:solidFill>
                            <a:schemeClr val="lt1"/>
                          </a:solidFill>
                          <a:latin typeface="Roboto Black"/>
                          <a:ea typeface="Roboto Black"/>
                          <a:cs typeface="Roboto Black"/>
                          <a:sym typeface="Roboto Black"/>
                        </a:rPr>
                        <a:t>2023</a:t>
                      </a:r>
                      <a:endParaRPr b="0" sz="1050" u="none" cap="none" strike="noStrike">
                        <a:solidFill>
                          <a:schemeClr val="lt1"/>
                        </a:solidFill>
                        <a:latin typeface="Roboto Black"/>
                        <a:ea typeface="Roboto Black"/>
                        <a:cs typeface="Roboto Black"/>
                        <a:sym typeface="Roboto Black"/>
                      </a:endParaRPr>
                    </a:p>
                  </a:txBody>
                  <a:tcPr marT="30950" marB="30950" marR="61925" marL="61925" anchor="ctr">
                    <a:lnL cap="flat" cmpd="sng" w="9525">
                      <a:solidFill>
                        <a:srgbClr val="000000">
                          <a:alpha val="0"/>
                        </a:srgbClr>
                      </a:solidFill>
                      <a:prstDash val="solid"/>
                      <a:round/>
                      <a:headEnd len="sm" w="sm" type="none"/>
                      <a:tailEnd len="sm" w="sm" type="none"/>
                    </a:lnL>
                    <a:lnR cap="flat" cmpd="sng" w="9525">
                      <a:solidFill>
                        <a:srgbClr val="75707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5707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b="0" lang="en-US" sz="1600" u="none" cap="none" strike="noStrike">
                          <a:solidFill>
                            <a:schemeClr val="lt1"/>
                          </a:solidFill>
                          <a:latin typeface="Roboto Black"/>
                          <a:ea typeface="Roboto Black"/>
                          <a:cs typeface="Roboto Black"/>
                          <a:sym typeface="Roboto Black"/>
                        </a:rPr>
                        <a:t>XX</a:t>
                      </a:r>
                      <a:endParaRPr b="0" sz="1050" u="none" cap="none" strike="noStrike">
                        <a:solidFill>
                          <a:schemeClr val="lt1"/>
                        </a:solidFill>
                        <a:latin typeface="Roboto Black"/>
                        <a:ea typeface="Roboto Black"/>
                        <a:cs typeface="Roboto Black"/>
                        <a:sym typeface="Roboto Black"/>
                      </a:endParaRPr>
                    </a:p>
                  </a:txBody>
                  <a:tcPr marT="30950" marB="30950" marR="61925" marL="61925" anchor="ctr">
                    <a:lnL cap="flat" cmpd="sng" w="9525">
                      <a:solidFill>
                        <a:srgbClr val="75707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5707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b="0" lang="en-US" sz="1600" u="none" cap="none" strike="noStrike">
                          <a:solidFill>
                            <a:schemeClr val="lt1"/>
                          </a:solidFill>
                          <a:latin typeface="Roboto Black"/>
                          <a:ea typeface="Roboto Black"/>
                          <a:cs typeface="Roboto Black"/>
                          <a:sym typeface="Roboto Black"/>
                        </a:rPr>
                        <a:t>MAY</a:t>
                      </a:r>
                      <a:endParaRPr b="0" sz="1050" u="none" cap="none" strike="noStrike">
                        <a:solidFill>
                          <a:schemeClr val="lt1"/>
                        </a:solidFill>
                        <a:latin typeface="Roboto Black"/>
                        <a:ea typeface="Roboto Black"/>
                        <a:cs typeface="Roboto Black"/>
                        <a:sym typeface="Roboto Black"/>
                      </a:endParaRPr>
                    </a:p>
                  </a:txBody>
                  <a:tcPr marT="30950" marB="30950" marR="61925" marL="619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5707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b="0" lang="en-US" sz="1600" u="none" cap="none" strike="noStrike">
                          <a:solidFill>
                            <a:schemeClr val="lt1"/>
                          </a:solidFill>
                          <a:latin typeface="Roboto Black"/>
                          <a:ea typeface="Roboto Black"/>
                          <a:cs typeface="Roboto Black"/>
                          <a:sym typeface="Roboto Black"/>
                        </a:rPr>
                        <a:t>2023</a:t>
                      </a:r>
                      <a:endParaRPr b="0" sz="1050" u="none" cap="none" strike="noStrike">
                        <a:solidFill>
                          <a:schemeClr val="lt1"/>
                        </a:solidFill>
                        <a:latin typeface="Roboto Black"/>
                        <a:ea typeface="Roboto Black"/>
                        <a:cs typeface="Roboto Black"/>
                        <a:sym typeface="Roboto Black"/>
                      </a:endParaRPr>
                    </a:p>
                  </a:txBody>
                  <a:tcPr marT="30950" marB="30950" marR="61925" marL="61925" anchor="ctr">
                    <a:lnL cap="flat" cmpd="sng" w="9525">
                      <a:solidFill>
                        <a:srgbClr val="000000">
                          <a:alpha val="0"/>
                        </a:srgbClr>
                      </a:solidFill>
                      <a:prstDash val="solid"/>
                      <a:round/>
                      <a:headEnd len="sm" w="sm" type="none"/>
                      <a:tailEnd len="sm" w="sm" type="none"/>
                    </a:lnL>
                    <a:lnR cap="flat" cmpd="sng" w="9525">
                      <a:solidFill>
                        <a:srgbClr val="75707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5707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b="0" lang="en-US" sz="1600" u="none" cap="none" strike="noStrike">
                          <a:solidFill>
                            <a:schemeClr val="lt1"/>
                          </a:solidFill>
                          <a:latin typeface="Roboto Black"/>
                          <a:ea typeface="Roboto Black"/>
                          <a:cs typeface="Roboto Black"/>
                          <a:sym typeface="Roboto Black"/>
                        </a:rPr>
                        <a:t>XX</a:t>
                      </a:r>
                      <a:endParaRPr b="0" sz="1050" u="none" cap="none" strike="noStrike">
                        <a:solidFill>
                          <a:schemeClr val="lt1"/>
                        </a:solidFill>
                        <a:latin typeface="Roboto Black"/>
                        <a:ea typeface="Roboto Black"/>
                        <a:cs typeface="Roboto Black"/>
                        <a:sym typeface="Roboto Black"/>
                      </a:endParaRPr>
                    </a:p>
                  </a:txBody>
                  <a:tcPr marT="30950" marB="30950" marR="61925" marL="61925" anchor="ctr">
                    <a:lnL cap="flat" cmpd="sng" w="9525">
                      <a:solidFill>
                        <a:srgbClr val="75707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5707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b="0" lang="en-US" sz="1600" u="none" cap="none" strike="noStrike">
                          <a:solidFill>
                            <a:schemeClr val="lt1"/>
                          </a:solidFill>
                          <a:latin typeface="Roboto Black"/>
                          <a:ea typeface="Roboto Black"/>
                          <a:cs typeface="Roboto Black"/>
                          <a:sym typeface="Roboto Black"/>
                        </a:rPr>
                        <a:t>MAY</a:t>
                      </a:r>
                      <a:endParaRPr b="0" sz="1050" u="none" cap="none" strike="noStrike">
                        <a:solidFill>
                          <a:schemeClr val="lt1"/>
                        </a:solidFill>
                        <a:latin typeface="Roboto Black"/>
                        <a:ea typeface="Roboto Black"/>
                        <a:cs typeface="Roboto Black"/>
                        <a:sym typeface="Roboto Black"/>
                      </a:endParaRPr>
                    </a:p>
                  </a:txBody>
                  <a:tcPr marT="30950" marB="30950" marR="61925" marL="619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5707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b="0" lang="en-US" sz="1600" u="none" cap="none" strike="noStrike">
                          <a:solidFill>
                            <a:schemeClr val="lt1"/>
                          </a:solidFill>
                          <a:latin typeface="Roboto Black"/>
                          <a:ea typeface="Roboto Black"/>
                          <a:cs typeface="Roboto Black"/>
                          <a:sym typeface="Roboto Black"/>
                        </a:rPr>
                        <a:t>2023</a:t>
                      </a:r>
                      <a:endParaRPr b="0" sz="1050" u="none" cap="none" strike="noStrike">
                        <a:solidFill>
                          <a:schemeClr val="lt1"/>
                        </a:solidFill>
                        <a:latin typeface="Roboto Black"/>
                        <a:ea typeface="Roboto Black"/>
                        <a:cs typeface="Roboto Black"/>
                        <a:sym typeface="Roboto Black"/>
                      </a:endParaRPr>
                    </a:p>
                  </a:txBody>
                  <a:tcPr marT="30950" marB="30950" marR="61925" marL="619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57070"/>
                      </a:solidFill>
                      <a:prstDash val="solid"/>
                      <a:round/>
                      <a:headEnd len="sm" w="sm" type="none"/>
                      <a:tailEnd len="sm" w="sm" type="none"/>
                    </a:lnB>
                  </a:tcPr>
                </a:tc>
              </a:tr>
              <a:tr h="1114375">
                <a:tc gridSpan="3">
                  <a:txBody>
                    <a:bodyPr/>
                    <a:lstStyle/>
                    <a:p>
                      <a:pPr indent="0" lvl="0" marL="0" marR="0" rtl="0" algn="ctr">
                        <a:lnSpc>
                          <a:spcPct val="150000"/>
                        </a:lnSpc>
                        <a:spcBef>
                          <a:spcPts val="0"/>
                        </a:spcBef>
                        <a:spcAft>
                          <a:spcPts val="0"/>
                        </a:spcAft>
                        <a:buClr>
                          <a:srgbClr val="000000"/>
                        </a:buClr>
                        <a:buSzPts val="1400"/>
                        <a:buFont typeface="Arial"/>
                        <a:buNone/>
                      </a:pPr>
                      <a:r>
                        <a:rPr b="0" lang="en-US" sz="1400" u="none" cap="none" strike="noStrike">
                          <a:solidFill>
                            <a:schemeClr val="lt1"/>
                          </a:solidFill>
                          <a:latin typeface="Roboto Black"/>
                          <a:ea typeface="Roboto Black"/>
                          <a:cs typeface="Roboto Black"/>
                          <a:sym typeface="Roboto Black"/>
                        </a:rPr>
                        <a:t>THEORETICAL APPROACH</a:t>
                      </a:r>
                      <a:endParaRPr b="0" sz="1400" u="none" cap="none" strike="noStrike">
                        <a:solidFill>
                          <a:schemeClr val="lt1"/>
                        </a:solidFill>
                        <a:latin typeface="Roboto Black"/>
                        <a:ea typeface="Roboto Black"/>
                        <a:cs typeface="Roboto Black"/>
                        <a:sym typeface="Roboto Black"/>
                      </a:endParaRPr>
                    </a:p>
                    <a:p>
                      <a:pPr indent="0" lvl="0" marL="0" marR="0" rtl="0" algn="ctr">
                        <a:lnSpc>
                          <a:spcPct val="150000"/>
                        </a:lnSpc>
                        <a:spcBef>
                          <a:spcPts val="0"/>
                        </a:spcBef>
                        <a:spcAft>
                          <a:spcPts val="0"/>
                        </a:spcAft>
                        <a:buClr>
                          <a:srgbClr val="000000"/>
                        </a:buClr>
                        <a:buSzPts val="1400"/>
                        <a:buFont typeface="Arial"/>
                        <a:buNone/>
                      </a:pPr>
                      <a:r>
                        <a:rPr lang="en-US" sz="1400" u="none" cap="none" strike="noStrike">
                          <a:solidFill>
                            <a:schemeClr val="lt1"/>
                          </a:solidFill>
                          <a:latin typeface="Roboto Black"/>
                          <a:ea typeface="Roboto Black"/>
                          <a:cs typeface="Roboto Black"/>
                          <a:sym typeface="Roboto Black"/>
                        </a:rPr>
                        <a:t>(idea)</a:t>
                      </a:r>
                      <a:endParaRPr sz="1400" u="none" cap="none" strike="noStrike">
                        <a:solidFill>
                          <a:schemeClr val="lt1"/>
                        </a:solidFill>
                        <a:latin typeface="Roboto Black"/>
                        <a:ea typeface="Roboto Black"/>
                        <a:cs typeface="Roboto Black"/>
                        <a:sym typeface="Roboto Black"/>
                      </a:endParaRPr>
                    </a:p>
                  </a:txBody>
                  <a:tcPr marT="30950" marB="30950" marR="61900" marL="61900" anchor="ctr">
                    <a:lnL cap="flat" cmpd="sng" w="9525">
                      <a:solidFill>
                        <a:srgbClr val="000000">
                          <a:alpha val="0"/>
                        </a:srgbClr>
                      </a:solidFill>
                      <a:prstDash val="solid"/>
                      <a:round/>
                      <a:headEnd len="sm" w="sm" type="none"/>
                      <a:tailEnd len="sm" w="sm" type="none"/>
                    </a:lnL>
                    <a:lnR cap="flat" cmpd="sng" w="9525">
                      <a:solidFill>
                        <a:srgbClr val="757070"/>
                      </a:solidFill>
                      <a:prstDash val="solid"/>
                      <a:round/>
                      <a:headEnd len="sm" w="sm" type="none"/>
                      <a:tailEnd len="sm" w="sm" type="none"/>
                    </a:lnR>
                    <a:lnT cap="flat" cmpd="sng" w="9525">
                      <a:solidFill>
                        <a:srgbClr val="75707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c hMerge="1"/>
                <a:tc gridSpan="3">
                  <a:txBody>
                    <a:bodyPr/>
                    <a:lstStyle/>
                    <a:p>
                      <a:pPr indent="0" lvl="0" marL="0" marR="0" rtl="0" algn="ctr">
                        <a:lnSpc>
                          <a:spcPct val="150000"/>
                        </a:lnSpc>
                        <a:spcBef>
                          <a:spcPts val="0"/>
                        </a:spcBef>
                        <a:spcAft>
                          <a:spcPts val="0"/>
                        </a:spcAft>
                        <a:buClr>
                          <a:srgbClr val="000000"/>
                        </a:buClr>
                        <a:buSzPts val="1400"/>
                        <a:buFont typeface="Arial"/>
                        <a:buNone/>
                      </a:pPr>
                      <a:r>
                        <a:rPr b="0" lang="en-US" sz="1400" u="none" cap="none" strike="noStrike">
                          <a:solidFill>
                            <a:schemeClr val="lt1"/>
                          </a:solidFill>
                          <a:latin typeface="Roboto Black"/>
                          <a:ea typeface="Roboto Black"/>
                          <a:cs typeface="Roboto Black"/>
                          <a:sym typeface="Roboto Black"/>
                        </a:rPr>
                        <a:t>PROTOTYPE DEVELOPMENT</a:t>
                      </a:r>
                      <a:endParaRPr b="0" sz="1400" u="none" cap="none" strike="noStrike">
                        <a:solidFill>
                          <a:schemeClr val="lt1"/>
                        </a:solidFill>
                        <a:latin typeface="Roboto Black"/>
                        <a:ea typeface="Roboto Black"/>
                        <a:cs typeface="Roboto Black"/>
                        <a:sym typeface="Roboto Black"/>
                      </a:endParaRPr>
                    </a:p>
                    <a:p>
                      <a:pPr indent="0" lvl="0" marL="0" marR="0" rtl="0" algn="ctr">
                        <a:lnSpc>
                          <a:spcPct val="150000"/>
                        </a:lnSpc>
                        <a:spcBef>
                          <a:spcPts val="0"/>
                        </a:spcBef>
                        <a:spcAft>
                          <a:spcPts val="0"/>
                        </a:spcAft>
                        <a:buClr>
                          <a:srgbClr val="000000"/>
                        </a:buClr>
                        <a:buSzPts val="1400"/>
                        <a:buFont typeface="Arial"/>
                        <a:buNone/>
                      </a:pPr>
                      <a:r>
                        <a:rPr lang="en-US" sz="1400" u="none" cap="none" strike="noStrike">
                          <a:solidFill>
                            <a:schemeClr val="lt1"/>
                          </a:solidFill>
                          <a:latin typeface="Roboto Black"/>
                          <a:ea typeface="Roboto Black"/>
                          <a:cs typeface="Roboto Black"/>
                          <a:sym typeface="Roboto Black"/>
                        </a:rPr>
                        <a:t>(</a:t>
                      </a:r>
                      <a:r>
                        <a:rPr lang="en-US">
                          <a:solidFill>
                            <a:schemeClr val="lt1"/>
                          </a:solidFill>
                          <a:latin typeface="Roboto Black"/>
                          <a:ea typeface="Roboto Black"/>
                          <a:cs typeface="Roboto Black"/>
                          <a:sym typeface="Roboto Black"/>
                        </a:rPr>
                        <a:t>prototype in progress</a:t>
                      </a:r>
                      <a:r>
                        <a:rPr lang="en-US" sz="1400" u="none" cap="none" strike="noStrike">
                          <a:solidFill>
                            <a:schemeClr val="lt1"/>
                          </a:solidFill>
                          <a:latin typeface="Roboto Black"/>
                          <a:ea typeface="Roboto Black"/>
                          <a:cs typeface="Roboto Black"/>
                          <a:sym typeface="Roboto Black"/>
                        </a:rPr>
                        <a:t>)</a:t>
                      </a:r>
                      <a:endParaRPr sz="1400" u="none" cap="none" strike="noStrike">
                        <a:solidFill>
                          <a:schemeClr val="lt1"/>
                        </a:solidFill>
                        <a:latin typeface="Roboto Black"/>
                        <a:ea typeface="Roboto Black"/>
                        <a:cs typeface="Roboto Black"/>
                        <a:sym typeface="Roboto Black"/>
                      </a:endParaRPr>
                    </a:p>
                  </a:txBody>
                  <a:tcPr marT="30950" marB="30950" marR="61900" marL="61900" anchor="ctr">
                    <a:lnL cap="flat" cmpd="sng" w="9525">
                      <a:solidFill>
                        <a:srgbClr val="757070"/>
                      </a:solidFill>
                      <a:prstDash val="solid"/>
                      <a:round/>
                      <a:headEnd len="sm" w="sm" type="none"/>
                      <a:tailEnd len="sm" w="sm" type="none"/>
                    </a:lnL>
                    <a:lnR cap="flat" cmpd="sng" w="9525">
                      <a:solidFill>
                        <a:srgbClr val="757070"/>
                      </a:solidFill>
                      <a:prstDash val="solid"/>
                      <a:round/>
                      <a:headEnd len="sm" w="sm" type="none"/>
                      <a:tailEnd len="sm" w="sm" type="none"/>
                    </a:lnR>
                    <a:lnT cap="flat" cmpd="sng" w="9525">
                      <a:solidFill>
                        <a:srgbClr val="75707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c hMerge="1"/>
                <a:tc gridSpan="3">
                  <a:txBody>
                    <a:bodyPr/>
                    <a:lstStyle/>
                    <a:p>
                      <a:pPr indent="0" lvl="0" marL="0" marR="0" rtl="0" algn="ctr">
                        <a:lnSpc>
                          <a:spcPct val="150000"/>
                        </a:lnSpc>
                        <a:spcBef>
                          <a:spcPts val="0"/>
                        </a:spcBef>
                        <a:spcAft>
                          <a:spcPts val="0"/>
                        </a:spcAft>
                        <a:buClr>
                          <a:srgbClr val="000000"/>
                        </a:buClr>
                        <a:buSzPts val="1400"/>
                        <a:buFont typeface="Arial"/>
                        <a:buNone/>
                      </a:pPr>
                      <a:r>
                        <a:rPr lang="en-US">
                          <a:solidFill>
                            <a:schemeClr val="lt1"/>
                          </a:solidFill>
                          <a:latin typeface="Roboto Black"/>
                          <a:ea typeface="Roboto Black"/>
                          <a:cs typeface="Roboto Black"/>
                          <a:sym typeface="Roboto Black"/>
                        </a:rPr>
                        <a:t>REDEFINING AND PIVOTING</a:t>
                      </a:r>
                      <a:endParaRPr b="0" sz="1400" u="none" cap="none" strike="noStrike">
                        <a:solidFill>
                          <a:schemeClr val="lt1"/>
                        </a:solidFill>
                        <a:latin typeface="Roboto Black"/>
                        <a:ea typeface="Roboto Black"/>
                        <a:cs typeface="Roboto Black"/>
                        <a:sym typeface="Roboto Black"/>
                      </a:endParaRPr>
                    </a:p>
                    <a:p>
                      <a:pPr indent="0" lvl="0" marL="0" marR="0" rtl="0" algn="ctr">
                        <a:lnSpc>
                          <a:spcPct val="150000"/>
                        </a:lnSpc>
                        <a:spcBef>
                          <a:spcPts val="0"/>
                        </a:spcBef>
                        <a:spcAft>
                          <a:spcPts val="0"/>
                        </a:spcAft>
                        <a:buClr>
                          <a:srgbClr val="000000"/>
                        </a:buClr>
                        <a:buSzPts val="1400"/>
                        <a:buFont typeface="Arial"/>
                        <a:buNone/>
                      </a:pPr>
                      <a:r>
                        <a:rPr lang="en-US" sz="1400" u="none" cap="none" strike="noStrike">
                          <a:solidFill>
                            <a:schemeClr val="lt1"/>
                          </a:solidFill>
                          <a:latin typeface="Roboto Black"/>
                          <a:ea typeface="Roboto Black"/>
                          <a:cs typeface="Roboto Black"/>
                          <a:sym typeface="Roboto Black"/>
                        </a:rPr>
                        <a:t>(</a:t>
                      </a:r>
                      <a:r>
                        <a:rPr lang="en-US">
                          <a:solidFill>
                            <a:schemeClr val="lt1"/>
                          </a:solidFill>
                          <a:latin typeface="Roboto Black"/>
                          <a:ea typeface="Roboto Black"/>
                          <a:cs typeface="Roboto Black"/>
                          <a:sym typeface="Roboto Black"/>
                        </a:rPr>
                        <a:t>OPTIMIZED</a:t>
                      </a:r>
                      <a:r>
                        <a:rPr lang="en-US" sz="1400" u="none" cap="none" strike="noStrike">
                          <a:solidFill>
                            <a:schemeClr val="lt1"/>
                          </a:solidFill>
                          <a:latin typeface="Roboto Black"/>
                          <a:ea typeface="Roboto Black"/>
                          <a:cs typeface="Roboto Black"/>
                          <a:sym typeface="Roboto Black"/>
                        </a:rPr>
                        <a:t>)</a:t>
                      </a:r>
                      <a:endParaRPr sz="1400" u="none" cap="none" strike="noStrike">
                        <a:solidFill>
                          <a:schemeClr val="lt1"/>
                        </a:solidFill>
                        <a:latin typeface="Roboto Black"/>
                        <a:ea typeface="Roboto Black"/>
                        <a:cs typeface="Roboto Black"/>
                        <a:sym typeface="Roboto Black"/>
                      </a:endParaRPr>
                    </a:p>
                  </a:txBody>
                  <a:tcPr marT="30950" marB="30950" marR="61900" marL="61900" anchor="ctr">
                    <a:lnL cap="flat" cmpd="sng" w="9525">
                      <a:solidFill>
                        <a:srgbClr val="757070"/>
                      </a:solidFill>
                      <a:prstDash val="solid"/>
                      <a:round/>
                      <a:headEnd len="sm" w="sm" type="none"/>
                      <a:tailEnd len="sm" w="sm" type="none"/>
                    </a:lnL>
                    <a:lnR cap="flat" cmpd="sng" w="9525">
                      <a:solidFill>
                        <a:srgbClr val="757070"/>
                      </a:solidFill>
                      <a:prstDash val="solid"/>
                      <a:round/>
                      <a:headEnd len="sm" w="sm" type="none"/>
                      <a:tailEnd len="sm" w="sm" type="none"/>
                    </a:lnR>
                    <a:lnT cap="flat" cmpd="sng" w="9525">
                      <a:solidFill>
                        <a:srgbClr val="75707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c hMerge="1"/>
                <a:tc gridSpan="3">
                  <a:txBody>
                    <a:bodyPr/>
                    <a:lstStyle/>
                    <a:p>
                      <a:pPr indent="0" lvl="0" marL="0" marR="0" rtl="0" algn="ctr">
                        <a:lnSpc>
                          <a:spcPct val="150000"/>
                        </a:lnSpc>
                        <a:spcBef>
                          <a:spcPts val="0"/>
                        </a:spcBef>
                        <a:spcAft>
                          <a:spcPts val="0"/>
                        </a:spcAft>
                        <a:buClr>
                          <a:srgbClr val="000000"/>
                        </a:buClr>
                        <a:buSzPts val="1400"/>
                        <a:buFont typeface="Arial"/>
                        <a:buNone/>
                      </a:pPr>
                      <a:r>
                        <a:rPr b="0" lang="en-US" sz="1400" u="none" cap="none" strike="noStrike">
                          <a:solidFill>
                            <a:schemeClr val="lt1"/>
                          </a:solidFill>
                          <a:latin typeface="Roboto Black"/>
                          <a:ea typeface="Roboto Black"/>
                          <a:cs typeface="Roboto Black"/>
                          <a:sym typeface="Roboto Black"/>
                        </a:rPr>
                        <a:t>PROJECT REPORT</a:t>
                      </a:r>
                      <a:endParaRPr b="0" sz="1400" u="none" cap="none" strike="noStrike">
                        <a:solidFill>
                          <a:schemeClr val="lt1"/>
                        </a:solidFill>
                        <a:latin typeface="Roboto Black"/>
                        <a:ea typeface="Roboto Black"/>
                        <a:cs typeface="Roboto Black"/>
                        <a:sym typeface="Roboto Black"/>
                      </a:endParaRPr>
                    </a:p>
                    <a:p>
                      <a:pPr indent="0" lvl="0" marL="0" marR="0" rtl="0" algn="ctr">
                        <a:lnSpc>
                          <a:spcPct val="150000"/>
                        </a:lnSpc>
                        <a:spcBef>
                          <a:spcPts val="0"/>
                        </a:spcBef>
                        <a:spcAft>
                          <a:spcPts val="0"/>
                        </a:spcAft>
                        <a:buClr>
                          <a:srgbClr val="000000"/>
                        </a:buClr>
                        <a:buSzPts val="1400"/>
                        <a:buFont typeface="Arial"/>
                        <a:buNone/>
                      </a:pPr>
                      <a:r>
                        <a:rPr b="0" lang="en-US" sz="1400" u="none" cap="none" strike="noStrike">
                          <a:solidFill>
                            <a:schemeClr val="lt1"/>
                          </a:solidFill>
                          <a:latin typeface="Roboto Black"/>
                          <a:ea typeface="Roboto Black"/>
                          <a:cs typeface="Roboto Black"/>
                          <a:sym typeface="Roboto Black"/>
                        </a:rPr>
                        <a:t>+</a:t>
                      </a:r>
                      <a:endParaRPr b="0" sz="1400" u="none" cap="none" strike="noStrike">
                        <a:solidFill>
                          <a:schemeClr val="lt1"/>
                        </a:solidFill>
                        <a:latin typeface="Roboto Black"/>
                        <a:ea typeface="Roboto Black"/>
                        <a:cs typeface="Roboto Black"/>
                        <a:sym typeface="Roboto Black"/>
                      </a:endParaRPr>
                    </a:p>
                    <a:p>
                      <a:pPr indent="0" lvl="0" marL="0" marR="0" rtl="0" algn="ctr">
                        <a:lnSpc>
                          <a:spcPct val="150000"/>
                        </a:lnSpc>
                        <a:spcBef>
                          <a:spcPts val="0"/>
                        </a:spcBef>
                        <a:spcAft>
                          <a:spcPts val="0"/>
                        </a:spcAft>
                        <a:buClr>
                          <a:srgbClr val="000000"/>
                        </a:buClr>
                        <a:buSzPts val="1400"/>
                        <a:buFont typeface="Arial"/>
                        <a:buNone/>
                      </a:pPr>
                      <a:r>
                        <a:rPr b="0" lang="en-US" sz="1400" u="none" cap="none" strike="noStrike">
                          <a:solidFill>
                            <a:schemeClr val="lt1"/>
                          </a:solidFill>
                          <a:latin typeface="Roboto Black"/>
                          <a:ea typeface="Roboto Black"/>
                          <a:cs typeface="Roboto Black"/>
                          <a:sym typeface="Roboto Black"/>
                        </a:rPr>
                        <a:t>CODEBASE</a:t>
                      </a:r>
                      <a:endParaRPr b="0" sz="1400" u="none" cap="none" strike="noStrike">
                        <a:solidFill>
                          <a:schemeClr val="lt1"/>
                        </a:solidFill>
                        <a:latin typeface="Roboto Black"/>
                        <a:ea typeface="Roboto Black"/>
                        <a:cs typeface="Roboto Black"/>
                        <a:sym typeface="Roboto Black"/>
                      </a:endParaRPr>
                    </a:p>
                  </a:txBody>
                  <a:tcPr marT="30950" marB="30950" marR="61900" marL="61900" anchor="ctr">
                    <a:lnL cap="flat" cmpd="sng" w="9525">
                      <a:solidFill>
                        <a:srgbClr val="75707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5707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c hMerge="1"/>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