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452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7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7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43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6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0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HR Attrition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An Analytical Overview</a:t>
            </a:r>
          </a:p>
          <a:p>
            <a:r>
              <a:rPr dirty="0"/>
              <a:t>Presented by: Gautam</a:t>
            </a:r>
            <a:r>
              <a:rPr lang="en-US" dirty="0"/>
              <a:t> Narayan Rane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7F48-4506-1140-47A0-DA4FE655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2367094"/>
            <a:ext cx="7773339" cy="381739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i="1" dirty="0">
                <a:highlight>
                  <a:srgbClr val="C0C0C0"/>
                </a:highlight>
              </a:rPr>
              <a:t>Thank you !</a:t>
            </a:r>
            <a:endParaRPr lang="en-IN" sz="9600" b="1" i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12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Understand and analyze employee attrition to improve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HR dataset with demographics, job roles, satisfaction &amp; attrition status</a:t>
            </a:r>
          </a:p>
          <a:p>
            <a:r>
              <a:t>Size: Approx. 1,470 records</a:t>
            </a:r>
          </a:p>
          <a:p>
            <a:r>
              <a:t>Time Frame: Recent employee data snapshot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DAX Measures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Total Employees = COUNT(EmployeeID)</a:t>
            </a:r>
          </a:p>
          <a:p>
            <a:r>
              <a:t>• Attrition Count = CALCULATE(COUNT(EmployeeID), HR[Attrition] = "Yes")</a:t>
            </a:r>
          </a:p>
          <a:p>
            <a:r>
              <a:t>• Attrition Rate (%) = DIVIDE([Attrition Count], [Total Employees])</a:t>
            </a:r>
          </a:p>
          <a:p>
            <a:r>
              <a:t>• Average Job Satisfaction = AVERAGE(HR[JobSatisfaction])</a:t>
            </a:r>
          </a:p>
          <a:p>
            <a:r>
              <a:t>• Average Environment Satisfaction = AVERAGE(HR[EnvironmentSatisfaction])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 Chart – Employees by Department</a:t>
            </a:r>
          </a:p>
          <a:p>
            <a:r>
              <a:t>• Stacked Bar Chart – Attrition by Gender</a:t>
            </a:r>
          </a:p>
          <a:p>
            <a:r>
              <a:t>• Line Chart – Age Group vs. Attrition</a:t>
            </a:r>
          </a:p>
          <a:p>
            <a:r>
              <a:t>• Donut Chart – Gender Distribution</a:t>
            </a:r>
          </a:p>
          <a:p>
            <a:r>
              <a:t>• Stacked Column Chart – Salary Bucket vs. Attrition</a:t>
            </a:r>
          </a:p>
          <a:p>
            <a:r>
              <a:t>• Clustered Bar – Job Role vs. Satisfaction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74A9913-A6FF-27E6-5423-957B6B7A4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82" y="-88485"/>
            <a:ext cx="6583680" cy="6839497"/>
          </a:xfrm>
        </p:spPr>
      </p:pic>
    </p:spTree>
    <p:extLst>
      <p:ext uri="{BB962C8B-B14F-4D97-AF65-F5344CB8AC3E}">
        <p14:creationId xmlns:p14="http://schemas.microsoft.com/office/powerpoint/2010/main" val="104079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Attrition in Sales &amp; R&amp;D departments</a:t>
            </a:r>
          </a:p>
          <a:p>
            <a:r>
              <a:t>• Age group 26-30 has highest attrition</a:t>
            </a:r>
          </a:p>
          <a:p>
            <a:r>
              <a:t>• Low salary bracket (&lt;3k) shows highest attrition</a:t>
            </a:r>
          </a:p>
          <a:p>
            <a:r>
              <a:t>• Gender ratio: 60% Male, 40% Female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/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Identified high-risk areas for employee attrition</a:t>
            </a:r>
          </a:p>
          <a:p>
            <a:r>
              <a:t>• Insights help HR focus retention strategies</a:t>
            </a:r>
          </a:p>
          <a:p>
            <a:r>
              <a:t>• Improved employee satisfaction can reduce attrition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Tools:</a:t>
            </a:r>
          </a:p>
          <a:p>
            <a:r>
              <a:t>• Power BI</a:t>
            </a:r>
          </a:p>
          <a:p>
            <a:r>
              <a:t>• DAX</a:t>
            </a:r>
          </a:p>
          <a:p>
            <a:r>
              <a:t>Learnings:</a:t>
            </a:r>
          </a:p>
          <a:p>
            <a:r>
              <a:t>• Built end-to-end dashboard</a:t>
            </a:r>
          </a:p>
          <a:p>
            <a:r>
              <a:t>• Gained business storytelling &amp; data visualization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</TotalTime>
  <Words>264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HR Attrition Dashboard</vt:lpstr>
      <vt:lpstr>Problem Statement</vt:lpstr>
      <vt:lpstr>Dataset Overview</vt:lpstr>
      <vt:lpstr>DAX Measures Created</vt:lpstr>
      <vt:lpstr>Visuals Overview</vt:lpstr>
      <vt:lpstr>PowerPoint Presentation</vt:lpstr>
      <vt:lpstr>Key Insights</vt:lpstr>
      <vt:lpstr>Business Impact / Conclusion</vt:lpstr>
      <vt:lpstr>Tools Used &amp; Learnings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Gautam</dc:creator>
  <cp:keywords/>
  <dc:description>generated using python-pptx</dc:description>
  <cp:lastModifiedBy>gautamrane21@gmail.com</cp:lastModifiedBy>
  <cp:revision>5</cp:revision>
  <dcterms:created xsi:type="dcterms:W3CDTF">2013-01-27T09:14:16Z</dcterms:created>
  <dcterms:modified xsi:type="dcterms:W3CDTF">2025-05-11T08:34:46Z</dcterms:modified>
  <cp:category/>
</cp:coreProperties>
</file>