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62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418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6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5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6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Telco Customer 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Data Analysis using Python, Pandas, Matplotlib, and Seaborn</a:t>
            </a:r>
            <a:endParaRPr lang="en-IN" dirty="0"/>
          </a:p>
          <a:p>
            <a:r>
              <a:rPr lang="en-IN" dirty="0"/>
              <a:t>Gautam Narayan Rane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Purpose: Analyzing customer churn behavior in the telecom industry.</a:t>
            </a:r>
          </a:p>
          <a:p>
            <a:r>
              <a:t>• Tools Used: Python, Pandas, Matplotlib, Seaborn</a:t>
            </a:r>
          </a:p>
          <a:p>
            <a:r>
              <a:t>• Goal: To uncover patterns in customer churn and improve retention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contains 7,000+ customer records.</a:t>
            </a:r>
          </a:p>
          <a:p>
            <a:r>
              <a:t>• Key Columns: CustomerID, Gender, SeniorCitizen, Tenure, Churn, TotalCharges, etc.</a:t>
            </a:r>
          </a:p>
          <a:p>
            <a:r>
              <a:t>• Preprocessed and cleaned for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Handled missing values and converted data types (e.g., TotalCharges as float).</a:t>
            </a:r>
          </a:p>
          <a:p>
            <a:r>
              <a:t>• Converted 'SeniorCitizen' column from numeric to categorical.</a:t>
            </a:r>
          </a:p>
          <a:p>
            <a:r>
              <a:t>• Cleaned and prepared the data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Visualized churn distribution using countplots, pie charts, and histograms.</a:t>
            </a:r>
          </a:p>
          <a:p>
            <a:r>
              <a:t>• Analyzed churn patterns based on factors like contract type, senior citizen status, and payment method.</a:t>
            </a:r>
          </a:p>
          <a:p>
            <a:r>
              <a:t>• Found that month-to-month contract customers tend to churn more.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Senior Citizens have different churn rates compared to younger customers.</a:t>
            </a:r>
          </a:p>
          <a:p>
            <a:r>
              <a:t>• Customers without online security or with month-to-month contracts are more likely to churn.</a:t>
            </a:r>
          </a:p>
          <a:p>
            <a:r>
              <a:t>• Key insights to inform better retention strategies.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Analysis shows key drivers of churn in the telecom industry.</a:t>
            </a:r>
          </a:p>
          <a:p>
            <a:r>
              <a:t>• Actionable recommendations for improving customer retention strategies.</a:t>
            </a:r>
          </a:p>
          <a:p>
            <a:r>
              <a:t>• Potential for further analysis and model building to predict churn.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C354-5704-ABC1-B9F7-3F51F4A6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0" b="1" i="1" dirty="0"/>
              <a:t>THANK YOU </a:t>
            </a:r>
            <a:endParaRPr lang="en-IN" sz="8000" b="1" i="1" dirty="0"/>
          </a:p>
        </p:txBody>
      </p:sp>
    </p:spTree>
    <p:extLst>
      <p:ext uri="{BB962C8B-B14F-4D97-AF65-F5344CB8AC3E}">
        <p14:creationId xmlns:p14="http://schemas.microsoft.com/office/powerpoint/2010/main" val="3298536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254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Telco Customer Churn Analysis</vt:lpstr>
      <vt:lpstr>Introduction</vt:lpstr>
      <vt:lpstr>Dataset Overview</vt:lpstr>
      <vt:lpstr>Data Preprocessing</vt:lpstr>
      <vt:lpstr>Exploratory Data Analysis (EDA)</vt:lpstr>
      <vt:lpstr>Key Insights</vt:lpstr>
      <vt:lpstr>Conclusion &amp;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Gautam</dc:creator>
  <cp:keywords/>
  <dc:description>generated using python-pptx</dc:description>
  <cp:lastModifiedBy>gautamrane21@gmail.com</cp:lastModifiedBy>
  <cp:revision>3</cp:revision>
  <dcterms:created xsi:type="dcterms:W3CDTF">2013-01-27T09:14:16Z</dcterms:created>
  <dcterms:modified xsi:type="dcterms:W3CDTF">2025-05-11T09:19:41Z</dcterms:modified>
  <cp:category/>
</cp:coreProperties>
</file>