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f6c53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f6c53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5563f72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5563f72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d8fa05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d8fa05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2d8fa05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2d8fa05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d8fa0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d8fa0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d8fa05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d8fa05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d8fa05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d8fa05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f6c531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f6c531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f6c531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f6c531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2d8fa05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2d8fa05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d8fa05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d8fa05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4F0gFpzsYLM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70725" y="1822825"/>
            <a:ext cx="544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City?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Wanna find an address?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frustrated following that blue dot on Google Maps?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962025" y="731700"/>
            <a:ext cx="75057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Domains where same concept could be used : 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032500" y="1909700"/>
            <a:ext cx="7329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4" name="Google Shape;184;p22"/>
          <p:cNvSpPr txBox="1"/>
          <p:nvPr/>
        </p:nvSpPr>
        <p:spPr>
          <a:xfrm>
            <a:off x="1032500" y="2571750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5" name="Google Shape;185;p22"/>
          <p:cNvSpPr txBox="1"/>
          <p:nvPr/>
        </p:nvSpPr>
        <p:spPr>
          <a:xfrm>
            <a:off x="1032500" y="3380550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400"/>
          </a:p>
        </p:txBody>
      </p:sp>
      <p:sp>
        <p:nvSpPr>
          <p:cNvPr id="186" name="Google Shape;186;p22"/>
          <p:cNvSpPr txBox="1"/>
          <p:nvPr/>
        </p:nvSpPr>
        <p:spPr>
          <a:xfrm>
            <a:off x="1765400" y="18783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Schools or College : one can find the previous, next and ongoing lecture details along with the faculty details.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1765400" y="25714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Safety &amp; security</a:t>
            </a: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: The same marker can be pasted on the bag or nails of childs one can find them easily as they get lost somewhere. 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765400" y="328500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Traffic System : Every heavy vehicle should paste some marker whose details could be altered and traffic camera can detect that what these heavy vehicle are carrying.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032500" y="4029850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400"/>
          </a:p>
        </p:txBody>
      </p:sp>
      <p:sp>
        <p:nvSpPr>
          <p:cNvPr id="190" name="Google Shape;190;p22"/>
          <p:cNvSpPr txBox="1"/>
          <p:nvPr/>
        </p:nvSpPr>
        <p:spPr>
          <a:xfrm>
            <a:off x="1765400" y="40295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Bus System: Acknowledging the bus route that what all bus stop it will cover and at what accurate time.(implemented in our web-app).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	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559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 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 &amp; CSS.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JS, JQuery, Bootstrap.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 End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Python.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MySQL(Database)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AR.js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ML for AR marker training tool.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Frameworks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Aframe(Web Framework) 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with us!!!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Any Questions???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387901" y="820775"/>
            <a:ext cx="7872900" cy="11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 Finder AR</a:t>
            </a:r>
            <a:endParaRPr b="1"/>
          </a:p>
        </p:txBody>
      </p:sp>
      <p:sp>
        <p:nvSpPr>
          <p:cNvPr id="134" name="Google Shape;134;p14"/>
          <p:cNvSpPr txBox="1"/>
          <p:nvPr/>
        </p:nvSpPr>
        <p:spPr>
          <a:xfrm>
            <a:off x="1361150" y="2571750"/>
            <a:ext cx="5757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Name : Code Seeker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Lead : Ankit Gautam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 : Yash Joshi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 : Arunam Goyal(LNMIIT student)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College : Sri Aurobindo Institute of Technology, Indore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Finder AR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3228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MOBILE RESPONSIVE WEB-APPLICATION.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THAT ENABLE USER TO FIND OTHERS HOME AS WELL AS REGISTER TO GET YOUR HOME FOUND.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25" y="361825"/>
            <a:ext cx="2907075" cy="44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There is no such system available, However Google in Google I/O 2018 launched Google Maps AR which uses Augmented reality, camera and image/video  processing to guide people with the correct streets rather than letting them follow that blue dot on the prior Google Map.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 title="Google Maps A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00" y="240925"/>
            <a:ext cx="866500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started?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Mobile Responsive Web-App.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Python(CGI) for data handling.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Downloaded AR.js (aframe framework).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and provided AR marker training tool to users.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Allowed users to find the details behind the markers by running Home Finder 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…...Finally crawled back to our web-app with AR.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231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User interface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Admin interface</a:t>
            </a:r>
            <a:endParaRPr b="1" sz="1800"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950" y="302375"/>
            <a:ext cx="4738150" cy="44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Till Today….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system mainly focuses on data wrangling that how we can decrease the load of image/video processing, that’s why we are using marker’s </a:t>
            </a:r>
            <a:r>
              <a:rPr lang="en" sz="1800"/>
              <a:t>recognition in place of image/video processing. User have to create marker and along with this marker(.patt) file, user have to register there.   Even user can delete his marker or details using his/her email address along with the passkey provided after approval of his/her details.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to reach….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add paying guests details.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advertise something(Small/household businesses).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there is some space available for rent(one can directly ping with a button click).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modify his/her as well as paying guest details.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