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A591-781F-4953-814F-2C1D515C4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A2A5F-AF33-4957-BD59-26647F9AB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BDE08-E0E8-40AB-A904-3F7298E5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3874-4616-4018-AA3B-840468C30F83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4AEDD-A12A-411A-BAEA-689BBF24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C0B9-8D24-4991-9612-B1CF9FC0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C58E-A6C3-4F5F-8C68-9AC4530AF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15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7278-9947-4670-AF33-1F3AA884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5BEFD-9BEE-4A18-91CA-20862DF38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953B5-0776-4967-8D4B-CB8EE57E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3874-4616-4018-AA3B-840468C30F83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3C82E-BF03-47D0-95B8-688C9BE4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78C70-8C87-4269-AC4E-24D6CD62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C58E-A6C3-4F5F-8C68-9AC4530AF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24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E71DC-8DCE-405D-9F00-7B20D124C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B1C28-1361-43FE-8826-A4E96B3FB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3CC78-AA1D-4DF9-8082-B43791AD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3874-4616-4018-AA3B-840468C30F83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09217-7E7D-4956-AC2E-30BD8689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39EDF-7AD9-448D-9A98-0AB6393E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C58E-A6C3-4F5F-8C68-9AC4530AF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B78E-DD84-4B4D-B063-621ABAAC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777C-8A03-4DC5-99D2-EEFB14EAF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98205-E3BF-4514-9829-DACB37E2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3874-4616-4018-AA3B-840468C30F83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8BD0A-5A02-4A21-ABE4-631D618D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40DD6-88EC-49E3-927B-C4D96B68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C58E-A6C3-4F5F-8C68-9AC4530AF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95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CF64-3C2D-4835-BDE3-C78F55C6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261E-20C2-402F-9D20-98685356D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0EB6-6D64-4EFA-8476-EE78630A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3874-4616-4018-AA3B-840468C30F83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AE508-04E9-4E7B-8281-1B0BDE5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9BF57-5938-4516-AB65-E933E49F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C58E-A6C3-4F5F-8C68-9AC4530AF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8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B0A3-AFD0-4698-83E4-59B86DAD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E918B-A015-4033-A14A-0DD9FB860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72E3A-4477-4183-822B-E59FE3CD8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7E5B8-EDDE-4914-BF71-3A156C99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3874-4616-4018-AA3B-840468C30F83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2D64B-3201-4320-976D-9B6FD6A8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4ECFB-1923-403D-BEA8-D5E04B35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C58E-A6C3-4F5F-8C68-9AC4530AF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52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E2F5-AFF7-4BA4-9E3C-BBE54D77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37D42-3684-4548-8F98-D1734B89E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5F789-8E4F-4A07-8AA0-BBBD278EC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FD2D6-8685-4EA1-A989-6E70DED75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560B0-6326-4E22-869F-567C104DA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00384-5582-4315-9D21-05319651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3874-4616-4018-AA3B-840468C30F83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1C48B-60E7-48AE-A9A1-5CBAA437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615F7-F494-4D98-9C1E-80EC51BA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C58E-A6C3-4F5F-8C68-9AC4530AF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73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255E-3AB1-40B0-BA9E-D1CC069D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3997C-D244-4A4D-A535-38EE5B6C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3874-4616-4018-AA3B-840468C30F83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CAAB3-052B-49EC-9F68-A40E14FA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4AF86-7F04-4118-97BC-3E05E96D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C58E-A6C3-4F5F-8C68-9AC4530AF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35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94992-6280-445F-9995-B2F3A066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3874-4616-4018-AA3B-840468C30F83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28CC3-624A-4CAA-8F1E-D2031549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3DC65-8C1C-4BFC-82CF-5261FCCE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C58E-A6C3-4F5F-8C68-9AC4530AF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64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1030-79F7-42B0-87DF-667DC68C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42CE5-C2FF-4A41-AB5E-8DD5D92EC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B1696-C97E-4FB9-9968-D9B4C56E2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0BB10-F2A7-4C57-A885-AE95FE20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3874-4616-4018-AA3B-840468C30F83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B1EE4-4F7D-4A44-B784-26F95877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630AA-5AA7-41D5-98DB-7FBC491A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C58E-A6C3-4F5F-8C68-9AC4530AF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86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5470-3A72-4FAF-A716-75C18535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A7C79-6622-4600-9477-9968C5D81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8F949-BA43-4487-BA92-02328473C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108E8-FDC5-4EFB-96C5-D62371F3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3874-4616-4018-AA3B-840468C30F83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EE23B-7432-48E6-8919-5B24DF7F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48A6D-3C13-4F9F-9A58-0A1B37C6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C58E-A6C3-4F5F-8C68-9AC4530AF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34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99BEF-98F0-4476-AB83-9353FD06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A10B4-659F-45B6-8E5A-0E4BA6652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B38A6-9B78-4589-8865-F0E1CFF77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23874-4616-4018-AA3B-840468C30F83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00C98-FC48-4F17-8C8A-869A433EE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80FF2-511D-4F6E-A298-657A4D5EA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7C58E-A6C3-4F5F-8C68-9AC4530AF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26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Picture 44" descr="See the source image">
            <a:extLst>
              <a:ext uri="{FF2B5EF4-FFF2-40B4-BE49-F238E27FC236}">
                <a16:creationId xmlns:a16="http://schemas.microsoft.com/office/drawing/2014/main" id="{88EC4972-CFE1-45FD-97C2-93264EAA0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13" y="5054976"/>
            <a:ext cx="1770295" cy="177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See the source image">
            <a:extLst>
              <a:ext uri="{FF2B5EF4-FFF2-40B4-BE49-F238E27FC236}">
                <a16:creationId xmlns:a16="http://schemas.microsoft.com/office/drawing/2014/main" id="{DAB08475-5491-410B-B12D-193188D72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5" y="2786316"/>
            <a:ext cx="3079886" cy="307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DF7847C5-D188-4E4A-887E-403AAFF85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246" y="3460862"/>
            <a:ext cx="605658" cy="59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99137495-F49A-4D36-9EB1-F2403F866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592" y="4198369"/>
            <a:ext cx="605658" cy="60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0F995195-B55A-49DC-B2C3-FEF250F0B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602" y="4330443"/>
            <a:ext cx="583302" cy="42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67A6AF19-0CDE-40A9-967D-50947F7AD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957" y="3505807"/>
            <a:ext cx="707266" cy="39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3D53652-88B6-41AD-A460-33E77D10BB0A}"/>
              </a:ext>
            </a:extLst>
          </p:cNvPr>
          <p:cNvSpPr txBox="1"/>
          <p:nvPr/>
        </p:nvSpPr>
        <p:spPr>
          <a:xfrm>
            <a:off x="1680225" y="4494349"/>
            <a:ext cx="135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Source Code</a:t>
            </a:r>
            <a:endParaRPr lang="en-GB" sz="1400" b="1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2CD9219-6C72-47AF-B6DB-08BD682F5B72}"/>
              </a:ext>
            </a:extLst>
          </p:cNvPr>
          <p:cNvSpPr/>
          <p:nvPr/>
        </p:nvSpPr>
        <p:spPr>
          <a:xfrm>
            <a:off x="129396" y="129396"/>
            <a:ext cx="11904453" cy="6599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0079EB-CC36-4E0A-B044-EB417B86F8BB}"/>
              </a:ext>
            </a:extLst>
          </p:cNvPr>
          <p:cNvCxnSpPr>
            <a:cxnSpLocks/>
            <a:endCxn id="1070" idx="2"/>
          </p:cNvCxnSpPr>
          <p:nvPr/>
        </p:nvCxnSpPr>
        <p:spPr>
          <a:xfrm flipV="1">
            <a:off x="2203248" y="1890075"/>
            <a:ext cx="0" cy="146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See the source image">
            <a:extLst>
              <a:ext uri="{FF2B5EF4-FFF2-40B4-BE49-F238E27FC236}">
                <a16:creationId xmlns:a16="http://schemas.microsoft.com/office/drawing/2014/main" id="{B5281E63-0B3C-47C6-8D9B-9426F3CC5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705" y="610694"/>
            <a:ext cx="1519793" cy="118862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ee the source image">
            <a:extLst>
              <a:ext uri="{FF2B5EF4-FFF2-40B4-BE49-F238E27FC236}">
                <a16:creationId xmlns:a16="http://schemas.microsoft.com/office/drawing/2014/main" id="{7BF931E0-345C-4849-89A9-3AB53074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705" y="3816460"/>
            <a:ext cx="1519793" cy="140259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7319FE-4368-4DE0-BBB8-CEC27EAB52A4}"/>
              </a:ext>
            </a:extLst>
          </p:cNvPr>
          <p:cNvCxnSpPr>
            <a:cxnSpLocks/>
            <a:stCxn id="1050" idx="2"/>
            <a:endCxn id="1052" idx="0"/>
          </p:cNvCxnSpPr>
          <p:nvPr/>
        </p:nvCxnSpPr>
        <p:spPr>
          <a:xfrm>
            <a:off x="10314602" y="1799321"/>
            <a:ext cx="0" cy="201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See the source image">
            <a:extLst>
              <a:ext uri="{FF2B5EF4-FFF2-40B4-BE49-F238E27FC236}">
                <a16:creationId xmlns:a16="http://schemas.microsoft.com/office/drawing/2014/main" id="{1E5A0AF3-14E2-4745-8BC9-5F054C7A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554" y="4145806"/>
            <a:ext cx="1289912" cy="89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See the source image">
            <a:extLst>
              <a:ext uri="{FF2B5EF4-FFF2-40B4-BE49-F238E27FC236}">
                <a16:creationId xmlns:a16="http://schemas.microsoft.com/office/drawing/2014/main" id="{A9EBBD94-DD65-40D8-93B8-122262F44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071" y="3244747"/>
            <a:ext cx="1152754" cy="69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See the source image">
            <a:extLst>
              <a:ext uri="{FF2B5EF4-FFF2-40B4-BE49-F238E27FC236}">
                <a16:creationId xmlns:a16="http://schemas.microsoft.com/office/drawing/2014/main" id="{ADECF032-0F84-490F-BF4C-7AC7957F8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202" y="1890457"/>
            <a:ext cx="1069341" cy="106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See the source image">
            <a:extLst>
              <a:ext uri="{FF2B5EF4-FFF2-40B4-BE49-F238E27FC236}">
                <a16:creationId xmlns:a16="http://schemas.microsoft.com/office/drawing/2014/main" id="{8A6938E9-C19A-4F57-9A83-89C516458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017" y="5503728"/>
            <a:ext cx="973878" cy="97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AB744B-A33D-4B3D-8F32-8AD9A0585B70}"/>
              </a:ext>
            </a:extLst>
          </p:cNvPr>
          <p:cNvCxnSpPr>
            <a:cxnSpLocks/>
            <a:stCxn id="1052" idx="1"/>
          </p:cNvCxnSpPr>
          <p:nvPr/>
        </p:nvCxnSpPr>
        <p:spPr>
          <a:xfrm flipH="1" flipV="1">
            <a:off x="7934744" y="2672563"/>
            <a:ext cx="1619961" cy="18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6A7B4B1-791A-4E90-8F99-D3C058E351AD}"/>
              </a:ext>
            </a:extLst>
          </p:cNvPr>
          <p:cNvCxnSpPr>
            <a:cxnSpLocks/>
            <a:stCxn id="1052" idx="1"/>
            <a:endCxn id="1062" idx="3"/>
          </p:cNvCxnSpPr>
          <p:nvPr/>
        </p:nvCxnSpPr>
        <p:spPr>
          <a:xfrm flipH="1">
            <a:off x="7890895" y="4517759"/>
            <a:ext cx="1663810" cy="147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6811E4-D78C-44FA-8727-73A1C886C5C9}"/>
              </a:ext>
            </a:extLst>
          </p:cNvPr>
          <p:cNvCxnSpPr>
            <a:cxnSpLocks/>
            <a:stCxn id="1052" idx="1"/>
            <a:endCxn id="1056" idx="3"/>
          </p:cNvCxnSpPr>
          <p:nvPr/>
        </p:nvCxnSpPr>
        <p:spPr>
          <a:xfrm flipH="1" flipV="1">
            <a:off x="5503825" y="3590999"/>
            <a:ext cx="4050880" cy="92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74C7534-6037-44F9-8829-E9FEACEAAEC4}"/>
              </a:ext>
            </a:extLst>
          </p:cNvPr>
          <p:cNvCxnSpPr>
            <a:cxnSpLocks/>
            <a:stCxn id="1052" idx="1"/>
            <a:endCxn id="1054" idx="3"/>
          </p:cNvCxnSpPr>
          <p:nvPr/>
        </p:nvCxnSpPr>
        <p:spPr>
          <a:xfrm flipH="1">
            <a:off x="5839466" y="4517759"/>
            <a:ext cx="3715239" cy="7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4636AF5-3AA9-444D-A21C-48EB968B7707}"/>
              </a:ext>
            </a:extLst>
          </p:cNvPr>
          <p:cNvSpPr txBox="1"/>
          <p:nvPr/>
        </p:nvSpPr>
        <p:spPr>
          <a:xfrm rot="16200000">
            <a:off x="1509626" y="2475785"/>
            <a:ext cx="159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Check In / Git Push</a:t>
            </a:r>
            <a:endParaRPr lang="en-GB" sz="1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A44F37-92F8-4D91-9F92-88B8FF522C33}"/>
              </a:ext>
            </a:extLst>
          </p:cNvPr>
          <p:cNvSpPr txBox="1"/>
          <p:nvPr/>
        </p:nvSpPr>
        <p:spPr>
          <a:xfrm>
            <a:off x="5457633" y="1282471"/>
            <a:ext cx="2157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Continuous Build / Git Pull</a:t>
            </a:r>
            <a:endParaRPr lang="en-GB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A2DD0A-A0CF-4039-AAEC-C14B3AD7EE81}"/>
              </a:ext>
            </a:extLst>
          </p:cNvPr>
          <p:cNvSpPr txBox="1"/>
          <p:nvPr/>
        </p:nvSpPr>
        <p:spPr>
          <a:xfrm rot="5400000">
            <a:off x="9604272" y="2688184"/>
            <a:ext cx="1690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Continuous Delivery</a:t>
            </a:r>
            <a:endParaRPr lang="en-GB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ECBFDF-A36E-4765-8914-38E8640E01E5}"/>
              </a:ext>
            </a:extLst>
          </p:cNvPr>
          <p:cNvSpPr txBox="1"/>
          <p:nvPr/>
        </p:nvSpPr>
        <p:spPr>
          <a:xfrm rot="1603794">
            <a:off x="7595896" y="3526825"/>
            <a:ext cx="1124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Deployment</a:t>
            </a:r>
            <a:endParaRPr lang="en-GB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927118-E0AC-49C0-9D8C-F1273332AB64}"/>
              </a:ext>
            </a:extLst>
          </p:cNvPr>
          <p:cNvSpPr txBox="1"/>
          <p:nvPr/>
        </p:nvSpPr>
        <p:spPr>
          <a:xfrm>
            <a:off x="7050452" y="4288399"/>
            <a:ext cx="1102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Deployment</a:t>
            </a:r>
            <a:endParaRPr lang="en-GB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EB566A-616B-472B-B7ED-AD17DD673066}"/>
              </a:ext>
            </a:extLst>
          </p:cNvPr>
          <p:cNvSpPr txBox="1"/>
          <p:nvPr/>
        </p:nvSpPr>
        <p:spPr>
          <a:xfrm rot="19172662">
            <a:off x="7949117" y="5156789"/>
            <a:ext cx="1102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Deployment</a:t>
            </a:r>
            <a:endParaRPr lang="en-GB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7D2B762-1E6B-4C38-83D7-627143CA44EA}"/>
              </a:ext>
            </a:extLst>
          </p:cNvPr>
          <p:cNvSpPr txBox="1"/>
          <p:nvPr/>
        </p:nvSpPr>
        <p:spPr>
          <a:xfrm rot="2859924">
            <a:off x="8233798" y="3268256"/>
            <a:ext cx="1102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Deployment</a:t>
            </a:r>
            <a:endParaRPr lang="en-GB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4D94B6-3999-41C1-B844-694C87B3E682}"/>
              </a:ext>
            </a:extLst>
          </p:cNvPr>
          <p:cNvSpPr txBox="1"/>
          <p:nvPr/>
        </p:nvSpPr>
        <p:spPr>
          <a:xfrm>
            <a:off x="6955932" y="1902732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Storage Clients</a:t>
            </a:r>
            <a:endParaRPr lang="en-GB" sz="10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65CF41-F7D4-4326-A9C3-911356BC873F}"/>
              </a:ext>
            </a:extLst>
          </p:cNvPr>
          <p:cNvSpPr txBox="1"/>
          <p:nvPr/>
        </p:nvSpPr>
        <p:spPr>
          <a:xfrm>
            <a:off x="5130578" y="2134916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Virtualization Clients</a:t>
            </a:r>
            <a:endParaRPr lang="en-GB" sz="10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E9EB301-7D09-4D7F-B892-E8B205B5CB8C}"/>
              </a:ext>
            </a:extLst>
          </p:cNvPr>
          <p:cNvSpPr txBox="1"/>
          <p:nvPr/>
        </p:nvSpPr>
        <p:spPr>
          <a:xfrm>
            <a:off x="4552457" y="4941122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Linux Clients</a:t>
            </a:r>
            <a:endParaRPr lang="en-GB" sz="10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13AEE9C-29AF-4D40-8DFF-A9C55325A3A9}"/>
              </a:ext>
            </a:extLst>
          </p:cNvPr>
          <p:cNvSpPr txBox="1"/>
          <p:nvPr/>
        </p:nvSpPr>
        <p:spPr>
          <a:xfrm>
            <a:off x="6895677" y="6438064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Network Clients</a:t>
            </a:r>
            <a:endParaRPr lang="en-GB" sz="1000" b="1" dirty="0"/>
          </a:p>
        </p:txBody>
      </p:sp>
      <p:pic>
        <p:nvPicPr>
          <p:cNvPr id="1070" name="Picture 46" descr="See the source image">
            <a:extLst>
              <a:ext uri="{FF2B5EF4-FFF2-40B4-BE49-F238E27FC236}">
                <a16:creationId xmlns:a16="http://schemas.microsoft.com/office/drawing/2014/main" id="{4A4F1AE2-A718-4DB9-871C-D0E6ADDC8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246" y="610694"/>
            <a:ext cx="2014004" cy="127938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B09BE26-CEDC-4A20-BED6-4F516E15667D}"/>
              </a:ext>
            </a:extLst>
          </p:cNvPr>
          <p:cNvSpPr/>
          <p:nvPr/>
        </p:nvSpPr>
        <p:spPr>
          <a:xfrm>
            <a:off x="2829948" y="94749"/>
            <a:ext cx="704968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Automation Framework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5F3EDFAD-3C33-4986-AA4E-4C6C06EBD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831" y="2311396"/>
            <a:ext cx="710236" cy="80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C0892EA-3ED2-41C7-86B2-744437DCB96E}"/>
              </a:ext>
            </a:extLst>
          </p:cNvPr>
          <p:cNvSpPr txBox="1"/>
          <p:nvPr/>
        </p:nvSpPr>
        <p:spPr>
          <a:xfrm>
            <a:off x="4329835" y="3077730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Windows Clients</a:t>
            </a:r>
            <a:endParaRPr lang="en-GB" sz="10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D653B8-A052-4043-8752-702A5E690C50}"/>
              </a:ext>
            </a:extLst>
          </p:cNvPr>
          <p:cNvCxnSpPr>
            <a:cxnSpLocks/>
            <a:stCxn id="1052" idx="1"/>
          </p:cNvCxnSpPr>
          <p:nvPr/>
        </p:nvCxnSpPr>
        <p:spPr>
          <a:xfrm flipH="1" flipV="1">
            <a:off x="6203320" y="2866661"/>
            <a:ext cx="3351385" cy="165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19573B-963F-4891-BFC8-43E50E476A33}"/>
              </a:ext>
            </a:extLst>
          </p:cNvPr>
          <p:cNvSpPr txBox="1"/>
          <p:nvPr/>
        </p:nvSpPr>
        <p:spPr>
          <a:xfrm rot="807969">
            <a:off x="7236850" y="3849706"/>
            <a:ext cx="1124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Deployment</a:t>
            </a:r>
            <a:endParaRPr lang="en-GB" b="1" dirty="0"/>
          </a:p>
        </p:txBody>
      </p:sp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8C0FD3D3-A418-4BAD-8670-5ADA14FA2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633" y="5320816"/>
            <a:ext cx="1117726" cy="103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011F86C-5384-4407-9913-C5DC58725AC9}"/>
              </a:ext>
            </a:extLst>
          </p:cNvPr>
          <p:cNvSpPr txBox="1"/>
          <p:nvPr/>
        </p:nvSpPr>
        <p:spPr>
          <a:xfrm>
            <a:off x="5100061" y="6193895"/>
            <a:ext cx="15456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Physical hardware Clients</a:t>
            </a:r>
            <a:endParaRPr lang="en-GB" sz="1000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1D5DBB-E1ED-421C-A483-7656E8C53674}"/>
              </a:ext>
            </a:extLst>
          </p:cNvPr>
          <p:cNvCxnSpPr>
            <a:cxnSpLocks/>
            <a:stCxn id="1052" idx="1"/>
          </p:cNvCxnSpPr>
          <p:nvPr/>
        </p:nvCxnSpPr>
        <p:spPr>
          <a:xfrm flipH="1">
            <a:off x="6203320" y="4517759"/>
            <a:ext cx="3351385" cy="106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C0BB6D7-B314-4AF4-8744-7A175F614D41}"/>
              </a:ext>
            </a:extLst>
          </p:cNvPr>
          <p:cNvSpPr txBox="1"/>
          <p:nvPr/>
        </p:nvSpPr>
        <p:spPr>
          <a:xfrm rot="20514246">
            <a:off x="7257098" y="4797255"/>
            <a:ext cx="110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Deployment</a:t>
            </a:r>
            <a:endParaRPr lang="en-GB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7B1396-88E4-4FF3-AEFC-20797E3B70DB}"/>
              </a:ext>
            </a:extLst>
          </p:cNvPr>
          <p:cNvCxnSpPr>
            <a:cxnSpLocks/>
            <a:endCxn id="1050" idx="1"/>
          </p:cNvCxnSpPr>
          <p:nvPr/>
        </p:nvCxnSpPr>
        <p:spPr>
          <a:xfrm flipV="1">
            <a:off x="3210250" y="1205008"/>
            <a:ext cx="6344455" cy="582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7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28dc42b-a8a9-4871-b1aa-61453096122c" xsi:nil="true"/>
    <lcf76f155ced4ddcb4097134ff3c332f xmlns="4aa6f37b-517f-43c9-9450-c0a412b51c2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E2B735689E214098BACFE37C47EC62" ma:contentTypeVersion="14" ma:contentTypeDescription="Create a new document." ma:contentTypeScope="" ma:versionID="ad583e2f0cdd4fef7213a8c9e489281a">
  <xsd:schema xmlns:xsd="http://www.w3.org/2001/XMLSchema" xmlns:xs="http://www.w3.org/2001/XMLSchema" xmlns:p="http://schemas.microsoft.com/office/2006/metadata/properties" xmlns:ns2="4aa6f37b-517f-43c9-9450-c0a412b51c2b" xmlns:ns3="26c42d36-07f5-44bf-8ea3-7b94c1009b55" xmlns:ns4="528dc42b-a8a9-4871-b1aa-61453096122c" targetNamespace="http://schemas.microsoft.com/office/2006/metadata/properties" ma:root="true" ma:fieldsID="d6cc2561848a96e5ac1d7ba64b1e51f9" ns2:_="" ns3:_="" ns4:_="">
    <xsd:import namespace="4aa6f37b-517f-43c9-9450-c0a412b51c2b"/>
    <xsd:import namespace="26c42d36-07f5-44bf-8ea3-7b94c1009b55"/>
    <xsd:import namespace="528dc42b-a8a9-4871-b1aa-6145309612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6f37b-517f-43c9-9450-c0a412b51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25aa102e-2e4d-4f82-9951-c6a7f8de6b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c42d36-07f5-44bf-8ea3-7b94c1009b5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8dc42b-a8a9-4871-b1aa-61453096122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63871aaf-26e7-44e6-88a7-3aef045c2629" ma:internalName="TaxCatchAll" ma:showField="CatchAllData" ma:web="26c42d36-07f5-44bf-8ea3-7b94c1009b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BE6791-AD61-49A6-A9D3-DFF42FDC8665}">
  <ds:schemaRefs>
    <ds:schemaRef ds:uri="http://www.w3.org/XML/1998/namespace"/>
    <ds:schemaRef ds:uri="http://schemas.microsoft.com/office/2006/documentManagement/types"/>
    <ds:schemaRef ds:uri="http://purl.org/dc/elements/1.1/"/>
    <ds:schemaRef ds:uri="56f3425e-88af-469c-8bac-f19d93d99686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C593370-CDD4-411C-B108-B48C6A85C9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54849A-C7F3-4633-9CD2-39F7D9A5B417}"/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35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Pankajkumar Ramnandan</dc:creator>
  <cp:lastModifiedBy>Sharma, Pankajkumar Ramnandan</cp:lastModifiedBy>
  <cp:revision>9</cp:revision>
  <dcterms:created xsi:type="dcterms:W3CDTF">2022-10-18T09:48:15Z</dcterms:created>
  <dcterms:modified xsi:type="dcterms:W3CDTF">2022-10-19T11:25:10Z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0x01010070E2B735689E214098BACFE37C47EC62</vt:lpwstr>
  </property>
</Properties>
</file>