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5641-10A5-4B18-9D12-B9B5321CC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6F0B6-70B0-4262-9524-8C2FC708D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Gautam Narayanan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3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70C9-517A-4D35-A741-694E878C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A3EA-4AC1-4EF9-8248-9C3ACC14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Version control is a system that records changes to a file or set of files over time so that you can recall specific versions later.</a:t>
            </a:r>
          </a:p>
          <a:p>
            <a:r>
              <a:rPr lang="en-IN" dirty="0"/>
              <a:t>If you are a graphic or web designer and want to keep every version of an image or layout (which you would most certainly want to), a Version Control System (VCS) is a very wise thing to use. It allows you to revert selected files back to a previous state, revert the entire project back to a previous state, compare changes over time, see who last modified something that might be causing a problem, who introduced an issue and when, and more. </a:t>
            </a:r>
          </a:p>
          <a:p>
            <a:r>
              <a:rPr lang="en-IN" dirty="0"/>
              <a:t>Using a VCS also generally means that if you screw things up or lose files, you can easily recover.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F869-9ADA-4292-A281-C5397A16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3874E-4F95-469E-96AB-E2BAD663D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is a version control system for tracking changes in computer files and coordinating work on those files among multiple people. </a:t>
            </a:r>
          </a:p>
          <a:p>
            <a:r>
              <a:rPr lang="en-IN" dirty="0"/>
              <a:t>It is primarily used for source code management in software development, but it can be used to keep track of changes in any set of files. </a:t>
            </a:r>
          </a:p>
          <a:p>
            <a:r>
              <a:rPr lang="en-IN" dirty="0"/>
              <a:t>As a distributed revision control system it is aimed at speed, data integrity, and support for distributed, non-linear workflows.</a:t>
            </a:r>
          </a:p>
          <a:p>
            <a:r>
              <a:rPr lang="en-IN" dirty="0"/>
              <a:t>Every Git directory on every computer is a full-fledged repository with complete history and full version tracking abilities, independent of network access or a central server.</a:t>
            </a:r>
          </a:p>
          <a:p>
            <a:r>
              <a:rPr lang="en-IN" dirty="0"/>
              <a:t>Git was created by Linus Torvalds in 2005 for development of the Linux kernel.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D1E7-46BD-4122-AB24-9E80CD9B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92D2-F99D-4327-8133-B1271FFDD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git status</a:t>
            </a:r>
          </a:p>
          <a:p>
            <a:r>
              <a:rPr lang="en-US" dirty="0"/>
              <a:t>git add</a:t>
            </a:r>
          </a:p>
          <a:p>
            <a:r>
              <a:rPr lang="en-US" dirty="0"/>
              <a:t>git commit</a:t>
            </a:r>
          </a:p>
          <a:p>
            <a:r>
              <a:rPr lang="en-US" dirty="0"/>
              <a:t>git log</a:t>
            </a:r>
          </a:p>
          <a:p>
            <a:r>
              <a:rPr lang="en-US" dirty="0"/>
              <a:t>git remote add</a:t>
            </a:r>
          </a:p>
          <a:p>
            <a:r>
              <a:rPr lang="en-US" dirty="0"/>
              <a:t>git pull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git reset</a:t>
            </a:r>
          </a:p>
        </p:txBody>
      </p:sp>
    </p:spTree>
    <p:extLst>
      <p:ext uri="{BB962C8B-B14F-4D97-AF65-F5344CB8AC3E}">
        <p14:creationId xmlns:p14="http://schemas.microsoft.com/office/powerpoint/2010/main" val="180900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A655-B5B7-4665-B03B-64904F0A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F23FD-8237-4608-96D3-443300F8D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rm</a:t>
            </a:r>
            <a:endParaRPr lang="en-US" dirty="0"/>
          </a:p>
          <a:p>
            <a:r>
              <a:rPr lang="en-US" dirty="0"/>
              <a:t>git branch</a:t>
            </a:r>
          </a:p>
          <a:p>
            <a:r>
              <a:rPr lang="en-US" dirty="0"/>
              <a:t>git checkout</a:t>
            </a:r>
          </a:p>
          <a:p>
            <a:r>
              <a:rPr lang="en-US" dirty="0"/>
              <a:t>git stash</a:t>
            </a:r>
          </a:p>
          <a:p>
            <a:r>
              <a:rPr lang="en-US" dirty="0"/>
              <a:t>git merge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1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9147-0B62-4B68-9D7A-23622B17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8CB01-F419-4D27-8A39-01EAD4676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command initializes the current directory as a git repository. </a:t>
            </a:r>
          </a:p>
          <a:p>
            <a:r>
              <a:rPr lang="en-IN" dirty="0"/>
              <a:t>A repository is a directory where you can version control your files. </a:t>
            </a:r>
          </a:p>
          <a:p>
            <a:r>
              <a:rPr lang="en-IN" dirty="0"/>
              <a:t>When we do git </a:t>
            </a:r>
            <a:r>
              <a:rPr lang="en-IN" dirty="0" err="1"/>
              <a:t>init</a:t>
            </a:r>
            <a:r>
              <a:rPr lang="en-IN" dirty="0"/>
              <a:t>, git adds a hidden directory in our working directory.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867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345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GIT </vt:lpstr>
      <vt:lpstr>What is Version Control</vt:lpstr>
      <vt:lpstr>Introduction to Git</vt:lpstr>
      <vt:lpstr>Git Commands </vt:lpstr>
      <vt:lpstr>Git Commands(cont..)</vt:lpstr>
      <vt:lpstr>Git init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Gautam Narayanan</dc:creator>
  <cp:lastModifiedBy>Gautam Narayanan</cp:lastModifiedBy>
  <cp:revision>5</cp:revision>
  <dcterms:created xsi:type="dcterms:W3CDTF">2017-12-09T11:03:01Z</dcterms:created>
  <dcterms:modified xsi:type="dcterms:W3CDTF">2017-12-09T11:42:26Z</dcterms:modified>
</cp:coreProperties>
</file>