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5641-10A5-4B18-9D12-B9B5321CCE27}"/>
              </a:ext>
            </a:extLst>
          </p:cNvPr>
          <p:cNvSpPr>
            <a:spLocks noGrp="1"/>
          </p:cNvSpPr>
          <p:nvPr>
            <p:ph type="ctrTitle"/>
          </p:nvPr>
        </p:nvSpPr>
        <p:spPr/>
        <p:txBody>
          <a:bodyPr/>
          <a:lstStyle/>
          <a:p>
            <a:r>
              <a:rPr lang="en-US" dirty="0"/>
              <a:t>GIT </a:t>
            </a:r>
          </a:p>
        </p:txBody>
      </p:sp>
      <p:sp>
        <p:nvSpPr>
          <p:cNvPr id="3" name="Subtitle 2">
            <a:extLst>
              <a:ext uri="{FF2B5EF4-FFF2-40B4-BE49-F238E27FC236}">
                <a16:creationId xmlns:a16="http://schemas.microsoft.com/office/drawing/2014/main" id="{C776F0B6-70B0-4262-9524-8C2FC708DD70}"/>
              </a:ext>
            </a:extLst>
          </p:cNvPr>
          <p:cNvSpPr>
            <a:spLocks noGrp="1"/>
          </p:cNvSpPr>
          <p:nvPr>
            <p:ph type="subTitle" idx="1"/>
          </p:nvPr>
        </p:nvSpPr>
        <p:spPr/>
        <p:txBody>
          <a:bodyPr/>
          <a:lstStyle/>
          <a:p>
            <a:r>
              <a:rPr lang="en-US" dirty="0"/>
              <a:t>By Gautam Narayanan</a:t>
            </a:r>
          </a:p>
          <a:p>
            <a:endParaRPr lang="en-US" dirty="0"/>
          </a:p>
        </p:txBody>
      </p:sp>
    </p:spTree>
    <p:extLst>
      <p:ext uri="{BB962C8B-B14F-4D97-AF65-F5344CB8AC3E}">
        <p14:creationId xmlns:p14="http://schemas.microsoft.com/office/powerpoint/2010/main" val="222813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2E3A-A6F5-4393-A68A-A3D64224FA0E}"/>
              </a:ext>
            </a:extLst>
          </p:cNvPr>
          <p:cNvSpPr>
            <a:spLocks noGrp="1"/>
          </p:cNvSpPr>
          <p:nvPr>
            <p:ph type="title"/>
          </p:nvPr>
        </p:nvSpPr>
        <p:spPr/>
        <p:txBody>
          <a:bodyPr/>
          <a:lstStyle/>
          <a:p>
            <a:r>
              <a:rPr lang="en-US" dirty="0"/>
              <a:t>Git commit(cont..)</a:t>
            </a:r>
          </a:p>
        </p:txBody>
      </p:sp>
      <p:sp>
        <p:nvSpPr>
          <p:cNvPr id="3" name="Content Placeholder 2">
            <a:extLst>
              <a:ext uri="{FF2B5EF4-FFF2-40B4-BE49-F238E27FC236}">
                <a16:creationId xmlns:a16="http://schemas.microsoft.com/office/drawing/2014/main" id="{E1392203-2BE8-4396-947B-73D38BE5C280}"/>
              </a:ext>
            </a:extLst>
          </p:cNvPr>
          <p:cNvSpPr>
            <a:spLocks noGrp="1"/>
          </p:cNvSpPr>
          <p:nvPr>
            <p:ph idx="1"/>
          </p:nvPr>
        </p:nvSpPr>
        <p:spPr/>
        <p:txBody>
          <a:bodyPr/>
          <a:lstStyle/>
          <a:p>
            <a:r>
              <a:rPr lang="en-IN" dirty="0"/>
              <a:t>The changes in files present in the staging area will be incorporated into the snapshot.</a:t>
            </a:r>
          </a:p>
          <a:p>
            <a:r>
              <a:rPr lang="en-IN" dirty="0"/>
              <a:t>Along with each commit, we usually add a message which tells us what change has been in a particular commit.</a:t>
            </a:r>
          </a:p>
          <a:p>
            <a:r>
              <a:rPr lang="en-IN" dirty="0"/>
              <a:t>Therefore, the form of a commit command in git is 'git commit -m 'Message'.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0347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5572-F441-423B-9CFD-ADD2F0928A46}"/>
              </a:ext>
            </a:extLst>
          </p:cNvPr>
          <p:cNvSpPr>
            <a:spLocks noGrp="1"/>
          </p:cNvSpPr>
          <p:nvPr>
            <p:ph type="title"/>
          </p:nvPr>
        </p:nvSpPr>
        <p:spPr/>
        <p:txBody>
          <a:bodyPr/>
          <a:lstStyle/>
          <a:p>
            <a:r>
              <a:rPr lang="en-US" dirty="0"/>
              <a:t>Git reset</a:t>
            </a:r>
          </a:p>
        </p:txBody>
      </p:sp>
      <p:sp>
        <p:nvSpPr>
          <p:cNvPr id="3" name="Content Placeholder 2">
            <a:extLst>
              <a:ext uri="{FF2B5EF4-FFF2-40B4-BE49-F238E27FC236}">
                <a16:creationId xmlns:a16="http://schemas.microsoft.com/office/drawing/2014/main" id="{FF8AFA7B-19F1-4FF6-95B1-FFB8A7560309}"/>
              </a:ext>
            </a:extLst>
          </p:cNvPr>
          <p:cNvSpPr>
            <a:spLocks noGrp="1"/>
          </p:cNvSpPr>
          <p:nvPr>
            <p:ph idx="1"/>
          </p:nvPr>
        </p:nvSpPr>
        <p:spPr/>
        <p:txBody>
          <a:bodyPr/>
          <a:lstStyle/>
          <a:p>
            <a:r>
              <a:rPr lang="en-IN" dirty="0"/>
              <a:t>Now you have made some changes to a file and have staged this file. But suddenly you realize the files is not ready to be </a:t>
            </a:r>
            <a:r>
              <a:rPr lang="en-IN" dirty="0" err="1"/>
              <a:t>commited</a:t>
            </a:r>
            <a:r>
              <a:rPr lang="en-IN" dirty="0"/>
              <a:t> yet, but the file has already been staged. </a:t>
            </a:r>
          </a:p>
          <a:p>
            <a:r>
              <a:rPr lang="en-IN" dirty="0"/>
              <a:t>In this case , we use the git reset command. </a:t>
            </a:r>
          </a:p>
          <a:p>
            <a:r>
              <a:rPr lang="en-IN" dirty="0"/>
              <a:t>This command is used to </a:t>
            </a:r>
            <a:r>
              <a:rPr lang="en-IN" dirty="0" err="1"/>
              <a:t>unstage</a:t>
            </a:r>
            <a:r>
              <a:rPr lang="en-IN" dirty="0"/>
              <a:t> files which are already staged.</a:t>
            </a:r>
          </a:p>
          <a:p>
            <a:r>
              <a:rPr lang="en-IN" dirty="0"/>
              <a:t>This command is of the form 'git reset &lt;filename&gt;'.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03843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70C9-517A-4D35-A741-694E878CFC68}"/>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29F3A3EA-4AC1-4EF9-8248-9C3ACC14EF9D}"/>
              </a:ext>
            </a:extLst>
          </p:cNvPr>
          <p:cNvSpPr>
            <a:spLocks noGrp="1"/>
          </p:cNvSpPr>
          <p:nvPr>
            <p:ph idx="1"/>
          </p:nvPr>
        </p:nvSpPr>
        <p:spPr/>
        <p:txBody>
          <a:bodyPr/>
          <a:lstStyle/>
          <a:p>
            <a:r>
              <a:rPr lang="en-IN" dirty="0"/>
              <a:t>Version control is a system that records changes to a file or set of files over time so that you can recall specific versions later.</a:t>
            </a:r>
          </a:p>
          <a:p>
            <a:r>
              <a:rPr lang="en-IN" dirty="0"/>
              <a:t>If you are a graphic or web designer and want to keep every version of an image or layout (which you would most certainly want to), a Version Control System (VCS) is a very wise thing to use. It allows you to revert selected files back to a previous state, revert the entire project back to a previous state, compare changes over time, see who last modified something that might be causing a problem, who introduced an issue and when, and more. </a:t>
            </a:r>
          </a:p>
          <a:p>
            <a:r>
              <a:rPr lang="en-IN" dirty="0"/>
              <a:t>Using a VCS also generally means that if you screw things up or lose files, you can easily recover.</a:t>
            </a:r>
            <a:endParaRPr lang="en-US" dirty="0"/>
          </a:p>
        </p:txBody>
      </p:sp>
    </p:spTree>
    <p:extLst>
      <p:ext uri="{BB962C8B-B14F-4D97-AF65-F5344CB8AC3E}">
        <p14:creationId xmlns:p14="http://schemas.microsoft.com/office/powerpoint/2010/main" val="351359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F869-9ADA-4292-A281-C5397A16A035}"/>
              </a:ext>
            </a:extLst>
          </p:cNvPr>
          <p:cNvSpPr>
            <a:spLocks noGrp="1"/>
          </p:cNvSpPr>
          <p:nvPr>
            <p:ph type="title"/>
          </p:nvPr>
        </p:nvSpPr>
        <p:spPr/>
        <p:txBody>
          <a:bodyPr/>
          <a:lstStyle/>
          <a:p>
            <a:r>
              <a:rPr lang="en-US" dirty="0"/>
              <a:t>Introduction to Git</a:t>
            </a:r>
          </a:p>
        </p:txBody>
      </p:sp>
      <p:sp>
        <p:nvSpPr>
          <p:cNvPr id="3" name="Content Placeholder 2">
            <a:extLst>
              <a:ext uri="{FF2B5EF4-FFF2-40B4-BE49-F238E27FC236}">
                <a16:creationId xmlns:a16="http://schemas.microsoft.com/office/drawing/2014/main" id="{F1F3874E-4F95-469E-96AB-E2BAD663D3C2}"/>
              </a:ext>
            </a:extLst>
          </p:cNvPr>
          <p:cNvSpPr>
            <a:spLocks noGrp="1"/>
          </p:cNvSpPr>
          <p:nvPr>
            <p:ph idx="1"/>
          </p:nvPr>
        </p:nvSpPr>
        <p:spPr/>
        <p:txBody>
          <a:bodyPr/>
          <a:lstStyle/>
          <a:p>
            <a:r>
              <a:rPr lang="en-IN" dirty="0"/>
              <a:t>Git is a version control system for tracking changes in computer files and coordinating work on those files among multiple people. </a:t>
            </a:r>
          </a:p>
          <a:p>
            <a:r>
              <a:rPr lang="en-IN" dirty="0"/>
              <a:t>It is primarily used for source code management in software development, but it can be used to keep track of changes in any set of files. </a:t>
            </a:r>
          </a:p>
          <a:p>
            <a:r>
              <a:rPr lang="en-IN" dirty="0"/>
              <a:t>As a distributed revision control system it is aimed at speed, data integrity, and support for distributed, non-linear workflows.</a:t>
            </a:r>
          </a:p>
          <a:p>
            <a:r>
              <a:rPr lang="en-IN" dirty="0"/>
              <a:t>Every Git directory on every computer is a full-fledged repository with complete history and full version tracking abilities, independent of network access or a central server.</a:t>
            </a:r>
          </a:p>
          <a:p>
            <a:r>
              <a:rPr lang="en-IN" dirty="0"/>
              <a:t>Git was created by Linus Torvalds in 2005 for development of the Linux kernel.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3287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D1E7-46BD-4122-AB24-9E80CD9BA8F9}"/>
              </a:ext>
            </a:extLst>
          </p:cNvPr>
          <p:cNvSpPr>
            <a:spLocks noGrp="1"/>
          </p:cNvSpPr>
          <p:nvPr>
            <p:ph type="title"/>
          </p:nvPr>
        </p:nvSpPr>
        <p:spPr/>
        <p:txBody>
          <a:bodyPr/>
          <a:lstStyle/>
          <a:p>
            <a:r>
              <a:rPr lang="en-US" dirty="0"/>
              <a:t>Git Commands	</a:t>
            </a:r>
          </a:p>
        </p:txBody>
      </p:sp>
      <p:sp>
        <p:nvSpPr>
          <p:cNvPr id="3" name="Content Placeholder 2">
            <a:extLst>
              <a:ext uri="{FF2B5EF4-FFF2-40B4-BE49-F238E27FC236}">
                <a16:creationId xmlns:a16="http://schemas.microsoft.com/office/drawing/2014/main" id="{9A9592D2-F99D-4327-8133-B1271FFDD3FB}"/>
              </a:ext>
            </a:extLst>
          </p:cNvPr>
          <p:cNvSpPr>
            <a:spLocks noGrp="1"/>
          </p:cNvSpPr>
          <p:nvPr>
            <p:ph idx="1"/>
          </p:nvPr>
        </p:nvSpPr>
        <p:spPr/>
        <p:txBody>
          <a:bodyPr/>
          <a:lstStyle/>
          <a:p>
            <a:r>
              <a:rPr lang="en-US" dirty="0"/>
              <a:t>git </a:t>
            </a:r>
            <a:r>
              <a:rPr lang="en-US" dirty="0" err="1"/>
              <a:t>init</a:t>
            </a:r>
            <a:endParaRPr lang="en-US" dirty="0"/>
          </a:p>
          <a:p>
            <a:r>
              <a:rPr lang="en-US" dirty="0"/>
              <a:t>git status</a:t>
            </a:r>
          </a:p>
          <a:p>
            <a:r>
              <a:rPr lang="en-US" dirty="0"/>
              <a:t>git add</a:t>
            </a:r>
          </a:p>
          <a:p>
            <a:r>
              <a:rPr lang="en-US" dirty="0"/>
              <a:t>git commit</a:t>
            </a:r>
          </a:p>
          <a:p>
            <a:r>
              <a:rPr lang="en-US" dirty="0"/>
              <a:t>git log</a:t>
            </a:r>
          </a:p>
          <a:p>
            <a:r>
              <a:rPr lang="en-US" dirty="0"/>
              <a:t>git remote add</a:t>
            </a:r>
          </a:p>
          <a:p>
            <a:r>
              <a:rPr lang="en-US" dirty="0"/>
              <a:t>git pull</a:t>
            </a:r>
          </a:p>
          <a:p>
            <a:r>
              <a:rPr lang="en-US" dirty="0"/>
              <a:t>git push</a:t>
            </a:r>
          </a:p>
          <a:p>
            <a:r>
              <a:rPr lang="en-US" dirty="0"/>
              <a:t>git reset</a:t>
            </a:r>
          </a:p>
        </p:txBody>
      </p:sp>
    </p:spTree>
    <p:extLst>
      <p:ext uri="{BB962C8B-B14F-4D97-AF65-F5344CB8AC3E}">
        <p14:creationId xmlns:p14="http://schemas.microsoft.com/office/powerpoint/2010/main" val="180900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A655-B5B7-4665-B03B-64904F0A9D5E}"/>
              </a:ext>
            </a:extLst>
          </p:cNvPr>
          <p:cNvSpPr>
            <a:spLocks noGrp="1"/>
          </p:cNvSpPr>
          <p:nvPr>
            <p:ph type="title"/>
          </p:nvPr>
        </p:nvSpPr>
        <p:spPr/>
        <p:txBody>
          <a:bodyPr/>
          <a:lstStyle/>
          <a:p>
            <a:r>
              <a:rPr lang="en-US" dirty="0"/>
              <a:t>Git Commands(cont..)</a:t>
            </a:r>
          </a:p>
        </p:txBody>
      </p:sp>
      <p:sp>
        <p:nvSpPr>
          <p:cNvPr id="3" name="Content Placeholder 2">
            <a:extLst>
              <a:ext uri="{FF2B5EF4-FFF2-40B4-BE49-F238E27FC236}">
                <a16:creationId xmlns:a16="http://schemas.microsoft.com/office/drawing/2014/main" id="{4FFF23FD-8237-4608-96D3-443300F8DA8D}"/>
              </a:ext>
            </a:extLst>
          </p:cNvPr>
          <p:cNvSpPr>
            <a:spLocks noGrp="1"/>
          </p:cNvSpPr>
          <p:nvPr>
            <p:ph idx="1"/>
          </p:nvPr>
        </p:nvSpPr>
        <p:spPr/>
        <p:txBody>
          <a:bodyPr/>
          <a:lstStyle/>
          <a:p>
            <a:r>
              <a:rPr lang="en-US" dirty="0"/>
              <a:t>git </a:t>
            </a:r>
            <a:r>
              <a:rPr lang="en-US" dirty="0" err="1"/>
              <a:t>rm</a:t>
            </a:r>
            <a:endParaRPr lang="en-US" dirty="0"/>
          </a:p>
          <a:p>
            <a:r>
              <a:rPr lang="en-US" dirty="0"/>
              <a:t>git branch</a:t>
            </a:r>
          </a:p>
          <a:p>
            <a:r>
              <a:rPr lang="en-US" dirty="0"/>
              <a:t>git checkout</a:t>
            </a:r>
          </a:p>
          <a:p>
            <a:r>
              <a:rPr lang="en-US" dirty="0"/>
              <a:t>git stash</a:t>
            </a:r>
          </a:p>
          <a:p>
            <a:r>
              <a:rPr lang="en-US" dirty="0"/>
              <a:t>git merge</a:t>
            </a:r>
          </a:p>
          <a:p>
            <a:endParaRPr lang="en-US" dirty="0"/>
          </a:p>
        </p:txBody>
      </p:sp>
    </p:spTree>
    <p:extLst>
      <p:ext uri="{BB962C8B-B14F-4D97-AF65-F5344CB8AC3E}">
        <p14:creationId xmlns:p14="http://schemas.microsoft.com/office/powerpoint/2010/main" val="231231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9147-0B62-4B68-9D7A-23622B178C82}"/>
              </a:ext>
            </a:extLst>
          </p:cNvPr>
          <p:cNvSpPr>
            <a:spLocks noGrp="1"/>
          </p:cNvSpPr>
          <p:nvPr>
            <p:ph type="title"/>
          </p:nvPr>
        </p:nvSpPr>
        <p:spPr/>
        <p:txBody>
          <a:bodyPr/>
          <a:lstStyle/>
          <a:p>
            <a:r>
              <a:rPr lang="en-US" dirty="0"/>
              <a:t>Git </a:t>
            </a:r>
            <a:r>
              <a:rPr lang="en-US" dirty="0" err="1"/>
              <a:t>init</a:t>
            </a:r>
            <a:endParaRPr lang="en-US" dirty="0"/>
          </a:p>
        </p:txBody>
      </p:sp>
      <p:sp>
        <p:nvSpPr>
          <p:cNvPr id="3" name="Content Placeholder 2">
            <a:extLst>
              <a:ext uri="{FF2B5EF4-FFF2-40B4-BE49-F238E27FC236}">
                <a16:creationId xmlns:a16="http://schemas.microsoft.com/office/drawing/2014/main" id="{6FC8CB01-F419-4D27-8A39-01EAD4676B6B}"/>
              </a:ext>
            </a:extLst>
          </p:cNvPr>
          <p:cNvSpPr>
            <a:spLocks noGrp="1"/>
          </p:cNvSpPr>
          <p:nvPr>
            <p:ph idx="1"/>
          </p:nvPr>
        </p:nvSpPr>
        <p:spPr/>
        <p:txBody>
          <a:bodyPr/>
          <a:lstStyle/>
          <a:p>
            <a:r>
              <a:rPr lang="en-IN" dirty="0"/>
              <a:t>This command initializes the current directory as a git repository. </a:t>
            </a:r>
          </a:p>
          <a:p>
            <a:r>
              <a:rPr lang="en-IN" dirty="0"/>
              <a:t>A repository is a directory where you can version control your files. </a:t>
            </a:r>
          </a:p>
          <a:p>
            <a:r>
              <a:rPr lang="en-IN" dirty="0"/>
              <a:t>When we do git </a:t>
            </a:r>
            <a:r>
              <a:rPr lang="en-IN" dirty="0" err="1"/>
              <a:t>init</a:t>
            </a:r>
            <a:r>
              <a:rPr lang="en-IN" dirty="0"/>
              <a:t>, git adds a hidden directory in our working directory called .git .</a:t>
            </a:r>
            <a:endParaRPr lang="en-US" dirty="0"/>
          </a:p>
          <a:p>
            <a:endParaRPr lang="en-US" dirty="0"/>
          </a:p>
          <a:p>
            <a:endParaRPr lang="en-US" dirty="0"/>
          </a:p>
        </p:txBody>
      </p:sp>
    </p:spTree>
    <p:extLst>
      <p:ext uri="{BB962C8B-B14F-4D97-AF65-F5344CB8AC3E}">
        <p14:creationId xmlns:p14="http://schemas.microsoft.com/office/powerpoint/2010/main" val="302328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4811-1108-4FAC-B13B-F59A8E0A96D4}"/>
              </a:ext>
            </a:extLst>
          </p:cNvPr>
          <p:cNvSpPr>
            <a:spLocks noGrp="1"/>
          </p:cNvSpPr>
          <p:nvPr>
            <p:ph type="title"/>
          </p:nvPr>
        </p:nvSpPr>
        <p:spPr/>
        <p:txBody>
          <a:bodyPr/>
          <a:lstStyle/>
          <a:p>
            <a:r>
              <a:rPr lang="en-US" dirty="0"/>
              <a:t>Git add</a:t>
            </a:r>
          </a:p>
        </p:txBody>
      </p:sp>
      <p:sp>
        <p:nvSpPr>
          <p:cNvPr id="3" name="Content Placeholder 2">
            <a:extLst>
              <a:ext uri="{FF2B5EF4-FFF2-40B4-BE49-F238E27FC236}">
                <a16:creationId xmlns:a16="http://schemas.microsoft.com/office/drawing/2014/main" id="{CB8FA1E3-3DE9-4228-B541-1DA7B3E895C9}"/>
              </a:ext>
            </a:extLst>
          </p:cNvPr>
          <p:cNvSpPr>
            <a:spLocks noGrp="1"/>
          </p:cNvSpPr>
          <p:nvPr>
            <p:ph idx="1"/>
          </p:nvPr>
        </p:nvSpPr>
        <p:spPr/>
        <p:txBody>
          <a:bodyPr/>
          <a:lstStyle/>
          <a:p>
            <a:r>
              <a:rPr lang="en-IN" dirty="0"/>
              <a:t>The next thing we must do after initializing our working directory as a repository is to start tracking the files in the repository.</a:t>
            </a:r>
          </a:p>
          <a:p>
            <a:r>
              <a:rPr lang="en-IN" dirty="0"/>
              <a:t>In order to start version controlling our files, we must explicitly tell our repo to keep track of the files using git add.</a:t>
            </a:r>
          </a:p>
          <a:p>
            <a:r>
              <a:rPr lang="en-IN" dirty="0"/>
              <a:t>Once we use a git add command on a file, git now keeps track of the file and notifies us when the file has been modified.</a:t>
            </a:r>
          </a:p>
          <a:p>
            <a:r>
              <a:rPr lang="en-IN" dirty="0"/>
              <a:t>Now if this particular file is modified, then now we have to save this change. To do this, first we use the 'git add &lt;filename&gt;' command.</a:t>
            </a:r>
          </a:p>
          <a:p>
            <a:r>
              <a:rPr lang="en-IN" dirty="0"/>
              <a:t>This commands adds the particular file to the staging area. The staging area refers to files which are ready to be </a:t>
            </a:r>
            <a:r>
              <a:rPr lang="en-IN" dirty="0" err="1"/>
              <a:t>commited</a:t>
            </a:r>
            <a:r>
              <a:rPr lang="en-IN" dirty="0"/>
              <a:t>.</a:t>
            </a:r>
            <a:endParaRPr lang="en-US" dirty="0"/>
          </a:p>
        </p:txBody>
      </p:sp>
    </p:spTree>
    <p:extLst>
      <p:ext uri="{BB962C8B-B14F-4D97-AF65-F5344CB8AC3E}">
        <p14:creationId xmlns:p14="http://schemas.microsoft.com/office/powerpoint/2010/main" val="35433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1A5E-53B9-44AC-BD9E-9F22ED91A47B}"/>
              </a:ext>
            </a:extLst>
          </p:cNvPr>
          <p:cNvSpPr>
            <a:spLocks noGrp="1"/>
          </p:cNvSpPr>
          <p:nvPr>
            <p:ph type="title"/>
          </p:nvPr>
        </p:nvSpPr>
        <p:spPr/>
        <p:txBody>
          <a:bodyPr/>
          <a:lstStyle/>
          <a:p>
            <a:r>
              <a:rPr lang="en-US" dirty="0"/>
              <a:t>Git status</a:t>
            </a:r>
          </a:p>
        </p:txBody>
      </p:sp>
      <p:sp>
        <p:nvSpPr>
          <p:cNvPr id="3" name="Content Placeholder 2">
            <a:extLst>
              <a:ext uri="{FF2B5EF4-FFF2-40B4-BE49-F238E27FC236}">
                <a16:creationId xmlns:a16="http://schemas.microsoft.com/office/drawing/2014/main" id="{11C3A82E-6293-4598-9F76-2483E4A7DAA4}"/>
              </a:ext>
            </a:extLst>
          </p:cNvPr>
          <p:cNvSpPr>
            <a:spLocks noGrp="1"/>
          </p:cNvSpPr>
          <p:nvPr>
            <p:ph idx="1"/>
          </p:nvPr>
        </p:nvSpPr>
        <p:spPr/>
        <p:txBody>
          <a:bodyPr/>
          <a:lstStyle/>
          <a:p>
            <a:r>
              <a:rPr lang="en-IN" dirty="0"/>
              <a:t>Whenever we are working in a repository, it is always good practice to check the status of files in the repo. </a:t>
            </a:r>
          </a:p>
          <a:p>
            <a:r>
              <a:rPr lang="en-IN" dirty="0"/>
              <a:t>Status refers to whether if the files in the repository are being tracked by git or not, whether the files have been modified or not, whether the files have been staged or not etc. </a:t>
            </a:r>
          </a:p>
          <a:p>
            <a:r>
              <a:rPr lang="en-IN" dirty="0"/>
              <a:t>For this purpose we use the git status command.</a:t>
            </a:r>
            <a:endParaRPr lang="en-US" dirty="0"/>
          </a:p>
          <a:p>
            <a:pPr marL="0" indent="0">
              <a:buNone/>
            </a:pPr>
            <a:endParaRPr lang="en-US" dirty="0"/>
          </a:p>
        </p:txBody>
      </p:sp>
    </p:spTree>
    <p:extLst>
      <p:ext uri="{BB962C8B-B14F-4D97-AF65-F5344CB8AC3E}">
        <p14:creationId xmlns:p14="http://schemas.microsoft.com/office/powerpoint/2010/main" val="206650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A7A1-3C0C-4012-806D-D7857DF0C1D0}"/>
              </a:ext>
            </a:extLst>
          </p:cNvPr>
          <p:cNvSpPr>
            <a:spLocks noGrp="1"/>
          </p:cNvSpPr>
          <p:nvPr>
            <p:ph type="title"/>
          </p:nvPr>
        </p:nvSpPr>
        <p:spPr/>
        <p:txBody>
          <a:bodyPr/>
          <a:lstStyle/>
          <a:p>
            <a:r>
              <a:rPr lang="en-US" dirty="0"/>
              <a:t>Git commit</a:t>
            </a:r>
          </a:p>
        </p:txBody>
      </p:sp>
      <p:sp>
        <p:nvSpPr>
          <p:cNvPr id="3" name="Content Placeholder 2">
            <a:extLst>
              <a:ext uri="{FF2B5EF4-FFF2-40B4-BE49-F238E27FC236}">
                <a16:creationId xmlns:a16="http://schemas.microsoft.com/office/drawing/2014/main" id="{E3232FA4-E8ED-48EB-96D1-EA181146E161}"/>
              </a:ext>
            </a:extLst>
          </p:cNvPr>
          <p:cNvSpPr>
            <a:spLocks noGrp="1"/>
          </p:cNvSpPr>
          <p:nvPr>
            <p:ph idx="1"/>
          </p:nvPr>
        </p:nvSpPr>
        <p:spPr/>
        <p:txBody>
          <a:bodyPr/>
          <a:lstStyle/>
          <a:p>
            <a:r>
              <a:rPr lang="en-IN" dirty="0"/>
              <a:t>Now once you have made all the required changes to your files, you would want to save this version of the repository with the changes made to the particular files in the repository. </a:t>
            </a:r>
          </a:p>
          <a:p>
            <a:r>
              <a:rPr lang="en-IN" dirty="0"/>
              <a:t>This is accomplished using the 'git commit' command.</a:t>
            </a:r>
          </a:p>
          <a:p>
            <a:r>
              <a:rPr lang="en-IN" dirty="0"/>
              <a:t>Each time you use the git commit command, git takes a snapshot of your repository at that point. Each snapshot will be stored so that you can revert back to any of the older versions of the repository if you want.</a:t>
            </a:r>
          </a:p>
          <a:p>
            <a:r>
              <a:rPr lang="en-IN" dirty="0"/>
              <a:t>The snapshot taken will only contain the files that are being tracked by git. So, if you haven't added some files using the 'git add ' command, that file will not be present in the snapshot taken when the 'git commit' command is used.</a:t>
            </a:r>
            <a:endParaRPr lang="en-US" dirty="0"/>
          </a:p>
          <a:p>
            <a:endParaRPr lang="en-US" dirty="0"/>
          </a:p>
        </p:txBody>
      </p:sp>
    </p:spTree>
    <p:extLst>
      <p:ext uri="{BB962C8B-B14F-4D97-AF65-F5344CB8AC3E}">
        <p14:creationId xmlns:p14="http://schemas.microsoft.com/office/powerpoint/2010/main" val="11977370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TotalTime>
  <Words>828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GIT </vt:lpstr>
      <vt:lpstr>What is Version Control</vt:lpstr>
      <vt:lpstr>Introduction to Git</vt:lpstr>
      <vt:lpstr>Git Commands </vt:lpstr>
      <vt:lpstr>Git Commands(cont..)</vt:lpstr>
      <vt:lpstr>Git init</vt:lpstr>
      <vt:lpstr>Git add</vt:lpstr>
      <vt:lpstr>Git status</vt:lpstr>
      <vt:lpstr>Git commit</vt:lpstr>
      <vt:lpstr>Git commit(cont..)</vt:lpstr>
      <vt:lpstr>Git reset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Gautam Narayanan</dc:creator>
  <cp:lastModifiedBy>Gautam Narayanan</cp:lastModifiedBy>
  <cp:revision>15</cp:revision>
  <dcterms:created xsi:type="dcterms:W3CDTF">2017-12-09T11:03:01Z</dcterms:created>
  <dcterms:modified xsi:type="dcterms:W3CDTF">2017-12-09T12:26:23Z</dcterms:modified>
</cp:coreProperties>
</file>