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D3BE5-6C94-4B3B-9866-4FCBC6161B49}" v="164" dt="2024-05-06T18:25:12.327"/>
    <p1510:client id="{63170835-A8E4-4261-A2C3-2418C7EBB049}" v="115" dt="2024-05-08T16:28:58.588"/>
    <p1510:client id="{8201D3E6-79EB-4130-92EC-8741C9B2837D}" v="45" dt="2024-05-06T18:31:08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A920D-BBCA-4825-9788-487945D36A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E31BAD-0180-4281-8768-22DA7B2996A8}">
      <dgm:prSet/>
      <dgm:spPr/>
      <dgm:t>
        <a:bodyPr/>
        <a:lstStyle/>
        <a:p>
          <a:r>
            <a:rPr lang="en-US" dirty="0"/>
            <a:t>Root</a:t>
          </a:r>
        </a:p>
      </dgm:t>
    </dgm:pt>
    <dgm:pt modelId="{A04F0BCF-1BAA-4D53-9DAC-C02EC93C41AD}" type="parTrans" cxnId="{2C54F4C1-9D08-464D-B88B-C8372B36E558}">
      <dgm:prSet/>
      <dgm:spPr/>
      <dgm:t>
        <a:bodyPr/>
        <a:lstStyle/>
        <a:p>
          <a:endParaRPr lang="en-US"/>
        </a:p>
      </dgm:t>
    </dgm:pt>
    <dgm:pt modelId="{DDE12652-2CFD-4548-95C0-CEF8681C5F93}" type="sibTrans" cxnId="{2C54F4C1-9D08-464D-B88B-C8372B36E558}">
      <dgm:prSet/>
      <dgm:spPr/>
      <dgm:t>
        <a:bodyPr/>
        <a:lstStyle/>
        <a:p>
          <a:endParaRPr lang="en-US"/>
        </a:p>
      </dgm:t>
    </dgm:pt>
    <dgm:pt modelId="{D5C4EE08-5FA5-4CF7-84D3-862EBBC7E7BC}">
      <dgm:prSet/>
      <dgm:spPr/>
      <dgm:t>
        <a:bodyPr/>
        <a:lstStyle/>
        <a:p>
          <a:r>
            <a:rPr lang="en-US" dirty="0"/>
            <a:t>Root Cause Analysis: Investigate common customer complaints. Pinpoint recurring problems to address them proactively and prevent future escalations. </a:t>
          </a:r>
        </a:p>
      </dgm:t>
    </dgm:pt>
    <dgm:pt modelId="{F1BEC2C6-4EAC-4DCF-AF15-A5BC8A9F7566}" type="parTrans" cxnId="{2D4630D3-A8EF-45A9-96F9-4A579B7EC854}">
      <dgm:prSet/>
      <dgm:spPr/>
      <dgm:t>
        <a:bodyPr/>
        <a:lstStyle/>
        <a:p>
          <a:endParaRPr lang="en-US"/>
        </a:p>
      </dgm:t>
    </dgm:pt>
    <dgm:pt modelId="{458CDE91-C266-49D9-8B3F-45F833BFB208}" type="sibTrans" cxnId="{2D4630D3-A8EF-45A9-96F9-4A579B7EC854}">
      <dgm:prSet/>
      <dgm:spPr/>
      <dgm:t>
        <a:bodyPr/>
        <a:lstStyle/>
        <a:p>
          <a:endParaRPr lang="en-US"/>
        </a:p>
      </dgm:t>
    </dgm:pt>
    <dgm:pt modelId="{66B4949C-527F-41F4-AEB2-C2A11A7F423C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2A7853BD-1C12-4561-8B66-F2017A6ECA42}" type="parTrans" cxnId="{BCBD42D4-0ACC-4608-8FA7-9B657CEF5226}">
      <dgm:prSet/>
      <dgm:spPr/>
      <dgm:t>
        <a:bodyPr/>
        <a:lstStyle/>
        <a:p>
          <a:endParaRPr lang="en-US"/>
        </a:p>
      </dgm:t>
    </dgm:pt>
    <dgm:pt modelId="{3D5B00A6-FC5A-4083-9A33-C59464959D69}" type="sibTrans" cxnId="{BCBD42D4-0ACC-4608-8FA7-9B657CEF5226}">
      <dgm:prSet/>
      <dgm:spPr/>
      <dgm:t>
        <a:bodyPr/>
        <a:lstStyle/>
        <a:p>
          <a:endParaRPr lang="en-US"/>
        </a:p>
      </dgm:t>
    </dgm:pt>
    <dgm:pt modelId="{64023549-43ED-4EB3-98B8-23BAA5979A49}">
      <dgm:prSet/>
      <dgm:spPr/>
      <dgm:t>
        <a:bodyPr/>
        <a:lstStyle/>
        <a:p>
          <a:r>
            <a:rPr lang="en-US" dirty="0"/>
            <a:t>Service Response Time Analysis: Analyze response times for customer queries and support requests to assess the efficiency of the customer service team</a:t>
          </a:r>
        </a:p>
      </dgm:t>
    </dgm:pt>
    <dgm:pt modelId="{E4E955BE-A45C-4106-B755-5055BC1B6D53}" type="parTrans" cxnId="{976DE59B-7D9B-4E9E-A34C-F26D4713CEA4}">
      <dgm:prSet/>
      <dgm:spPr/>
      <dgm:t>
        <a:bodyPr/>
        <a:lstStyle/>
        <a:p>
          <a:endParaRPr lang="en-US"/>
        </a:p>
      </dgm:t>
    </dgm:pt>
    <dgm:pt modelId="{E934A497-8DAE-4486-9214-4E52F92B5905}" type="sibTrans" cxnId="{976DE59B-7D9B-4E9E-A34C-F26D4713CEA4}">
      <dgm:prSet/>
      <dgm:spPr/>
      <dgm:t>
        <a:bodyPr/>
        <a:lstStyle/>
        <a:p>
          <a:endParaRPr lang="en-US"/>
        </a:p>
      </dgm:t>
    </dgm:pt>
    <dgm:pt modelId="{476CF7E3-1D95-4151-A0C2-059BB71D298D}">
      <dgm:prSet/>
      <dgm:spPr/>
      <dgm:t>
        <a:bodyPr/>
        <a:lstStyle/>
        <a:p>
          <a:r>
            <a:rPr lang="en-US" dirty="0"/>
            <a:t>Segment</a:t>
          </a:r>
        </a:p>
      </dgm:t>
    </dgm:pt>
    <dgm:pt modelId="{14663E1E-AFCD-489A-B992-6265A9ACE5B7}" type="parTrans" cxnId="{4A14BB7C-9ECE-4373-8000-58336B4B2985}">
      <dgm:prSet/>
      <dgm:spPr/>
      <dgm:t>
        <a:bodyPr/>
        <a:lstStyle/>
        <a:p>
          <a:endParaRPr lang="en-US"/>
        </a:p>
      </dgm:t>
    </dgm:pt>
    <dgm:pt modelId="{3545116B-F823-4074-A113-B25D9AF637FC}" type="sibTrans" cxnId="{4A14BB7C-9ECE-4373-8000-58336B4B2985}">
      <dgm:prSet/>
      <dgm:spPr/>
      <dgm:t>
        <a:bodyPr/>
        <a:lstStyle/>
        <a:p>
          <a:endParaRPr lang="en-US"/>
        </a:p>
      </dgm:t>
    </dgm:pt>
    <dgm:pt modelId="{BB47AE3A-0196-408B-9C09-5A7A6919BA93}">
      <dgm:prSet/>
      <dgm:spPr/>
      <dgm:t>
        <a:bodyPr/>
        <a:lstStyle/>
        <a:p>
          <a:r>
            <a:rPr lang="en-US" dirty="0"/>
            <a:t>Customer Segmentation: Segment customers based on their demographics, </a:t>
          </a:r>
          <a:r>
            <a:rPr lang="en-US" dirty="0" err="1"/>
            <a:t>behaviour</a:t>
          </a:r>
          <a:r>
            <a:rPr lang="en-US" dirty="0"/>
            <a:t>, and preferences</a:t>
          </a:r>
        </a:p>
      </dgm:t>
    </dgm:pt>
    <dgm:pt modelId="{92649AAF-72CF-40CA-9C04-AB92B1ABE589}" type="parTrans" cxnId="{93DBDC2A-BD24-4214-AFF5-85867456D9CD}">
      <dgm:prSet/>
      <dgm:spPr/>
      <dgm:t>
        <a:bodyPr/>
        <a:lstStyle/>
        <a:p>
          <a:endParaRPr lang="en-US"/>
        </a:p>
      </dgm:t>
    </dgm:pt>
    <dgm:pt modelId="{8261C6BF-A7DD-415C-8F06-17071D3BCFEC}" type="sibTrans" cxnId="{93DBDC2A-BD24-4214-AFF5-85867456D9CD}">
      <dgm:prSet/>
      <dgm:spPr/>
      <dgm:t>
        <a:bodyPr/>
        <a:lstStyle/>
        <a:p>
          <a:endParaRPr lang="en-US"/>
        </a:p>
      </dgm:t>
    </dgm:pt>
    <dgm:pt modelId="{D7241708-0F60-4E78-8A7E-6E1D0714C140}">
      <dgm:prSet/>
      <dgm:spPr/>
      <dgm:t>
        <a:bodyPr/>
        <a:lstStyle/>
        <a:p>
          <a:r>
            <a:rPr lang="en-US" dirty="0"/>
            <a:t>Identify</a:t>
          </a:r>
        </a:p>
      </dgm:t>
    </dgm:pt>
    <dgm:pt modelId="{8BFBC402-A857-4E23-81F9-EA94AE6A77D8}" type="parTrans" cxnId="{6BF705C5-9E6F-4B5D-9D90-4546D2294FB8}">
      <dgm:prSet/>
      <dgm:spPr/>
      <dgm:t>
        <a:bodyPr/>
        <a:lstStyle/>
        <a:p>
          <a:endParaRPr lang="en-US"/>
        </a:p>
      </dgm:t>
    </dgm:pt>
    <dgm:pt modelId="{5EE8AA10-235E-49E1-A0B2-526F98373424}" type="sibTrans" cxnId="{6BF705C5-9E6F-4B5D-9D90-4546D2294FB8}">
      <dgm:prSet/>
      <dgm:spPr/>
      <dgm:t>
        <a:bodyPr/>
        <a:lstStyle/>
        <a:p>
          <a:endParaRPr lang="en-US"/>
        </a:p>
      </dgm:t>
    </dgm:pt>
    <dgm:pt modelId="{FE25CDDB-970F-498E-96FE-CAF4243D4AA5}">
      <dgm:prSet/>
      <dgm:spPr/>
      <dgm:t>
        <a:bodyPr/>
        <a:lstStyle/>
        <a:p>
          <a:r>
            <a:rPr lang="en-US" dirty="0"/>
            <a:t>Trends and Patterns Identification: Identify patterns and trends in customer service data to uncover opportunities for process improvements and innovative service offerings</a:t>
          </a:r>
        </a:p>
      </dgm:t>
    </dgm:pt>
    <dgm:pt modelId="{519D4CCB-92DD-47F6-BB83-2FBC9630F213}" type="parTrans" cxnId="{02E1DD0F-0A86-4190-A04B-87FF009FDB21}">
      <dgm:prSet/>
      <dgm:spPr/>
      <dgm:t>
        <a:bodyPr/>
        <a:lstStyle/>
        <a:p>
          <a:endParaRPr lang="en-US"/>
        </a:p>
      </dgm:t>
    </dgm:pt>
    <dgm:pt modelId="{29459CD9-4C34-43BD-8DAA-022592CA0F6F}" type="sibTrans" cxnId="{02E1DD0F-0A86-4190-A04B-87FF009FDB21}">
      <dgm:prSet/>
      <dgm:spPr/>
      <dgm:t>
        <a:bodyPr/>
        <a:lstStyle/>
        <a:p>
          <a:endParaRPr lang="en-US"/>
        </a:p>
      </dgm:t>
    </dgm:pt>
    <dgm:pt modelId="{741E18AB-9EA6-4DDF-8A9D-75950FF6BA09}">
      <dgm:prSet phldr="0"/>
      <dgm:spPr/>
      <dgm:t>
        <a:bodyPr/>
        <a:lstStyle/>
        <a:p>
          <a:pPr rtl="0"/>
          <a:r>
            <a:rPr lang="en-US">
              <a:latin typeface="Calibri"/>
              <a:cs typeface="Calibri"/>
            </a:rPr>
            <a:t>Perform</a:t>
          </a:r>
        </a:p>
      </dgm:t>
    </dgm:pt>
    <dgm:pt modelId="{6B29A09A-44C1-4968-B669-60C1C959A837}" type="parTrans" cxnId="{6C03EF95-EBAA-4C26-8D74-C47D60652D38}">
      <dgm:prSet/>
      <dgm:spPr/>
    </dgm:pt>
    <dgm:pt modelId="{94A84048-262B-4414-A1F8-A951E501D6DD}" type="sibTrans" cxnId="{6C03EF95-EBAA-4C26-8D74-C47D60652D38}">
      <dgm:prSet/>
      <dgm:spPr/>
    </dgm:pt>
    <dgm:pt modelId="{19033B57-BF98-4CC2-A8BA-3E2F039DACF6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Customer Sentiment Analysis: Perform sentiment analysis on customer interactions. Identify positive, negative, and neutral sentiments expressed by customers to understand overall satisfaction levels. </a:t>
          </a:r>
        </a:p>
      </dgm:t>
    </dgm:pt>
    <dgm:pt modelId="{EE4BD0C1-DB46-4287-82EB-B28973BA91CD}" type="parTrans" cxnId="{BE63D595-4CC8-4DD0-8E05-D324C30944D3}">
      <dgm:prSet/>
      <dgm:spPr/>
    </dgm:pt>
    <dgm:pt modelId="{3718C685-E8D9-410A-AE6E-C10C320B0F79}" type="sibTrans" cxnId="{BE63D595-4CC8-4DD0-8E05-D324C30944D3}">
      <dgm:prSet/>
      <dgm:spPr/>
    </dgm:pt>
    <dgm:pt modelId="{10B81764-E624-45CA-B7C7-91DE49FC17F8}" type="pres">
      <dgm:prSet presAssocID="{8C8A920D-BBCA-4825-9788-487945D36A2E}" presName="vert0" presStyleCnt="0">
        <dgm:presLayoutVars>
          <dgm:dir/>
          <dgm:animOne val="branch"/>
          <dgm:animLvl val="lvl"/>
        </dgm:presLayoutVars>
      </dgm:prSet>
      <dgm:spPr/>
    </dgm:pt>
    <dgm:pt modelId="{203D7FA6-EA49-451A-828B-50E1BA7D131B}" type="pres">
      <dgm:prSet presAssocID="{741E18AB-9EA6-4DDF-8A9D-75950FF6BA09}" presName="thickLine" presStyleLbl="alignNode1" presStyleIdx="0" presStyleCnt="5"/>
      <dgm:spPr/>
    </dgm:pt>
    <dgm:pt modelId="{AAE11F6F-686E-4190-AD85-2ADB736ADCE5}" type="pres">
      <dgm:prSet presAssocID="{741E18AB-9EA6-4DDF-8A9D-75950FF6BA09}" presName="horz1" presStyleCnt="0"/>
      <dgm:spPr/>
    </dgm:pt>
    <dgm:pt modelId="{AC7A0197-6441-413A-A617-04C9BA0E2AA1}" type="pres">
      <dgm:prSet presAssocID="{741E18AB-9EA6-4DDF-8A9D-75950FF6BA09}" presName="tx1" presStyleLbl="revTx" presStyleIdx="0" presStyleCnt="10"/>
      <dgm:spPr/>
    </dgm:pt>
    <dgm:pt modelId="{BAC474C0-A6C7-4FDB-80FA-6491951C8B44}" type="pres">
      <dgm:prSet presAssocID="{741E18AB-9EA6-4DDF-8A9D-75950FF6BA09}" presName="vert1" presStyleCnt="0"/>
      <dgm:spPr/>
    </dgm:pt>
    <dgm:pt modelId="{2E15CE36-737B-4C7E-BCB3-0E2C5CD9554E}" type="pres">
      <dgm:prSet presAssocID="{19033B57-BF98-4CC2-A8BA-3E2F039DACF6}" presName="vertSpace2a" presStyleCnt="0"/>
      <dgm:spPr/>
    </dgm:pt>
    <dgm:pt modelId="{DDE85CB6-D4AC-45BE-8DA1-9E1031A94B00}" type="pres">
      <dgm:prSet presAssocID="{19033B57-BF98-4CC2-A8BA-3E2F039DACF6}" presName="horz2" presStyleCnt="0"/>
      <dgm:spPr/>
    </dgm:pt>
    <dgm:pt modelId="{A75FF06B-5CF1-41F4-97F0-64F10CC5BC0E}" type="pres">
      <dgm:prSet presAssocID="{19033B57-BF98-4CC2-A8BA-3E2F039DACF6}" presName="horzSpace2" presStyleCnt="0"/>
      <dgm:spPr/>
    </dgm:pt>
    <dgm:pt modelId="{22264DB8-A007-49B7-BD2D-B368220EDE3A}" type="pres">
      <dgm:prSet presAssocID="{19033B57-BF98-4CC2-A8BA-3E2F039DACF6}" presName="tx2" presStyleLbl="revTx" presStyleIdx="1" presStyleCnt="10"/>
      <dgm:spPr/>
    </dgm:pt>
    <dgm:pt modelId="{120B4873-2D33-4EDD-9DC4-FB73CBF9CD30}" type="pres">
      <dgm:prSet presAssocID="{19033B57-BF98-4CC2-A8BA-3E2F039DACF6}" presName="vert2" presStyleCnt="0"/>
      <dgm:spPr/>
    </dgm:pt>
    <dgm:pt modelId="{41EF2449-4858-4ACE-BD5B-5C155E2716E0}" type="pres">
      <dgm:prSet presAssocID="{19033B57-BF98-4CC2-A8BA-3E2F039DACF6}" presName="thinLine2b" presStyleLbl="callout" presStyleIdx="0" presStyleCnt="5"/>
      <dgm:spPr/>
    </dgm:pt>
    <dgm:pt modelId="{6E113BC6-6FDF-4BB5-BD71-93973A6AAA7D}" type="pres">
      <dgm:prSet presAssocID="{19033B57-BF98-4CC2-A8BA-3E2F039DACF6}" presName="vertSpace2b" presStyleCnt="0"/>
      <dgm:spPr/>
    </dgm:pt>
    <dgm:pt modelId="{F4837A52-1C67-48E9-AC9A-95D2EF46D057}" type="pres">
      <dgm:prSet presAssocID="{9FE31BAD-0180-4281-8768-22DA7B2996A8}" presName="thickLine" presStyleLbl="alignNode1" presStyleIdx="1" presStyleCnt="5"/>
      <dgm:spPr/>
    </dgm:pt>
    <dgm:pt modelId="{C08A33A0-6E2E-4531-A510-E84571DD2EF4}" type="pres">
      <dgm:prSet presAssocID="{9FE31BAD-0180-4281-8768-22DA7B2996A8}" presName="horz1" presStyleCnt="0"/>
      <dgm:spPr/>
    </dgm:pt>
    <dgm:pt modelId="{AA785D88-DC5C-4CC0-B5C2-457C71F24085}" type="pres">
      <dgm:prSet presAssocID="{9FE31BAD-0180-4281-8768-22DA7B2996A8}" presName="tx1" presStyleLbl="revTx" presStyleIdx="2" presStyleCnt="10"/>
      <dgm:spPr/>
    </dgm:pt>
    <dgm:pt modelId="{753DDB8E-3A46-43FF-A124-2C591EA3D97B}" type="pres">
      <dgm:prSet presAssocID="{9FE31BAD-0180-4281-8768-22DA7B2996A8}" presName="vert1" presStyleCnt="0"/>
      <dgm:spPr/>
    </dgm:pt>
    <dgm:pt modelId="{6ED9192A-4E95-4B5E-BA12-4E4B34402BEE}" type="pres">
      <dgm:prSet presAssocID="{D5C4EE08-5FA5-4CF7-84D3-862EBBC7E7BC}" presName="vertSpace2a" presStyleCnt="0"/>
      <dgm:spPr/>
    </dgm:pt>
    <dgm:pt modelId="{047479C1-25E8-41B9-A466-33B809EEA716}" type="pres">
      <dgm:prSet presAssocID="{D5C4EE08-5FA5-4CF7-84D3-862EBBC7E7BC}" presName="horz2" presStyleCnt="0"/>
      <dgm:spPr/>
    </dgm:pt>
    <dgm:pt modelId="{7B06A0D7-7E3F-4989-9A64-6CEFB879A058}" type="pres">
      <dgm:prSet presAssocID="{D5C4EE08-5FA5-4CF7-84D3-862EBBC7E7BC}" presName="horzSpace2" presStyleCnt="0"/>
      <dgm:spPr/>
    </dgm:pt>
    <dgm:pt modelId="{70B0255E-A382-4F69-B4C4-A5EAD443DC2A}" type="pres">
      <dgm:prSet presAssocID="{D5C4EE08-5FA5-4CF7-84D3-862EBBC7E7BC}" presName="tx2" presStyleLbl="revTx" presStyleIdx="3" presStyleCnt="10"/>
      <dgm:spPr/>
    </dgm:pt>
    <dgm:pt modelId="{93D5A960-BA8F-445E-9643-055D8983679C}" type="pres">
      <dgm:prSet presAssocID="{D5C4EE08-5FA5-4CF7-84D3-862EBBC7E7BC}" presName="vert2" presStyleCnt="0"/>
      <dgm:spPr/>
    </dgm:pt>
    <dgm:pt modelId="{9265DB18-4C10-4654-B76E-39E1877C97CF}" type="pres">
      <dgm:prSet presAssocID="{D5C4EE08-5FA5-4CF7-84D3-862EBBC7E7BC}" presName="thinLine2b" presStyleLbl="callout" presStyleIdx="1" presStyleCnt="5"/>
      <dgm:spPr/>
    </dgm:pt>
    <dgm:pt modelId="{9E52E0D4-736E-40B6-BFEB-1E85C702CD8E}" type="pres">
      <dgm:prSet presAssocID="{D5C4EE08-5FA5-4CF7-84D3-862EBBC7E7BC}" presName="vertSpace2b" presStyleCnt="0"/>
      <dgm:spPr/>
    </dgm:pt>
    <dgm:pt modelId="{07252D00-0596-45B2-BB3D-D9C0EA82562B}" type="pres">
      <dgm:prSet presAssocID="{66B4949C-527F-41F4-AEB2-C2A11A7F423C}" presName="thickLine" presStyleLbl="alignNode1" presStyleIdx="2" presStyleCnt="5"/>
      <dgm:spPr/>
    </dgm:pt>
    <dgm:pt modelId="{FFBCC908-DDD2-4C0B-8559-1460F7B627CE}" type="pres">
      <dgm:prSet presAssocID="{66B4949C-527F-41F4-AEB2-C2A11A7F423C}" presName="horz1" presStyleCnt="0"/>
      <dgm:spPr/>
    </dgm:pt>
    <dgm:pt modelId="{C5D61A94-38AC-415F-9FAF-BACCBC85E3F5}" type="pres">
      <dgm:prSet presAssocID="{66B4949C-527F-41F4-AEB2-C2A11A7F423C}" presName="tx1" presStyleLbl="revTx" presStyleIdx="4" presStyleCnt="10"/>
      <dgm:spPr/>
    </dgm:pt>
    <dgm:pt modelId="{6B721C5B-DE66-4FB7-85B0-95C71ED6C3B1}" type="pres">
      <dgm:prSet presAssocID="{66B4949C-527F-41F4-AEB2-C2A11A7F423C}" presName="vert1" presStyleCnt="0"/>
      <dgm:spPr/>
    </dgm:pt>
    <dgm:pt modelId="{71070FF7-CE12-4C29-B69E-099D4868B79F}" type="pres">
      <dgm:prSet presAssocID="{64023549-43ED-4EB3-98B8-23BAA5979A49}" presName="vertSpace2a" presStyleCnt="0"/>
      <dgm:spPr/>
    </dgm:pt>
    <dgm:pt modelId="{0540D394-2713-4FBF-A477-176C6481390D}" type="pres">
      <dgm:prSet presAssocID="{64023549-43ED-4EB3-98B8-23BAA5979A49}" presName="horz2" presStyleCnt="0"/>
      <dgm:spPr/>
    </dgm:pt>
    <dgm:pt modelId="{39ED4B30-F0F6-4AED-8204-2D43DBB5D4FF}" type="pres">
      <dgm:prSet presAssocID="{64023549-43ED-4EB3-98B8-23BAA5979A49}" presName="horzSpace2" presStyleCnt="0"/>
      <dgm:spPr/>
    </dgm:pt>
    <dgm:pt modelId="{FBF98573-C745-4E3E-9089-AFAA76960561}" type="pres">
      <dgm:prSet presAssocID="{64023549-43ED-4EB3-98B8-23BAA5979A49}" presName="tx2" presStyleLbl="revTx" presStyleIdx="5" presStyleCnt="10"/>
      <dgm:spPr/>
    </dgm:pt>
    <dgm:pt modelId="{413CA37B-02B7-42D2-AB0C-38DA833C100A}" type="pres">
      <dgm:prSet presAssocID="{64023549-43ED-4EB3-98B8-23BAA5979A49}" presName="vert2" presStyleCnt="0"/>
      <dgm:spPr/>
    </dgm:pt>
    <dgm:pt modelId="{4EB758C5-9266-47E6-B273-3AFC6D268706}" type="pres">
      <dgm:prSet presAssocID="{64023549-43ED-4EB3-98B8-23BAA5979A49}" presName="thinLine2b" presStyleLbl="callout" presStyleIdx="2" presStyleCnt="5"/>
      <dgm:spPr/>
    </dgm:pt>
    <dgm:pt modelId="{7C7981D3-9C0E-4B73-B956-EA1EAAA6C5A6}" type="pres">
      <dgm:prSet presAssocID="{64023549-43ED-4EB3-98B8-23BAA5979A49}" presName="vertSpace2b" presStyleCnt="0"/>
      <dgm:spPr/>
    </dgm:pt>
    <dgm:pt modelId="{3FA48E72-66EB-4866-B85F-45DB5CAC18B6}" type="pres">
      <dgm:prSet presAssocID="{476CF7E3-1D95-4151-A0C2-059BB71D298D}" presName="thickLine" presStyleLbl="alignNode1" presStyleIdx="3" presStyleCnt="5"/>
      <dgm:spPr/>
    </dgm:pt>
    <dgm:pt modelId="{EE3477A8-A4F9-4E5B-800D-E15CC2421C84}" type="pres">
      <dgm:prSet presAssocID="{476CF7E3-1D95-4151-A0C2-059BB71D298D}" presName="horz1" presStyleCnt="0"/>
      <dgm:spPr/>
    </dgm:pt>
    <dgm:pt modelId="{D1C2A633-1772-4A68-9F2A-6CB27B7DDA81}" type="pres">
      <dgm:prSet presAssocID="{476CF7E3-1D95-4151-A0C2-059BB71D298D}" presName="tx1" presStyleLbl="revTx" presStyleIdx="6" presStyleCnt="10"/>
      <dgm:spPr/>
    </dgm:pt>
    <dgm:pt modelId="{FE8DBCF3-E61F-451A-8017-0F2FDCCDE9B9}" type="pres">
      <dgm:prSet presAssocID="{476CF7E3-1D95-4151-A0C2-059BB71D298D}" presName="vert1" presStyleCnt="0"/>
      <dgm:spPr/>
    </dgm:pt>
    <dgm:pt modelId="{20814ECB-6F2A-459B-A7AF-4E451BBA4D5E}" type="pres">
      <dgm:prSet presAssocID="{BB47AE3A-0196-408B-9C09-5A7A6919BA93}" presName="vertSpace2a" presStyleCnt="0"/>
      <dgm:spPr/>
    </dgm:pt>
    <dgm:pt modelId="{7398F9E1-9CCF-46F7-ADA0-249F57BA0666}" type="pres">
      <dgm:prSet presAssocID="{BB47AE3A-0196-408B-9C09-5A7A6919BA93}" presName="horz2" presStyleCnt="0"/>
      <dgm:spPr/>
    </dgm:pt>
    <dgm:pt modelId="{BF2E8BF5-5307-4932-A407-B6E5387B1CD0}" type="pres">
      <dgm:prSet presAssocID="{BB47AE3A-0196-408B-9C09-5A7A6919BA93}" presName="horzSpace2" presStyleCnt="0"/>
      <dgm:spPr/>
    </dgm:pt>
    <dgm:pt modelId="{FFC64900-661F-4AE1-8B71-FA8740CB1684}" type="pres">
      <dgm:prSet presAssocID="{BB47AE3A-0196-408B-9C09-5A7A6919BA93}" presName="tx2" presStyleLbl="revTx" presStyleIdx="7" presStyleCnt="10"/>
      <dgm:spPr/>
    </dgm:pt>
    <dgm:pt modelId="{97C9AAE9-C350-412B-B9B6-41E85AC0609A}" type="pres">
      <dgm:prSet presAssocID="{BB47AE3A-0196-408B-9C09-5A7A6919BA93}" presName="vert2" presStyleCnt="0"/>
      <dgm:spPr/>
    </dgm:pt>
    <dgm:pt modelId="{D63F8789-C58D-4FAC-9B88-D3042A550830}" type="pres">
      <dgm:prSet presAssocID="{BB47AE3A-0196-408B-9C09-5A7A6919BA93}" presName="thinLine2b" presStyleLbl="callout" presStyleIdx="3" presStyleCnt="5"/>
      <dgm:spPr/>
    </dgm:pt>
    <dgm:pt modelId="{CA36A79A-190E-47F3-BFE0-D9626B268025}" type="pres">
      <dgm:prSet presAssocID="{BB47AE3A-0196-408B-9C09-5A7A6919BA93}" presName="vertSpace2b" presStyleCnt="0"/>
      <dgm:spPr/>
    </dgm:pt>
    <dgm:pt modelId="{D0DF7D0A-D39E-4BE4-A433-FF23BAA5F0CC}" type="pres">
      <dgm:prSet presAssocID="{D7241708-0F60-4E78-8A7E-6E1D0714C140}" presName="thickLine" presStyleLbl="alignNode1" presStyleIdx="4" presStyleCnt="5"/>
      <dgm:spPr/>
    </dgm:pt>
    <dgm:pt modelId="{71DC4D67-3F06-4450-8F98-D45345FD46B1}" type="pres">
      <dgm:prSet presAssocID="{D7241708-0F60-4E78-8A7E-6E1D0714C140}" presName="horz1" presStyleCnt="0"/>
      <dgm:spPr/>
    </dgm:pt>
    <dgm:pt modelId="{75282FE2-28D0-4F75-A8A8-83E1DC1905A5}" type="pres">
      <dgm:prSet presAssocID="{D7241708-0F60-4E78-8A7E-6E1D0714C140}" presName="tx1" presStyleLbl="revTx" presStyleIdx="8" presStyleCnt="10"/>
      <dgm:spPr/>
    </dgm:pt>
    <dgm:pt modelId="{B7F81ECC-DBE8-48F8-A48E-8B6732088C8A}" type="pres">
      <dgm:prSet presAssocID="{D7241708-0F60-4E78-8A7E-6E1D0714C140}" presName="vert1" presStyleCnt="0"/>
      <dgm:spPr/>
    </dgm:pt>
    <dgm:pt modelId="{EDBF4641-354C-4D1F-BF7C-29D1EC3AF0B9}" type="pres">
      <dgm:prSet presAssocID="{FE25CDDB-970F-498E-96FE-CAF4243D4AA5}" presName="vertSpace2a" presStyleCnt="0"/>
      <dgm:spPr/>
    </dgm:pt>
    <dgm:pt modelId="{C49F8332-2135-49CD-9603-F77205B61F14}" type="pres">
      <dgm:prSet presAssocID="{FE25CDDB-970F-498E-96FE-CAF4243D4AA5}" presName="horz2" presStyleCnt="0"/>
      <dgm:spPr/>
    </dgm:pt>
    <dgm:pt modelId="{AA490874-29C7-4E15-92A5-0D88EF4D52F2}" type="pres">
      <dgm:prSet presAssocID="{FE25CDDB-970F-498E-96FE-CAF4243D4AA5}" presName="horzSpace2" presStyleCnt="0"/>
      <dgm:spPr/>
    </dgm:pt>
    <dgm:pt modelId="{4631E896-BC38-4CB9-9A99-D03724940A9C}" type="pres">
      <dgm:prSet presAssocID="{FE25CDDB-970F-498E-96FE-CAF4243D4AA5}" presName="tx2" presStyleLbl="revTx" presStyleIdx="9" presStyleCnt="10"/>
      <dgm:spPr/>
    </dgm:pt>
    <dgm:pt modelId="{BB49C179-9AF1-4064-8071-8A1056A86892}" type="pres">
      <dgm:prSet presAssocID="{FE25CDDB-970F-498E-96FE-CAF4243D4AA5}" presName="vert2" presStyleCnt="0"/>
      <dgm:spPr/>
    </dgm:pt>
    <dgm:pt modelId="{30B43C96-4355-4440-8C42-B6E4D30CFB6D}" type="pres">
      <dgm:prSet presAssocID="{FE25CDDB-970F-498E-96FE-CAF4243D4AA5}" presName="thinLine2b" presStyleLbl="callout" presStyleIdx="4" presStyleCnt="5"/>
      <dgm:spPr/>
    </dgm:pt>
    <dgm:pt modelId="{A77A5FF9-37AC-47CE-B416-5398ACBB43CD}" type="pres">
      <dgm:prSet presAssocID="{FE25CDDB-970F-498E-96FE-CAF4243D4AA5}" presName="vertSpace2b" presStyleCnt="0"/>
      <dgm:spPr/>
    </dgm:pt>
  </dgm:ptLst>
  <dgm:cxnLst>
    <dgm:cxn modelId="{0DBA0903-82B0-4860-8421-2EAFDB2E2481}" type="presOf" srcId="{D5C4EE08-5FA5-4CF7-84D3-862EBBC7E7BC}" destId="{70B0255E-A382-4F69-B4C4-A5EAD443DC2A}" srcOrd="0" destOrd="0" presId="urn:microsoft.com/office/officeart/2008/layout/LinedList"/>
    <dgm:cxn modelId="{02E1DD0F-0A86-4190-A04B-87FF009FDB21}" srcId="{D7241708-0F60-4E78-8A7E-6E1D0714C140}" destId="{FE25CDDB-970F-498E-96FE-CAF4243D4AA5}" srcOrd="0" destOrd="0" parTransId="{519D4CCB-92DD-47F6-BB83-2FBC9630F213}" sibTransId="{29459CD9-4C34-43BD-8DAA-022592CA0F6F}"/>
    <dgm:cxn modelId="{93DBDC2A-BD24-4214-AFF5-85867456D9CD}" srcId="{476CF7E3-1D95-4151-A0C2-059BB71D298D}" destId="{BB47AE3A-0196-408B-9C09-5A7A6919BA93}" srcOrd="0" destOrd="0" parTransId="{92649AAF-72CF-40CA-9C04-AB92B1ABE589}" sibTransId="{8261C6BF-A7DD-415C-8F06-17071D3BCFEC}"/>
    <dgm:cxn modelId="{BED4A078-1DB0-4D6A-A38A-8EAAFC2A4CD7}" type="presOf" srcId="{64023549-43ED-4EB3-98B8-23BAA5979A49}" destId="{FBF98573-C745-4E3E-9089-AFAA76960561}" srcOrd="0" destOrd="0" presId="urn:microsoft.com/office/officeart/2008/layout/LinedList"/>
    <dgm:cxn modelId="{4A14BB7C-9ECE-4373-8000-58336B4B2985}" srcId="{8C8A920D-BBCA-4825-9788-487945D36A2E}" destId="{476CF7E3-1D95-4151-A0C2-059BB71D298D}" srcOrd="3" destOrd="0" parTransId="{14663E1E-AFCD-489A-B992-6265A9ACE5B7}" sibTransId="{3545116B-F823-4074-A113-B25D9AF637FC}"/>
    <dgm:cxn modelId="{6B3F5C83-CDD4-44A9-BEB0-792264086562}" type="presOf" srcId="{66B4949C-527F-41F4-AEB2-C2A11A7F423C}" destId="{C5D61A94-38AC-415F-9FAF-BACCBC85E3F5}" srcOrd="0" destOrd="0" presId="urn:microsoft.com/office/officeart/2008/layout/LinedList"/>
    <dgm:cxn modelId="{03085584-9F83-4532-892A-56C723DE9A39}" type="presOf" srcId="{9FE31BAD-0180-4281-8768-22DA7B2996A8}" destId="{AA785D88-DC5C-4CC0-B5C2-457C71F24085}" srcOrd="0" destOrd="0" presId="urn:microsoft.com/office/officeart/2008/layout/LinedList"/>
    <dgm:cxn modelId="{D495F38B-2D2F-4599-8FDC-748A7E54DF87}" type="presOf" srcId="{FE25CDDB-970F-498E-96FE-CAF4243D4AA5}" destId="{4631E896-BC38-4CB9-9A99-D03724940A9C}" srcOrd="0" destOrd="0" presId="urn:microsoft.com/office/officeart/2008/layout/LinedList"/>
    <dgm:cxn modelId="{BE63D595-4CC8-4DD0-8E05-D324C30944D3}" srcId="{741E18AB-9EA6-4DDF-8A9D-75950FF6BA09}" destId="{19033B57-BF98-4CC2-A8BA-3E2F039DACF6}" srcOrd="0" destOrd="0" parTransId="{EE4BD0C1-DB46-4287-82EB-B28973BA91CD}" sibTransId="{3718C685-E8D9-410A-AE6E-C10C320B0F79}"/>
    <dgm:cxn modelId="{6C03EF95-EBAA-4C26-8D74-C47D60652D38}" srcId="{8C8A920D-BBCA-4825-9788-487945D36A2E}" destId="{741E18AB-9EA6-4DDF-8A9D-75950FF6BA09}" srcOrd="0" destOrd="0" parTransId="{6B29A09A-44C1-4968-B669-60C1C959A837}" sibTransId="{94A84048-262B-4414-A1F8-A951E501D6DD}"/>
    <dgm:cxn modelId="{582E2499-95AF-4EB0-AFA8-655767751529}" type="presOf" srcId="{8C8A920D-BBCA-4825-9788-487945D36A2E}" destId="{10B81764-E624-45CA-B7C7-91DE49FC17F8}" srcOrd="0" destOrd="0" presId="urn:microsoft.com/office/officeart/2008/layout/LinedList"/>
    <dgm:cxn modelId="{976DE59B-7D9B-4E9E-A34C-F26D4713CEA4}" srcId="{66B4949C-527F-41F4-AEB2-C2A11A7F423C}" destId="{64023549-43ED-4EB3-98B8-23BAA5979A49}" srcOrd="0" destOrd="0" parTransId="{E4E955BE-A45C-4106-B755-5055BC1B6D53}" sibTransId="{E934A497-8DAE-4486-9214-4E52F92B5905}"/>
    <dgm:cxn modelId="{E1B70EA0-954D-46FD-B700-C0FE93CCE806}" type="presOf" srcId="{19033B57-BF98-4CC2-A8BA-3E2F039DACF6}" destId="{22264DB8-A007-49B7-BD2D-B368220EDE3A}" srcOrd="0" destOrd="0" presId="urn:microsoft.com/office/officeart/2008/layout/LinedList"/>
    <dgm:cxn modelId="{2C54F4C1-9D08-464D-B88B-C8372B36E558}" srcId="{8C8A920D-BBCA-4825-9788-487945D36A2E}" destId="{9FE31BAD-0180-4281-8768-22DA7B2996A8}" srcOrd="1" destOrd="0" parTransId="{A04F0BCF-1BAA-4D53-9DAC-C02EC93C41AD}" sibTransId="{DDE12652-2CFD-4548-95C0-CEF8681C5F93}"/>
    <dgm:cxn modelId="{6BF705C5-9E6F-4B5D-9D90-4546D2294FB8}" srcId="{8C8A920D-BBCA-4825-9788-487945D36A2E}" destId="{D7241708-0F60-4E78-8A7E-6E1D0714C140}" srcOrd="4" destOrd="0" parTransId="{8BFBC402-A857-4E23-81F9-EA94AE6A77D8}" sibTransId="{5EE8AA10-235E-49E1-A0B2-526F98373424}"/>
    <dgm:cxn modelId="{2D4630D3-A8EF-45A9-96F9-4A579B7EC854}" srcId="{9FE31BAD-0180-4281-8768-22DA7B2996A8}" destId="{D5C4EE08-5FA5-4CF7-84D3-862EBBC7E7BC}" srcOrd="0" destOrd="0" parTransId="{F1BEC2C6-4EAC-4DCF-AF15-A5BC8A9F7566}" sibTransId="{458CDE91-C266-49D9-8B3F-45F833BFB208}"/>
    <dgm:cxn modelId="{BCBD42D4-0ACC-4608-8FA7-9B657CEF5226}" srcId="{8C8A920D-BBCA-4825-9788-487945D36A2E}" destId="{66B4949C-527F-41F4-AEB2-C2A11A7F423C}" srcOrd="2" destOrd="0" parTransId="{2A7853BD-1C12-4561-8B66-F2017A6ECA42}" sibTransId="{3D5B00A6-FC5A-4083-9A33-C59464959D69}"/>
    <dgm:cxn modelId="{98CCB1DE-8BF7-45A9-A0D6-C27E546B6ADB}" type="presOf" srcId="{BB47AE3A-0196-408B-9C09-5A7A6919BA93}" destId="{FFC64900-661F-4AE1-8B71-FA8740CB1684}" srcOrd="0" destOrd="0" presId="urn:microsoft.com/office/officeart/2008/layout/LinedList"/>
    <dgm:cxn modelId="{DDCE9EF9-53DA-496D-92E2-75268FED41F8}" type="presOf" srcId="{D7241708-0F60-4E78-8A7E-6E1D0714C140}" destId="{75282FE2-28D0-4F75-A8A8-83E1DC1905A5}" srcOrd="0" destOrd="0" presId="urn:microsoft.com/office/officeart/2008/layout/LinedList"/>
    <dgm:cxn modelId="{BEA8D6F9-74DE-446D-A385-8825967E51C5}" type="presOf" srcId="{476CF7E3-1D95-4151-A0C2-059BB71D298D}" destId="{D1C2A633-1772-4A68-9F2A-6CB27B7DDA81}" srcOrd="0" destOrd="0" presId="urn:microsoft.com/office/officeart/2008/layout/LinedList"/>
    <dgm:cxn modelId="{6EB0E6FC-55EE-4F33-9EB0-AA99DADA75CF}" type="presOf" srcId="{741E18AB-9EA6-4DDF-8A9D-75950FF6BA09}" destId="{AC7A0197-6441-413A-A617-04C9BA0E2AA1}" srcOrd="0" destOrd="0" presId="urn:microsoft.com/office/officeart/2008/layout/LinedList"/>
    <dgm:cxn modelId="{31A0603A-24FB-4C7E-BEDE-20F39FED262D}" type="presParOf" srcId="{10B81764-E624-45CA-B7C7-91DE49FC17F8}" destId="{203D7FA6-EA49-451A-828B-50E1BA7D131B}" srcOrd="0" destOrd="0" presId="urn:microsoft.com/office/officeart/2008/layout/LinedList"/>
    <dgm:cxn modelId="{67CA7796-A103-44F9-940A-9720FFC27674}" type="presParOf" srcId="{10B81764-E624-45CA-B7C7-91DE49FC17F8}" destId="{AAE11F6F-686E-4190-AD85-2ADB736ADCE5}" srcOrd="1" destOrd="0" presId="urn:microsoft.com/office/officeart/2008/layout/LinedList"/>
    <dgm:cxn modelId="{BB382CF3-7694-4955-862B-B72E48DC46A8}" type="presParOf" srcId="{AAE11F6F-686E-4190-AD85-2ADB736ADCE5}" destId="{AC7A0197-6441-413A-A617-04C9BA0E2AA1}" srcOrd="0" destOrd="0" presId="urn:microsoft.com/office/officeart/2008/layout/LinedList"/>
    <dgm:cxn modelId="{0766A46B-A768-429B-B054-A573C1A9BD9C}" type="presParOf" srcId="{AAE11F6F-686E-4190-AD85-2ADB736ADCE5}" destId="{BAC474C0-A6C7-4FDB-80FA-6491951C8B44}" srcOrd="1" destOrd="0" presId="urn:microsoft.com/office/officeart/2008/layout/LinedList"/>
    <dgm:cxn modelId="{440FA79A-6A5A-48F4-8729-A12951CBE943}" type="presParOf" srcId="{BAC474C0-A6C7-4FDB-80FA-6491951C8B44}" destId="{2E15CE36-737B-4C7E-BCB3-0E2C5CD9554E}" srcOrd="0" destOrd="0" presId="urn:microsoft.com/office/officeart/2008/layout/LinedList"/>
    <dgm:cxn modelId="{516FD035-DE4D-4E5E-9338-138148A62F39}" type="presParOf" srcId="{BAC474C0-A6C7-4FDB-80FA-6491951C8B44}" destId="{DDE85CB6-D4AC-45BE-8DA1-9E1031A94B00}" srcOrd="1" destOrd="0" presId="urn:microsoft.com/office/officeart/2008/layout/LinedList"/>
    <dgm:cxn modelId="{5914C643-9128-419A-906F-6B195815B58A}" type="presParOf" srcId="{DDE85CB6-D4AC-45BE-8DA1-9E1031A94B00}" destId="{A75FF06B-5CF1-41F4-97F0-64F10CC5BC0E}" srcOrd="0" destOrd="0" presId="urn:microsoft.com/office/officeart/2008/layout/LinedList"/>
    <dgm:cxn modelId="{46017F58-F626-4931-8D61-1ADFCC691BE6}" type="presParOf" srcId="{DDE85CB6-D4AC-45BE-8DA1-9E1031A94B00}" destId="{22264DB8-A007-49B7-BD2D-B368220EDE3A}" srcOrd="1" destOrd="0" presId="urn:microsoft.com/office/officeart/2008/layout/LinedList"/>
    <dgm:cxn modelId="{2C01E033-3745-49C7-8DBA-D11A4EADEC2B}" type="presParOf" srcId="{DDE85CB6-D4AC-45BE-8DA1-9E1031A94B00}" destId="{120B4873-2D33-4EDD-9DC4-FB73CBF9CD30}" srcOrd="2" destOrd="0" presId="urn:microsoft.com/office/officeart/2008/layout/LinedList"/>
    <dgm:cxn modelId="{9AE1A07C-B502-4868-BF18-C0E5A9FB4512}" type="presParOf" srcId="{BAC474C0-A6C7-4FDB-80FA-6491951C8B44}" destId="{41EF2449-4858-4ACE-BD5B-5C155E2716E0}" srcOrd="2" destOrd="0" presId="urn:microsoft.com/office/officeart/2008/layout/LinedList"/>
    <dgm:cxn modelId="{3BBA0E21-EA41-40E4-B924-54955924CFB2}" type="presParOf" srcId="{BAC474C0-A6C7-4FDB-80FA-6491951C8B44}" destId="{6E113BC6-6FDF-4BB5-BD71-93973A6AAA7D}" srcOrd="3" destOrd="0" presId="urn:microsoft.com/office/officeart/2008/layout/LinedList"/>
    <dgm:cxn modelId="{E03166DD-7F9A-47F1-9213-57E22DBF8697}" type="presParOf" srcId="{10B81764-E624-45CA-B7C7-91DE49FC17F8}" destId="{F4837A52-1C67-48E9-AC9A-95D2EF46D057}" srcOrd="2" destOrd="0" presId="urn:microsoft.com/office/officeart/2008/layout/LinedList"/>
    <dgm:cxn modelId="{1CD3C0D3-E123-461E-84B5-D551910366BD}" type="presParOf" srcId="{10B81764-E624-45CA-B7C7-91DE49FC17F8}" destId="{C08A33A0-6E2E-4531-A510-E84571DD2EF4}" srcOrd="3" destOrd="0" presId="urn:microsoft.com/office/officeart/2008/layout/LinedList"/>
    <dgm:cxn modelId="{62C9CBA5-CEA5-4538-AED1-EDB3B0465637}" type="presParOf" srcId="{C08A33A0-6E2E-4531-A510-E84571DD2EF4}" destId="{AA785D88-DC5C-4CC0-B5C2-457C71F24085}" srcOrd="0" destOrd="0" presId="urn:microsoft.com/office/officeart/2008/layout/LinedList"/>
    <dgm:cxn modelId="{0BA64662-44C7-411B-95B8-284FBF5947AA}" type="presParOf" srcId="{C08A33A0-6E2E-4531-A510-E84571DD2EF4}" destId="{753DDB8E-3A46-43FF-A124-2C591EA3D97B}" srcOrd="1" destOrd="0" presId="urn:microsoft.com/office/officeart/2008/layout/LinedList"/>
    <dgm:cxn modelId="{0C4FBA35-FF5A-430A-BFDC-8A6E968E6FA7}" type="presParOf" srcId="{753DDB8E-3A46-43FF-A124-2C591EA3D97B}" destId="{6ED9192A-4E95-4B5E-BA12-4E4B34402BEE}" srcOrd="0" destOrd="0" presId="urn:microsoft.com/office/officeart/2008/layout/LinedList"/>
    <dgm:cxn modelId="{1319D3DA-AC4D-4A77-8683-516415910463}" type="presParOf" srcId="{753DDB8E-3A46-43FF-A124-2C591EA3D97B}" destId="{047479C1-25E8-41B9-A466-33B809EEA716}" srcOrd="1" destOrd="0" presId="urn:microsoft.com/office/officeart/2008/layout/LinedList"/>
    <dgm:cxn modelId="{21101BB3-2ACE-47B9-8E52-E85A6E0E48B3}" type="presParOf" srcId="{047479C1-25E8-41B9-A466-33B809EEA716}" destId="{7B06A0D7-7E3F-4989-9A64-6CEFB879A058}" srcOrd="0" destOrd="0" presId="urn:microsoft.com/office/officeart/2008/layout/LinedList"/>
    <dgm:cxn modelId="{292CC6E4-B2F6-423D-9A69-6FC6D1EA6639}" type="presParOf" srcId="{047479C1-25E8-41B9-A466-33B809EEA716}" destId="{70B0255E-A382-4F69-B4C4-A5EAD443DC2A}" srcOrd="1" destOrd="0" presId="urn:microsoft.com/office/officeart/2008/layout/LinedList"/>
    <dgm:cxn modelId="{9380F7BB-4C18-43B3-9A28-E43EEB1B5B27}" type="presParOf" srcId="{047479C1-25E8-41B9-A466-33B809EEA716}" destId="{93D5A960-BA8F-445E-9643-055D8983679C}" srcOrd="2" destOrd="0" presId="urn:microsoft.com/office/officeart/2008/layout/LinedList"/>
    <dgm:cxn modelId="{7613BF70-16C7-415D-952B-493CA984E740}" type="presParOf" srcId="{753DDB8E-3A46-43FF-A124-2C591EA3D97B}" destId="{9265DB18-4C10-4654-B76E-39E1877C97CF}" srcOrd="2" destOrd="0" presId="urn:microsoft.com/office/officeart/2008/layout/LinedList"/>
    <dgm:cxn modelId="{04879C0D-9D2E-46A1-AF5B-4396DEDA9C8A}" type="presParOf" srcId="{753DDB8E-3A46-43FF-A124-2C591EA3D97B}" destId="{9E52E0D4-736E-40B6-BFEB-1E85C702CD8E}" srcOrd="3" destOrd="0" presId="urn:microsoft.com/office/officeart/2008/layout/LinedList"/>
    <dgm:cxn modelId="{85D5F3B7-95AE-4F17-A475-78168610E934}" type="presParOf" srcId="{10B81764-E624-45CA-B7C7-91DE49FC17F8}" destId="{07252D00-0596-45B2-BB3D-D9C0EA82562B}" srcOrd="4" destOrd="0" presId="urn:microsoft.com/office/officeart/2008/layout/LinedList"/>
    <dgm:cxn modelId="{D73801FD-F494-4C20-92E8-8391C880CC7C}" type="presParOf" srcId="{10B81764-E624-45CA-B7C7-91DE49FC17F8}" destId="{FFBCC908-DDD2-4C0B-8559-1460F7B627CE}" srcOrd="5" destOrd="0" presId="urn:microsoft.com/office/officeart/2008/layout/LinedList"/>
    <dgm:cxn modelId="{03E7A39C-7CC3-4A66-861B-EFC96752E997}" type="presParOf" srcId="{FFBCC908-DDD2-4C0B-8559-1460F7B627CE}" destId="{C5D61A94-38AC-415F-9FAF-BACCBC85E3F5}" srcOrd="0" destOrd="0" presId="urn:microsoft.com/office/officeart/2008/layout/LinedList"/>
    <dgm:cxn modelId="{36F1CFF1-69F6-4178-8625-12790F9EF044}" type="presParOf" srcId="{FFBCC908-DDD2-4C0B-8559-1460F7B627CE}" destId="{6B721C5B-DE66-4FB7-85B0-95C71ED6C3B1}" srcOrd="1" destOrd="0" presId="urn:microsoft.com/office/officeart/2008/layout/LinedList"/>
    <dgm:cxn modelId="{A6408843-39A7-45CB-9E3D-46ED8CBC6021}" type="presParOf" srcId="{6B721C5B-DE66-4FB7-85B0-95C71ED6C3B1}" destId="{71070FF7-CE12-4C29-B69E-099D4868B79F}" srcOrd="0" destOrd="0" presId="urn:microsoft.com/office/officeart/2008/layout/LinedList"/>
    <dgm:cxn modelId="{7A29A47D-79EC-4372-BC91-A69EF2D5C0CB}" type="presParOf" srcId="{6B721C5B-DE66-4FB7-85B0-95C71ED6C3B1}" destId="{0540D394-2713-4FBF-A477-176C6481390D}" srcOrd="1" destOrd="0" presId="urn:microsoft.com/office/officeart/2008/layout/LinedList"/>
    <dgm:cxn modelId="{841BC139-866F-4389-8321-047C2391271C}" type="presParOf" srcId="{0540D394-2713-4FBF-A477-176C6481390D}" destId="{39ED4B30-F0F6-4AED-8204-2D43DBB5D4FF}" srcOrd="0" destOrd="0" presId="urn:microsoft.com/office/officeart/2008/layout/LinedList"/>
    <dgm:cxn modelId="{08DCADAE-1729-4857-9266-B63103451D79}" type="presParOf" srcId="{0540D394-2713-4FBF-A477-176C6481390D}" destId="{FBF98573-C745-4E3E-9089-AFAA76960561}" srcOrd="1" destOrd="0" presId="urn:microsoft.com/office/officeart/2008/layout/LinedList"/>
    <dgm:cxn modelId="{7381F0E6-0209-4F8C-9950-6C0B69DDDE35}" type="presParOf" srcId="{0540D394-2713-4FBF-A477-176C6481390D}" destId="{413CA37B-02B7-42D2-AB0C-38DA833C100A}" srcOrd="2" destOrd="0" presId="urn:microsoft.com/office/officeart/2008/layout/LinedList"/>
    <dgm:cxn modelId="{53792F21-EA4B-45D0-9FE7-778B4B703421}" type="presParOf" srcId="{6B721C5B-DE66-4FB7-85B0-95C71ED6C3B1}" destId="{4EB758C5-9266-47E6-B273-3AFC6D268706}" srcOrd="2" destOrd="0" presId="urn:microsoft.com/office/officeart/2008/layout/LinedList"/>
    <dgm:cxn modelId="{BA377A7C-1920-43DE-9CAB-4ACCB5B4BF09}" type="presParOf" srcId="{6B721C5B-DE66-4FB7-85B0-95C71ED6C3B1}" destId="{7C7981D3-9C0E-4B73-B956-EA1EAAA6C5A6}" srcOrd="3" destOrd="0" presId="urn:microsoft.com/office/officeart/2008/layout/LinedList"/>
    <dgm:cxn modelId="{730330BD-2D3E-42E9-B381-7A847A42E7D9}" type="presParOf" srcId="{10B81764-E624-45CA-B7C7-91DE49FC17F8}" destId="{3FA48E72-66EB-4866-B85F-45DB5CAC18B6}" srcOrd="6" destOrd="0" presId="urn:microsoft.com/office/officeart/2008/layout/LinedList"/>
    <dgm:cxn modelId="{9E7F8394-1FF4-4577-A007-B3425DB57AA8}" type="presParOf" srcId="{10B81764-E624-45CA-B7C7-91DE49FC17F8}" destId="{EE3477A8-A4F9-4E5B-800D-E15CC2421C84}" srcOrd="7" destOrd="0" presId="urn:microsoft.com/office/officeart/2008/layout/LinedList"/>
    <dgm:cxn modelId="{2F0D6147-49F1-4620-836A-ECB9511258F1}" type="presParOf" srcId="{EE3477A8-A4F9-4E5B-800D-E15CC2421C84}" destId="{D1C2A633-1772-4A68-9F2A-6CB27B7DDA81}" srcOrd="0" destOrd="0" presId="urn:microsoft.com/office/officeart/2008/layout/LinedList"/>
    <dgm:cxn modelId="{BA60BE18-8D61-4392-87DF-6C9C13C5502F}" type="presParOf" srcId="{EE3477A8-A4F9-4E5B-800D-E15CC2421C84}" destId="{FE8DBCF3-E61F-451A-8017-0F2FDCCDE9B9}" srcOrd="1" destOrd="0" presId="urn:microsoft.com/office/officeart/2008/layout/LinedList"/>
    <dgm:cxn modelId="{F1BC91D5-0466-4D3F-B85A-08C7F0CF37AE}" type="presParOf" srcId="{FE8DBCF3-E61F-451A-8017-0F2FDCCDE9B9}" destId="{20814ECB-6F2A-459B-A7AF-4E451BBA4D5E}" srcOrd="0" destOrd="0" presId="urn:microsoft.com/office/officeart/2008/layout/LinedList"/>
    <dgm:cxn modelId="{49BF29DB-431A-471F-938D-CD4CF5FC24C6}" type="presParOf" srcId="{FE8DBCF3-E61F-451A-8017-0F2FDCCDE9B9}" destId="{7398F9E1-9CCF-46F7-ADA0-249F57BA0666}" srcOrd="1" destOrd="0" presId="urn:microsoft.com/office/officeart/2008/layout/LinedList"/>
    <dgm:cxn modelId="{73339A83-C147-4EC5-B7FB-98773A16D6D0}" type="presParOf" srcId="{7398F9E1-9CCF-46F7-ADA0-249F57BA0666}" destId="{BF2E8BF5-5307-4932-A407-B6E5387B1CD0}" srcOrd="0" destOrd="0" presId="urn:microsoft.com/office/officeart/2008/layout/LinedList"/>
    <dgm:cxn modelId="{2C495F47-5271-4919-86BA-C8692141F25F}" type="presParOf" srcId="{7398F9E1-9CCF-46F7-ADA0-249F57BA0666}" destId="{FFC64900-661F-4AE1-8B71-FA8740CB1684}" srcOrd="1" destOrd="0" presId="urn:microsoft.com/office/officeart/2008/layout/LinedList"/>
    <dgm:cxn modelId="{36975847-31E0-4A5F-82CF-36B215E2EB21}" type="presParOf" srcId="{7398F9E1-9CCF-46F7-ADA0-249F57BA0666}" destId="{97C9AAE9-C350-412B-B9B6-41E85AC0609A}" srcOrd="2" destOrd="0" presId="urn:microsoft.com/office/officeart/2008/layout/LinedList"/>
    <dgm:cxn modelId="{7D32AA20-E609-432C-B97C-84EACE13C1E2}" type="presParOf" srcId="{FE8DBCF3-E61F-451A-8017-0F2FDCCDE9B9}" destId="{D63F8789-C58D-4FAC-9B88-D3042A550830}" srcOrd="2" destOrd="0" presId="urn:microsoft.com/office/officeart/2008/layout/LinedList"/>
    <dgm:cxn modelId="{2755E59D-1EF5-4FD3-AAFA-523B77CF56F6}" type="presParOf" srcId="{FE8DBCF3-E61F-451A-8017-0F2FDCCDE9B9}" destId="{CA36A79A-190E-47F3-BFE0-D9626B268025}" srcOrd="3" destOrd="0" presId="urn:microsoft.com/office/officeart/2008/layout/LinedList"/>
    <dgm:cxn modelId="{AF980A54-5F7D-428F-8B39-F3429B6CA42D}" type="presParOf" srcId="{10B81764-E624-45CA-B7C7-91DE49FC17F8}" destId="{D0DF7D0A-D39E-4BE4-A433-FF23BAA5F0CC}" srcOrd="8" destOrd="0" presId="urn:microsoft.com/office/officeart/2008/layout/LinedList"/>
    <dgm:cxn modelId="{69CF7DB3-0CFA-4862-BF69-8E69CF61329D}" type="presParOf" srcId="{10B81764-E624-45CA-B7C7-91DE49FC17F8}" destId="{71DC4D67-3F06-4450-8F98-D45345FD46B1}" srcOrd="9" destOrd="0" presId="urn:microsoft.com/office/officeart/2008/layout/LinedList"/>
    <dgm:cxn modelId="{9D91872B-F485-40C0-8EC4-C1487AC4783C}" type="presParOf" srcId="{71DC4D67-3F06-4450-8F98-D45345FD46B1}" destId="{75282FE2-28D0-4F75-A8A8-83E1DC1905A5}" srcOrd="0" destOrd="0" presId="urn:microsoft.com/office/officeart/2008/layout/LinedList"/>
    <dgm:cxn modelId="{EE8140FC-572B-4C32-9A34-192956F6CC18}" type="presParOf" srcId="{71DC4D67-3F06-4450-8F98-D45345FD46B1}" destId="{B7F81ECC-DBE8-48F8-A48E-8B6732088C8A}" srcOrd="1" destOrd="0" presId="urn:microsoft.com/office/officeart/2008/layout/LinedList"/>
    <dgm:cxn modelId="{F4FC374C-9115-4C9E-91E4-78C570E49291}" type="presParOf" srcId="{B7F81ECC-DBE8-48F8-A48E-8B6732088C8A}" destId="{EDBF4641-354C-4D1F-BF7C-29D1EC3AF0B9}" srcOrd="0" destOrd="0" presId="urn:microsoft.com/office/officeart/2008/layout/LinedList"/>
    <dgm:cxn modelId="{69AF018C-A85B-455A-86A0-B5C340A5DC78}" type="presParOf" srcId="{B7F81ECC-DBE8-48F8-A48E-8B6732088C8A}" destId="{C49F8332-2135-49CD-9603-F77205B61F14}" srcOrd="1" destOrd="0" presId="urn:microsoft.com/office/officeart/2008/layout/LinedList"/>
    <dgm:cxn modelId="{2DA2768F-F939-4FB4-AE56-5C8EF0E65B61}" type="presParOf" srcId="{C49F8332-2135-49CD-9603-F77205B61F14}" destId="{AA490874-29C7-4E15-92A5-0D88EF4D52F2}" srcOrd="0" destOrd="0" presId="urn:microsoft.com/office/officeart/2008/layout/LinedList"/>
    <dgm:cxn modelId="{143F4F06-3673-45F0-A345-4D96CE052CC3}" type="presParOf" srcId="{C49F8332-2135-49CD-9603-F77205B61F14}" destId="{4631E896-BC38-4CB9-9A99-D03724940A9C}" srcOrd="1" destOrd="0" presId="urn:microsoft.com/office/officeart/2008/layout/LinedList"/>
    <dgm:cxn modelId="{AEA504EB-BD93-443B-BB1F-2CAA05A2F94C}" type="presParOf" srcId="{C49F8332-2135-49CD-9603-F77205B61F14}" destId="{BB49C179-9AF1-4064-8071-8A1056A86892}" srcOrd="2" destOrd="0" presId="urn:microsoft.com/office/officeart/2008/layout/LinedList"/>
    <dgm:cxn modelId="{CB5C0AD8-B3C0-4AE4-82CF-F8A8F6FA9D86}" type="presParOf" srcId="{B7F81ECC-DBE8-48F8-A48E-8B6732088C8A}" destId="{30B43C96-4355-4440-8C42-B6E4D30CFB6D}" srcOrd="2" destOrd="0" presId="urn:microsoft.com/office/officeart/2008/layout/LinedList"/>
    <dgm:cxn modelId="{199C543B-E6EC-4C73-9170-996DE560F11D}" type="presParOf" srcId="{B7F81ECC-DBE8-48F8-A48E-8B6732088C8A}" destId="{A77A5FF9-37AC-47CE-B416-5398ACBB43C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D7FA6-EA49-451A-828B-50E1BA7D131B}">
      <dsp:nvSpPr>
        <dsp:cNvPr id="0" name=""/>
        <dsp:cNvSpPr/>
      </dsp:nvSpPr>
      <dsp:spPr>
        <a:xfrm>
          <a:off x="0" y="638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A0197-6441-413A-A617-04C9BA0E2AA1}">
      <dsp:nvSpPr>
        <dsp:cNvPr id="0" name=""/>
        <dsp:cNvSpPr/>
      </dsp:nvSpPr>
      <dsp:spPr>
        <a:xfrm>
          <a:off x="0" y="638"/>
          <a:ext cx="1181236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"/>
              <a:cs typeface="Calibri"/>
            </a:rPr>
            <a:t>Perform</a:t>
          </a:r>
        </a:p>
      </dsp:txBody>
      <dsp:txXfrm>
        <a:off x="0" y="638"/>
        <a:ext cx="1181236" cy="1045888"/>
      </dsp:txXfrm>
    </dsp:sp>
    <dsp:sp modelId="{22264DB8-A007-49B7-BD2D-B368220EDE3A}">
      <dsp:nvSpPr>
        <dsp:cNvPr id="0" name=""/>
        <dsp:cNvSpPr/>
      </dsp:nvSpPr>
      <dsp:spPr>
        <a:xfrm>
          <a:off x="1269828" y="48132"/>
          <a:ext cx="4636352" cy="94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/>
              <a:cs typeface="Calibri"/>
            </a:rPr>
            <a:t>Customer Sentiment Analysis: Perform sentiment analysis on customer interactions. Identify positive, negative, and neutral sentiments expressed by customers to understand overall satisfaction levels. </a:t>
          </a:r>
        </a:p>
      </dsp:txBody>
      <dsp:txXfrm>
        <a:off x="1269828" y="48132"/>
        <a:ext cx="4636352" cy="949878"/>
      </dsp:txXfrm>
    </dsp:sp>
    <dsp:sp modelId="{41EF2449-4858-4ACE-BD5B-5C155E2716E0}">
      <dsp:nvSpPr>
        <dsp:cNvPr id="0" name=""/>
        <dsp:cNvSpPr/>
      </dsp:nvSpPr>
      <dsp:spPr>
        <a:xfrm>
          <a:off x="1181236" y="998011"/>
          <a:ext cx="47249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37A52-1C67-48E9-AC9A-95D2EF46D057}">
      <dsp:nvSpPr>
        <dsp:cNvPr id="0" name=""/>
        <dsp:cNvSpPr/>
      </dsp:nvSpPr>
      <dsp:spPr>
        <a:xfrm>
          <a:off x="0" y="1046526"/>
          <a:ext cx="5906181" cy="0"/>
        </a:xfrm>
        <a:prstGeom prst="line">
          <a:avLst/>
        </a:prstGeom>
        <a:solidFill>
          <a:schemeClr val="accent2">
            <a:hueOff val="382498"/>
            <a:satOff val="-1676"/>
            <a:lumOff val="49"/>
            <a:alphaOff val="0"/>
          </a:schemeClr>
        </a:solidFill>
        <a:ln w="12700" cap="flat" cmpd="sng" algn="ctr">
          <a:solidFill>
            <a:schemeClr val="accent2">
              <a:hueOff val="382498"/>
              <a:satOff val="-1676"/>
              <a:lumOff val="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85D88-DC5C-4CC0-B5C2-457C71F24085}">
      <dsp:nvSpPr>
        <dsp:cNvPr id="0" name=""/>
        <dsp:cNvSpPr/>
      </dsp:nvSpPr>
      <dsp:spPr>
        <a:xfrm>
          <a:off x="0" y="1046526"/>
          <a:ext cx="1181236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Root</a:t>
          </a:r>
        </a:p>
      </dsp:txBody>
      <dsp:txXfrm>
        <a:off x="0" y="1046526"/>
        <a:ext cx="1181236" cy="1045888"/>
      </dsp:txXfrm>
    </dsp:sp>
    <dsp:sp modelId="{70B0255E-A382-4F69-B4C4-A5EAD443DC2A}">
      <dsp:nvSpPr>
        <dsp:cNvPr id="0" name=""/>
        <dsp:cNvSpPr/>
      </dsp:nvSpPr>
      <dsp:spPr>
        <a:xfrm>
          <a:off x="1269828" y="1094020"/>
          <a:ext cx="4636352" cy="94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Root Cause Analysis: Investigate common customer complaints. Pinpoint recurring problems to address them proactively and prevent future escalations. </a:t>
          </a:r>
        </a:p>
      </dsp:txBody>
      <dsp:txXfrm>
        <a:off x="1269828" y="1094020"/>
        <a:ext cx="4636352" cy="949878"/>
      </dsp:txXfrm>
    </dsp:sp>
    <dsp:sp modelId="{9265DB18-4C10-4654-B76E-39E1877C97CF}">
      <dsp:nvSpPr>
        <dsp:cNvPr id="0" name=""/>
        <dsp:cNvSpPr/>
      </dsp:nvSpPr>
      <dsp:spPr>
        <a:xfrm>
          <a:off x="1181236" y="2043899"/>
          <a:ext cx="47249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52D00-0596-45B2-BB3D-D9C0EA82562B}">
      <dsp:nvSpPr>
        <dsp:cNvPr id="0" name=""/>
        <dsp:cNvSpPr/>
      </dsp:nvSpPr>
      <dsp:spPr>
        <a:xfrm>
          <a:off x="0" y="2092414"/>
          <a:ext cx="5906181" cy="0"/>
        </a:xfrm>
        <a:prstGeom prst="line">
          <a:avLst/>
        </a:prstGeom>
        <a:solidFill>
          <a:schemeClr val="accent2">
            <a:hueOff val="764996"/>
            <a:satOff val="-3352"/>
            <a:lumOff val="98"/>
            <a:alphaOff val="0"/>
          </a:schemeClr>
        </a:solidFill>
        <a:ln w="12700" cap="flat" cmpd="sng" algn="ctr">
          <a:solidFill>
            <a:schemeClr val="accent2">
              <a:hueOff val="764996"/>
              <a:satOff val="-3352"/>
              <a:lumOff val="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61A94-38AC-415F-9FAF-BACCBC85E3F5}">
      <dsp:nvSpPr>
        <dsp:cNvPr id="0" name=""/>
        <dsp:cNvSpPr/>
      </dsp:nvSpPr>
      <dsp:spPr>
        <a:xfrm>
          <a:off x="0" y="2092414"/>
          <a:ext cx="1181236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Analyze</a:t>
          </a:r>
        </a:p>
      </dsp:txBody>
      <dsp:txXfrm>
        <a:off x="0" y="2092414"/>
        <a:ext cx="1181236" cy="1045888"/>
      </dsp:txXfrm>
    </dsp:sp>
    <dsp:sp modelId="{FBF98573-C745-4E3E-9089-AFAA76960561}">
      <dsp:nvSpPr>
        <dsp:cNvPr id="0" name=""/>
        <dsp:cNvSpPr/>
      </dsp:nvSpPr>
      <dsp:spPr>
        <a:xfrm>
          <a:off x="1269828" y="2139908"/>
          <a:ext cx="4636352" cy="94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Service Response Time Analysis: Analyze response times for customer queries and support requests to assess the efficiency of the customer service team</a:t>
          </a:r>
        </a:p>
      </dsp:txBody>
      <dsp:txXfrm>
        <a:off x="1269828" y="2139908"/>
        <a:ext cx="4636352" cy="949878"/>
      </dsp:txXfrm>
    </dsp:sp>
    <dsp:sp modelId="{4EB758C5-9266-47E6-B273-3AFC6D268706}">
      <dsp:nvSpPr>
        <dsp:cNvPr id="0" name=""/>
        <dsp:cNvSpPr/>
      </dsp:nvSpPr>
      <dsp:spPr>
        <a:xfrm>
          <a:off x="1181236" y="3089787"/>
          <a:ext cx="47249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48E72-66EB-4866-B85F-45DB5CAC18B6}">
      <dsp:nvSpPr>
        <dsp:cNvPr id="0" name=""/>
        <dsp:cNvSpPr/>
      </dsp:nvSpPr>
      <dsp:spPr>
        <a:xfrm>
          <a:off x="0" y="3138303"/>
          <a:ext cx="5906181" cy="0"/>
        </a:xfrm>
        <a:prstGeom prst="line">
          <a:avLst/>
        </a:prstGeom>
        <a:solidFill>
          <a:schemeClr val="accent2">
            <a:hueOff val="1147493"/>
            <a:satOff val="-5029"/>
            <a:lumOff val="147"/>
            <a:alphaOff val="0"/>
          </a:schemeClr>
        </a:solidFill>
        <a:ln w="12700" cap="flat" cmpd="sng" algn="ctr">
          <a:solidFill>
            <a:schemeClr val="accent2">
              <a:hueOff val="1147493"/>
              <a:satOff val="-5029"/>
              <a:lumOff val="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2A633-1772-4A68-9F2A-6CB27B7DDA81}">
      <dsp:nvSpPr>
        <dsp:cNvPr id="0" name=""/>
        <dsp:cNvSpPr/>
      </dsp:nvSpPr>
      <dsp:spPr>
        <a:xfrm>
          <a:off x="0" y="3138303"/>
          <a:ext cx="1181236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Segment</a:t>
          </a:r>
        </a:p>
      </dsp:txBody>
      <dsp:txXfrm>
        <a:off x="0" y="3138303"/>
        <a:ext cx="1181236" cy="1045888"/>
      </dsp:txXfrm>
    </dsp:sp>
    <dsp:sp modelId="{FFC64900-661F-4AE1-8B71-FA8740CB1684}">
      <dsp:nvSpPr>
        <dsp:cNvPr id="0" name=""/>
        <dsp:cNvSpPr/>
      </dsp:nvSpPr>
      <dsp:spPr>
        <a:xfrm>
          <a:off x="1269828" y="3185797"/>
          <a:ext cx="4636352" cy="94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 Segmentation: Segment customers based on their demographics, </a:t>
          </a:r>
          <a:r>
            <a:rPr lang="en-US" sz="1400" kern="1200" dirty="0" err="1"/>
            <a:t>behaviour</a:t>
          </a:r>
          <a:r>
            <a:rPr lang="en-US" sz="1400" kern="1200" dirty="0"/>
            <a:t>, and preferences</a:t>
          </a:r>
        </a:p>
      </dsp:txBody>
      <dsp:txXfrm>
        <a:off x="1269828" y="3185797"/>
        <a:ext cx="4636352" cy="949878"/>
      </dsp:txXfrm>
    </dsp:sp>
    <dsp:sp modelId="{D63F8789-C58D-4FAC-9B88-D3042A550830}">
      <dsp:nvSpPr>
        <dsp:cNvPr id="0" name=""/>
        <dsp:cNvSpPr/>
      </dsp:nvSpPr>
      <dsp:spPr>
        <a:xfrm>
          <a:off x="1181236" y="4135675"/>
          <a:ext cx="47249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F7D0A-D39E-4BE4-A433-FF23BAA5F0CC}">
      <dsp:nvSpPr>
        <dsp:cNvPr id="0" name=""/>
        <dsp:cNvSpPr/>
      </dsp:nvSpPr>
      <dsp:spPr>
        <a:xfrm>
          <a:off x="0" y="4184191"/>
          <a:ext cx="5906181" cy="0"/>
        </a:xfrm>
        <a:prstGeom prst="line">
          <a:avLst/>
        </a:prstGeom>
        <a:solidFill>
          <a:schemeClr val="accent2">
            <a:hueOff val="1529991"/>
            <a:satOff val="-6705"/>
            <a:lumOff val="196"/>
            <a:alphaOff val="0"/>
          </a:schemeClr>
        </a:solidFill>
        <a:ln w="12700" cap="flat" cmpd="sng" algn="ctr">
          <a:solidFill>
            <a:schemeClr val="accent2">
              <a:hueOff val="1529991"/>
              <a:satOff val="-6705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82FE2-28D0-4F75-A8A8-83E1DC1905A5}">
      <dsp:nvSpPr>
        <dsp:cNvPr id="0" name=""/>
        <dsp:cNvSpPr/>
      </dsp:nvSpPr>
      <dsp:spPr>
        <a:xfrm>
          <a:off x="0" y="4184191"/>
          <a:ext cx="1181236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Identify</a:t>
          </a:r>
        </a:p>
      </dsp:txBody>
      <dsp:txXfrm>
        <a:off x="0" y="4184191"/>
        <a:ext cx="1181236" cy="1045888"/>
      </dsp:txXfrm>
    </dsp:sp>
    <dsp:sp modelId="{4631E896-BC38-4CB9-9A99-D03724940A9C}">
      <dsp:nvSpPr>
        <dsp:cNvPr id="0" name=""/>
        <dsp:cNvSpPr/>
      </dsp:nvSpPr>
      <dsp:spPr>
        <a:xfrm>
          <a:off x="1269828" y="4231685"/>
          <a:ext cx="4636352" cy="949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Trends and Patterns Identification: Identify patterns and trends in customer service data to uncover opportunities for process improvements and innovative service offerings</a:t>
          </a:r>
        </a:p>
      </dsp:txBody>
      <dsp:txXfrm>
        <a:off x="1269828" y="4231685"/>
        <a:ext cx="4636352" cy="949878"/>
      </dsp:txXfrm>
    </dsp:sp>
    <dsp:sp modelId="{30B43C96-4355-4440-8C42-B6E4D30CFB6D}">
      <dsp:nvSpPr>
        <dsp:cNvPr id="0" name=""/>
        <dsp:cNvSpPr/>
      </dsp:nvSpPr>
      <dsp:spPr>
        <a:xfrm>
          <a:off x="1181236" y="5181564"/>
          <a:ext cx="47249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3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0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42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6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9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268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sinessperson on a computer">
            <a:extLst>
              <a:ext uri="{FF2B5EF4-FFF2-40B4-BE49-F238E27FC236}">
                <a16:creationId xmlns:a16="http://schemas.microsoft.com/office/drawing/2014/main" id="{60C352D9-ABB6-15C0-81BA-A0E77144E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Report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97274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Project Goals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6" name="Content Placeholder">
            <a:extLst>
              <a:ext uri="{FF2B5EF4-FFF2-40B4-BE49-F238E27FC236}">
                <a16:creationId xmlns:a16="http://schemas.microsoft.com/office/drawing/2014/main" id="{220BC8AC-03F5-D88C-3123-604F4FE69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00401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49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ABB7-C585-6635-5249-25AC9F62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Customer</a:t>
            </a:r>
            <a:r>
              <a:rPr lang="en-US" b="1" spc="0" dirty="0"/>
              <a:t> Sentiment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Customer Sentiment Analysis">
            <a:extLst>
              <a:ext uri="{FF2B5EF4-FFF2-40B4-BE49-F238E27FC236}">
                <a16:creationId xmlns:a16="http://schemas.microsoft.com/office/drawing/2014/main" id="{67B07850-D4DD-6BFA-61F8-36F385CAC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248" t="31426" r="9103" b="5444"/>
          <a:stretch/>
        </p:blipFill>
        <p:spPr>
          <a:xfrm>
            <a:off x="1205256" y="2011058"/>
            <a:ext cx="4414438" cy="2854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E5D68F-3B8F-E33F-971E-868F43579CB7}"/>
              </a:ext>
            </a:extLst>
          </p:cNvPr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Arial"/>
                <a:cs typeface="Arial"/>
              </a:rPr>
              <a:t>Suggestions to decrease the negative Sentiment -: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dirty="0">
                <a:latin typeface="Arial"/>
                <a:ea typeface="+mn-lt"/>
                <a:cs typeface="Arial"/>
              </a:rPr>
              <a:t>Encourage </a:t>
            </a:r>
            <a:r>
              <a:rPr lang="en-US" sz="1400" dirty="0">
                <a:latin typeface="Arial"/>
                <a:ea typeface="+mn-lt"/>
                <a:cs typeface="+mn-lt"/>
              </a:rPr>
              <a:t>delegates to use polite language. For example, they might say, "Let's see how I can help." 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dirty="0">
                <a:latin typeface="Arial"/>
                <a:ea typeface="+mn-lt"/>
                <a:cs typeface="Arial"/>
              </a:rPr>
              <a:t>Processes </a:t>
            </a:r>
            <a:r>
              <a:rPr lang="en-US" sz="1400" dirty="0">
                <a:latin typeface="Arial"/>
                <a:ea typeface="+mn-lt"/>
                <a:cs typeface="+mn-lt"/>
              </a:rPr>
              <a:t>such as acknowledging the customer's complaint, apologizing, and offering solutions can be very effective.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dirty="0">
                <a:latin typeface="Arial"/>
                <a:ea typeface="+mn-lt"/>
                <a:cs typeface="Arial"/>
              </a:rPr>
              <a:t>This </a:t>
            </a:r>
            <a:r>
              <a:rPr lang="en-US" sz="1400" dirty="0">
                <a:latin typeface="Arial"/>
                <a:ea typeface="+mn-lt"/>
                <a:cs typeface="+mn-lt"/>
              </a:rPr>
              <a:t>helps them deliver the right message quickly, reducing customer and repeat frustrations.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1400" dirty="0">
                <a:latin typeface="Arial"/>
                <a:ea typeface="+mn-lt"/>
                <a:cs typeface="Arial"/>
              </a:rPr>
              <a:t>Customers appreciate honesty and are more understanding when they know what they want.</a:t>
            </a:r>
          </a:p>
          <a:p>
            <a:pPr>
              <a:spcAft>
                <a:spcPts val="600"/>
              </a:spcAft>
            </a:pPr>
            <a:endParaRPr lang="en-US" sz="1400" dirty="0">
              <a:latin typeface="Arial"/>
              <a:ea typeface="+mn-lt"/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latin typeface="Arial"/>
                <a:ea typeface="+mn-lt"/>
                <a:cs typeface="Arial"/>
              </a:rPr>
              <a:t>                             </a:t>
            </a:r>
            <a:endParaRPr lang="en-US" sz="1400" dirty="0">
              <a:latin typeface="Arial"/>
              <a:cs typeface="Arial"/>
            </a:endParaRPr>
          </a:p>
          <a:p>
            <a:pPr>
              <a:spcAft>
                <a:spcPts val="600"/>
              </a:spcAft>
              <a:buClr>
                <a:srgbClr val="262626"/>
              </a:buClr>
            </a:pPr>
            <a:r>
              <a:rPr lang="en-US" sz="1400" dirty="0">
                <a:latin typeface="Arial"/>
                <a:cs typeface="Arial"/>
              </a:rPr>
              <a:t>    </a:t>
            </a:r>
          </a:p>
          <a:p>
            <a:pPr marL="34290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AutoNum type="arabicPeriod"/>
            </a:pP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26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0515-CF8D-A68A-07CF-FD10674A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spc="0" dirty="0"/>
              <a:t>Root Cause Analysis</a:t>
            </a:r>
            <a:endParaRPr lang="en-US" spc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graph with blue bars&#10;&#10;Description automatically generated">
            <a:extLst>
              <a:ext uri="{FF2B5EF4-FFF2-40B4-BE49-F238E27FC236}">
                <a16:creationId xmlns:a16="http://schemas.microsoft.com/office/drawing/2014/main" id="{2DE2C5F6-FCAB-9865-7A90-03276B42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83" t="3725" r="12641" b="5731"/>
          <a:stretch/>
        </p:blipFill>
        <p:spPr>
          <a:xfrm>
            <a:off x="1205256" y="2002944"/>
            <a:ext cx="4414438" cy="2870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E5CF5-B861-6F12-BCF6-89581352B73D}"/>
              </a:ext>
            </a:extLst>
          </p:cNvPr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Arial"/>
                <a:cs typeface="Arial"/>
              </a:rPr>
              <a:t>Suggestions to reduce negative sentiment for each reason-:</a:t>
            </a:r>
            <a:endParaRPr lang="en-US" dirty="0">
              <a:latin typeface="Arial"/>
              <a:cs typeface="Arial"/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>
                <a:latin typeface="Arial"/>
                <a:cs typeface="Arial"/>
              </a:rPr>
              <a:t>Provide extensive training on billing processes, common billing issues, and how to effectively explain billing details to customers.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>
                <a:latin typeface="Arial"/>
                <a:cs typeface="Arial"/>
              </a:rPr>
              <a:t>Equip representatives with knowledge of common billing errors and how to rectify them.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>
                <a:latin typeface="Arial"/>
                <a:cs typeface="Arial"/>
              </a:rPr>
              <a:t>Offer various payment methods to accommodate different customer preferences, such as credit/debit cards, bank transfers, online payment platforms, and payment plans.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>
                <a:latin typeface="Arial"/>
                <a:cs typeface="Arial"/>
              </a:rPr>
              <a:t>Provide flexibility in due dates or offer automatic payment options to prevent missed payments.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>
                <a:latin typeface="Arial"/>
                <a:cs typeface="Arial"/>
              </a:rPr>
              <a:t>Offer round-the-clock support during service outages to assist customers and provide real-time updates.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>
                <a:latin typeface="Arial"/>
                <a:cs typeface="Arial"/>
              </a:rPr>
              <a:t>Ensure that representatives are trained to handle high call volumes during outage situations.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400" dirty="0">
              <a:latin typeface="Arial"/>
              <a:cs typeface="Arial"/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400" dirty="0">
              <a:latin typeface="Arial"/>
              <a:cs typeface="Arial"/>
            </a:endParaRP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324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FB18-90EE-DEAE-3904-590D347C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spc="0" dirty="0"/>
              <a:t>Service Response Time Analysis</a:t>
            </a:r>
            <a:endParaRPr lang="en-US" b="1" spc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786D9DAE-3989-2D09-B2E4-957CAF5DF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89" t="32378" r="3483" b="2865"/>
          <a:stretch/>
        </p:blipFill>
        <p:spPr>
          <a:xfrm>
            <a:off x="1205256" y="1915921"/>
            <a:ext cx="4414438" cy="3044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93A0A5-A5E8-171E-3D3F-A29F99D390A5}"/>
              </a:ext>
            </a:extLst>
          </p:cNvPr>
          <p:cNvSpPr txBox="1"/>
          <p:nvPr/>
        </p:nvSpPr>
        <p:spPr>
          <a:xfrm>
            <a:off x="6579450" y="2538919"/>
            <a:ext cx="4957554" cy="34961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/>
              <a:t>Suggestions to reduce response time-:</a:t>
            </a:r>
            <a:endParaRPr lang="en-US" sz="1600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Ensure that staffing levels are appropriate to handle call volumes efficiently. Analyze historical data to predict peak call times and adjust staffing accordingly.</a:t>
            </a:r>
            <a:endParaRPr lang="en-US" sz="1400" b="1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Implement flexible scheduling to have more agents available during peak hours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Implement a call prioritization system based on the nature of the call. Urgent or high-priority calls should be handled first.</a:t>
            </a:r>
            <a:endParaRPr lang="en-US" sz="1400" b="1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Use call routing technology to direct calls to the most appropriate agents based on skillset and availability.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Utilize call queuing systems to hold callers in a queue until an agent becomes available.</a:t>
            </a:r>
            <a:endParaRPr lang="en-US" sz="1400" b="1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400" dirty="0"/>
              <a:t>Provide estimated wait times to manage caller expectations and reduce frustration.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400" b="1" dirty="0"/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8943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1B29-B47B-88E8-64A2-AF279A60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b="1" i="0" dirty="0">
                <a:latin typeface="Goudy Old Style"/>
                <a:cs typeface="Calibri"/>
              </a:rPr>
              <a:t>Customer Segmentation</a:t>
            </a:r>
            <a:endParaRPr lang="en-US" b="1" dirty="0">
              <a:latin typeface="Goudy Old Styl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0D3FAC-9FD8-5067-8714-2A576711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2053052"/>
            <a:ext cx="4414438" cy="277006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B36D58-8F09-662A-204F-913C9660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Suggestions</a:t>
            </a:r>
          </a:p>
          <a:p>
            <a:r>
              <a:rPr lang="en-US" dirty="0"/>
              <a:t>Segment Customers based on the Gender as Different genders may have different preferences or Needs</a:t>
            </a:r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Segment customers based on where they are in the customer lifecycle, such as prospects, new customers, active customers, or lapsed customers.</a:t>
            </a:r>
            <a:endParaRPr lang="en-US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5EDF-534C-174B-4AA9-8AB0C00F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4400" b="1" i="0">
                <a:latin typeface="Goudy Old Style"/>
                <a:cs typeface="Calibri"/>
              </a:rPr>
              <a:t>Trends and Patterns Identification</a:t>
            </a:r>
            <a:endParaRPr lang="en-US" sz="4400" b="1">
              <a:latin typeface="Goudy Old Style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3099AD89-7197-BFCA-9AB0-C1ED25C17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2174449"/>
            <a:ext cx="4414438" cy="252726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1909E-BA70-7152-ADA8-75BE494F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Suggestions</a:t>
            </a: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Analyze call volume patterns over different time periods (daily, weekly, monthly, seasonal) to identify peak times and plan staffing accordingly.</a:t>
            </a:r>
            <a:endParaRPr lang="en-US" dirty="0"/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Categorize calls based on the reason for contact (e.g., billing inquiries, technical support, product information).</a:t>
            </a:r>
            <a:endParaRPr lang="en-US" dirty="0"/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Use data insights to implement preventive measures and reduce the recurrence of issues.</a:t>
            </a:r>
            <a:endParaRPr lang="en-US" dirty="0"/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Monitor trends in SLA compliance to ensure that service level targets are being met.</a:t>
            </a:r>
            <a:endParaRPr lang="en-US" dirty="0"/>
          </a:p>
          <a:p>
            <a:pPr>
              <a:lnSpc>
                <a:spcPct val="100000"/>
              </a:lnSpc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4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845B653-D626-76B9-49D5-DBDAB631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060451"/>
            <a:ext cx="6909386" cy="2729206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448D3-0E22-4181-DED0-57315ADC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i="0" cap="all" spc="-100"/>
              <a:t>Final Report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43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30D3C-012A-368E-C4FB-6E81214D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446715"/>
            <a:ext cx="9637485" cy="32993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Thank You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2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F24"/>
      </a:dk2>
      <a:lt2>
        <a:srgbClr val="E2E6E8"/>
      </a:lt2>
      <a:accent1>
        <a:srgbClr val="BD9A85"/>
      </a:accent1>
      <a:accent2>
        <a:srgbClr val="ACA175"/>
      </a:accent2>
      <a:accent3>
        <a:srgbClr val="9CA57D"/>
      </a:accent3>
      <a:accent4>
        <a:srgbClr val="89AB75"/>
      </a:accent4>
      <a:accent5>
        <a:srgbClr val="81AC83"/>
      </a:accent5>
      <a:accent6>
        <a:srgbClr val="77AE91"/>
      </a:accent6>
      <a:hlink>
        <a:srgbClr val="5987A3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560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Goudy Old Style</vt:lpstr>
      <vt:lpstr>SavonVTI</vt:lpstr>
      <vt:lpstr>Report</vt:lpstr>
      <vt:lpstr>Project Goals</vt:lpstr>
      <vt:lpstr>Customer Sentiment Analysis</vt:lpstr>
      <vt:lpstr>Root Cause Analysis</vt:lpstr>
      <vt:lpstr>Service Response Time Analysis</vt:lpstr>
      <vt:lpstr>Customer Segmentation</vt:lpstr>
      <vt:lpstr>Trends and Patterns Identification</vt:lpstr>
      <vt:lpstr>Final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Gautam Thareja</cp:lastModifiedBy>
  <cp:revision>236</cp:revision>
  <dcterms:created xsi:type="dcterms:W3CDTF">2024-05-06T15:33:22Z</dcterms:created>
  <dcterms:modified xsi:type="dcterms:W3CDTF">2024-05-08T18:23:30Z</dcterms:modified>
</cp:coreProperties>
</file>