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2" r:id="rId12"/>
    <p:sldId id="268" r:id="rId13"/>
    <p:sldId id="2146847055" r:id="rId14"/>
    <p:sldId id="269" r:id="rId15"/>
    <p:sldId id="2146847059" r:id="rId16"/>
    <p:sldId id="2146847060" r:id="rId17"/>
    <p:sldId id="2146847061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CBFD9F-3AD1-4303-A083-A773ECEE933B}" v="19" dt="2025-08-02T11:44:27.1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58" d="100"/>
          <a:sy n="58" d="100"/>
        </p:scale>
        <p:origin x="72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agentic ai health symptom checker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0045" y="4871501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Gautam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kumar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–Techno India University-B.sc(Data Science)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r>
              <a:rPr lang="en-US" sz="2000" dirty="0">
                <a:ea typeface="+mn-lt"/>
                <a:cs typeface="+mn-lt"/>
              </a:rPr>
              <a:t>Integrate </a:t>
            </a:r>
            <a:r>
              <a:rPr lang="en-US" sz="2000" dirty="0"/>
              <a:t>voice input and wearable health data.</a:t>
            </a:r>
          </a:p>
          <a:p>
            <a:pPr marL="305435" indent="-305435"/>
            <a:r>
              <a:rPr lang="en-US" sz="2000" dirty="0"/>
              <a:t>Use Retrieval-Augmented Generation (RAG) for live medical data access.</a:t>
            </a:r>
          </a:p>
          <a:p>
            <a:pPr marL="305435" indent="-305435"/>
            <a:r>
              <a:rPr lang="en-US" sz="2000" dirty="0"/>
              <a:t>Support emotional/mental health symptom checking.</a:t>
            </a:r>
          </a:p>
          <a:p>
            <a:pPr marL="305435" indent="-305435"/>
            <a:r>
              <a:rPr lang="en-US" sz="2000" dirty="0"/>
              <a:t>Embed agent into websites or mobile apps using the API.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WHO </a:t>
            </a:r>
            <a:r>
              <a:rPr lang="en-US" sz="2400" dirty="0"/>
              <a:t>Symptom Checker Guidelines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.</a:t>
            </a:r>
          </a:p>
          <a:p>
            <a:pPr marL="305435" indent="-305435"/>
            <a:r>
              <a:rPr lang="en-US" sz="2400" dirty="0"/>
              <a:t>IBM Watsonx.ai Documentation.</a:t>
            </a:r>
          </a:p>
          <a:p>
            <a:pPr marL="305435" indent="-305435"/>
            <a:r>
              <a:rPr lang="en-US" sz="2400" dirty="0"/>
              <a:t>IBM Granite &amp; Mistral Model Info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08F7EA-DF31-CE0A-8E64-A209D9107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301750"/>
            <a:ext cx="11160233" cy="4953276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056815-1498-2FA8-8AC0-C47CA4FE5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826" y="1139687"/>
            <a:ext cx="11290852" cy="5168347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D50987-DFE1-649D-8BF5-E22F2A757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78" y="1232452"/>
            <a:ext cx="11133729" cy="4923392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0353D58-4C0D-053F-A206-B9BAF0308C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6476" y="2789428"/>
            <a:ext cx="1180854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/>
              <a:t>Many individuals struggle to understand their health symptoms due to limited medical knowledge, resulting in delayed or inappropriate care. A reliable and intelligent system is required to analyze symptoms in natural language and guide users with verified medical data, improving awareness and timely intervention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 dirty="0"/>
              <a:t>We propose an </a:t>
            </a:r>
            <a:r>
              <a:rPr lang="en-US" sz="2800" b="1" dirty="0"/>
              <a:t>Agentic AI-based Health Symptom Checker</a:t>
            </a:r>
            <a:r>
              <a:rPr lang="en-US" sz="2800" dirty="0"/>
              <a:t> built using IBM Watsonx.ai. Users can describe symptoms in plain language (e.g., "I have a sore throat and fever"), and the AI agent will:</a:t>
            </a:r>
          </a:p>
          <a:p>
            <a:r>
              <a:rPr lang="en-US" sz="2800" dirty="0"/>
              <a:t>Interpret the symptoms using IBM Foundation Models </a:t>
            </a:r>
          </a:p>
          <a:p>
            <a:r>
              <a:rPr lang="en-US" sz="2800" dirty="0"/>
              <a:t>Retrieve relevant information from trusted medical sources</a:t>
            </a:r>
          </a:p>
          <a:p>
            <a:r>
              <a:rPr lang="en-US" sz="2800" dirty="0"/>
              <a:t>Classify potential conditions</a:t>
            </a:r>
          </a:p>
          <a:p>
            <a:r>
              <a:rPr lang="en-US" sz="2800" dirty="0"/>
              <a:t>Provide urgency level and self-care tips</a:t>
            </a:r>
          </a:p>
          <a:p>
            <a:r>
              <a:rPr lang="en-US" sz="2800" dirty="0"/>
              <a:t>Suggest when to consult a doctor</a:t>
            </a:r>
          </a:p>
          <a:p>
            <a:r>
              <a:rPr lang="en-US" sz="2800" dirty="0"/>
              <a:t>Support multilingual inputs (using Watson Language Translator)</a:t>
            </a:r>
          </a:p>
          <a:p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4C83283-F1B3-7246-5F26-07AA4CF665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853858"/>
            <a:ext cx="1013283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Watsonx.ai Foundation Model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Watsonx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Agent Builder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prompt-based agent logic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Watsonx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Deployment Space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model deployment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IN" sz="2000" dirty="0"/>
              <a:t>Build </a:t>
            </a:r>
            <a:r>
              <a:rPr lang="en-US" sz="2000" dirty="0"/>
              <a:t>the agent using </a:t>
            </a:r>
            <a:r>
              <a:rPr lang="en-US" sz="2000" b="1" dirty="0"/>
              <a:t>IBM Watsonx.ai</a:t>
            </a:r>
            <a:r>
              <a:rPr lang="en-US" sz="2000" dirty="0"/>
              <a:t> with the </a:t>
            </a:r>
            <a:r>
              <a:rPr lang="en-US" sz="2000" b="1" dirty="0"/>
              <a:t>Mistral-Large foundation model</a:t>
            </a:r>
            <a:r>
              <a:rPr lang="en-US" sz="2000" dirty="0"/>
              <a:t>.</a:t>
            </a:r>
          </a:p>
          <a:p>
            <a:r>
              <a:rPr lang="en-US" sz="2000" dirty="0"/>
              <a:t>Used </a:t>
            </a:r>
            <a:r>
              <a:rPr lang="en-US" sz="2000" b="1" dirty="0" err="1"/>
              <a:t>Watsonx</a:t>
            </a:r>
            <a:r>
              <a:rPr lang="en-US" sz="2000" b="1" dirty="0"/>
              <a:t> Agent Builder</a:t>
            </a:r>
            <a:r>
              <a:rPr lang="en-US" sz="2000" dirty="0"/>
              <a:t> to configure the AI logic through a no-code visual interface.</a:t>
            </a:r>
          </a:p>
          <a:p>
            <a:r>
              <a:rPr lang="en-US" sz="2000" dirty="0"/>
              <a:t>Enabled built-in tools for reasoning and response generation (e.g., question answering, summarization).</a:t>
            </a:r>
          </a:p>
          <a:p>
            <a:r>
              <a:rPr lang="en-US" sz="2000" dirty="0"/>
              <a:t>Input symptoms in natural language; the model identifies possible conditions, urgency, remedies, and doctor consultation need</a:t>
            </a:r>
          </a:p>
          <a:p>
            <a:r>
              <a:rPr lang="en-US" sz="2000" dirty="0"/>
              <a:t>Created a </a:t>
            </a:r>
            <a:r>
              <a:rPr lang="en-US" sz="2000" b="1" dirty="0" err="1"/>
              <a:t>Watsonx</a:t>
            </a:r>
            <a:r>
              <a:rPr lang="en-US" sz="2000" b="1" dirty="0"/>
              <a:t>  project</a:t>
            </a:r>
            <a:r>
              <a:rPr lang="en-US" sz="2000" dirty="0"/>
              <a:t>, associated it with </a:t>
            </a:r>
            <a:r>
              <a:rPr lang="en-US" sz="2000" b="1" dirty="0"/>
              <a:t>Watsonx.ai Runtime</a:t>
            </a:r>
            <a:r>
              <a:rPr lang="en-US" sz="2000" dirty="0"/>
              <a:t>, and deployed the agent to a </a:t>
            </a:r>
            <a:r>
              <a:rPr lang="en-US" sz="2000" b="1" dirty="0"/>
              <a:t>Deployment Space</a:t>
            </a:r>
            <a:r>
              <a:rPr lang="en-US" sz="2000" dirty="0"/>
              <a:t>.</a:t>
            </a:r>
          </a:p>
          <a:p>
            <a:r>
              <a:rPr lang="en-US" sz="2000" dirty="0"/>
              <a:t>Tested the deployed agent via the </a:t>
            </a:r>
            <a:r>
              <a:rPr lang="en-US" sz="2000" b="1" dirty="0"/>
              <a:t>Preview interface</a:t>
            </a:r>
            <a:r>
              <a:rPr lang="en-US" sz="2000" dirty="0"/>
              <a:t> and optionally generated an </a:t>
            </a:r>
            <a:r>
              <a:rPr lang="en-US" sz="2000" b="1" dirty="0"/>
              <a:t>API key</a:t>
            </a:r>
            <a:r>
              <a:rPr lang="en-US" sz="2000" dirty="0"/>
              <a:t> for integration.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C647B6-0086-9FDE-2F77-17843F8A8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40" y="1164590"/>
            <a:ext cx="6052083" cy="534038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EA08C5-8F57-63BA-DACD-E5FB39E17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948" y="1164590"/>
            <a:ext cx="5732812" cy="550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90CDAB-80F6-DCA2-5634-99F6AF64D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599440"/>
            <a:ext cx="5882640" cy="6068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270585-0C89-814C-AD6C-39886AAA6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760" y="599440"/>
            <a:ext cx="5882640" cy="60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2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000" dirty="0"/>
              <a:t>Successfully created </a:t>
            </a:r>
            <a:r>
              <a:rPr lang="en-US" sz="2000" dirty="0"/>
              <a:t>an agentic health assistant using IBM Cloud. The model provides accurate, human-friendly advice while preventing self-diagnosis. IBM </a:t>
            </a:r>
            <a:r>
              <a:rPr lang="en-US" sz="2000" dirty="0" err="1"/>
              <a:t>Watsonx's</a:t>
            </a:r>
            <a:r>
              <a:rPr lang="en-US" sz="2000" dirty="0"/>
              <a:t> no-code interface accelerated development. Enables early detection and guides the user toward informed decisions.</a:t>
            </a:r>
          </a:p>
          <a:p>
            <a:pPr marL="305435" indent="-305435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170</TotalTime>
  <Words>419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agentic ai health symptom checker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PowerPoint Presentation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Gautam Kumar</cp:lastModifiedBy>
  <cp:revision>25</cp:revision>
  <dcterms:created xsi:type="dcterms:W3CDTF">2021-05-26T16:50:10Z</dcterms:created>
  <dcterms:modified xsi:type="dcterms:W3CDTF">2025-08-02T11:54:20Z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