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6883-CBCA-4FF4-B79D-AC2A6B211E3D}" type="datetimeFigureOut">
              <a:rPr lang="en-IN" smtClean="0"/>
              <a:t>21-06-2024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B93E-E856-4047-982A-5020633295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9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6883-CBCA-4FF4-B79D-AC2A6B211E3D}" type="datetimeFigureOut">
              <a:rPr lang="en-IN" smtClean="0"/>
              <a:t>21-06-2024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B93E-E856-4047-982A-5020633295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40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6883-CBCA-4FF4-B79D-AC2A6B211E3D}" type="datetimeFigureOut">
              <a:rPr lang="en-IN" smtClean="0"/>
              <a:t>21-06-2024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B93E-E856-4047-982A-5020633295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59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6883-CBCA-4FF4-B79D-AC2A6B211E3D}" type="datetimeFigureOut">
              <a:rPr lang="en-IN" smtClean="0"/>
              <a:t>21-06-2024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B93E-E856-4047-982A-5020633295F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9871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6883-CBCA-4FF4-B79D-AC2A6B211E3D}" type="datetimeFigureOut">
              <a:rPr lang="en-IN" smtClean="0"/>
              <a:t>21-06-2024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B93E-E856-4047-982A-5020633295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551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6883-CBCA-4FF4-B79D-AC2A6B211E3D}" type="datetimeFigureOut">
              <a:rPr lang="en-IN" smtClean="0"/>
              <a:t>21-06-2024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B93E-E856-4047-982A-5020633295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199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6883-CBCA-4FF4-B79D-AC2A6B211E3D}" type="datetimeFigureOut">
              <a:rPr lang="en-IN" smtClean="0"/>
              <a:t>21-06-2024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B93E-E856-4047-982A-5020633295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453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6883-CBCA-4FF4-B79D-AC2A6B211E3D}" type="datetimeFigureOut">
              <a:rPr lang="en-IN" smtClean="0"/>
              <a:t>21-06-2024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B93E-E856-4047-982A-5020633295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858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6883-CBCA-4FF4-B79D-AC2A6B211E3D}" type="datetimeFigureOut">
              <a:rPr lang="en-IN" smtClean="0"/>
              <a:t>21-06-2024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B93E-E856-4047-982A-5020633295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62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6883-CBCA-4FF4-B79D-AC2A6B211E3D}" type="datetimeFigureOut">
              <a:rPr lang="en-IN" smtClean="0"/>
              <a:t>21-06-2024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B93E-E856-4047-982A-5020633295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6883-CBCA-4FF4-B79D-AC2A6B211E3D}" type="datetimeFigureOut">
              <a:rPr lang="en-IN" smtClean="0"/>
              <a:t>21-06-2024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B93E-E856-4047-982A-5020633295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72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6883-CBCA-4FF4-B79D-AC2A6B211E3D}" type="datetimeFigureOut">
              <a:rPr lang="en-IN" smtClean="0"/>
              <a:t>21-06-2024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B93E-E856-4047-982A-5020633295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41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6883-CBCA-4FF4-B79D-AC2A6B211E3D}" type="datetimeFigureOut">
              <a:rPr lang="en-IN" smtClean="0"/>
              <a:t>21-06-2024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B93E-E856-4047-982A-5020633295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92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6883-CBCA-4FF4-B79D-AC2A6B211E3D}" type="datetimeFigureOut">
              <a:rPr lang="en-IN" smtClean="0"/>
              <a:t>21-06-2024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B93E-E856-4047-982A-5020633295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01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6883-CBCA-4FF4-B79D-AC2A6B211E3D}" type="datetimeFigureOut">
              <a:rPr lang="en-IN" smtClean="0"/>
              <a:t>21-06-2024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B93E-E856-4047-982A-5020633295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72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6883-CBCA-4FF4-B79D-AC2A6B211E3D}" type="datetimeFigureOut">
              <a:rPr lang="en-IN" smtClean="0"/>
              <a:t>21-06-2024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B93E-E856-4047-982A-5020633295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27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6883-CBCA-4FF4-B79D-AC2A6B211E3D}" type="datetimeFigureOut">
              <a:rPr lang="en-IN" smtClean="0"/>
              <a:t>21-06-2024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B93E-E856-4047-982A-5020633295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2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06883-CBCA-4FF4-B79D-AC2A6B211E3D}" type="datetimeFigureOut">
              <a:rPr lang="en-IN" smtClean="0"/>
              <a:t>21-06-2024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2B93E-E856-4047-982A-5020633295F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687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C6ED-EE07-523D-F409-13090C895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Budget sales analytics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54BAF-B4B2-094E-61C2-564D1AFD6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Domain-</a:t>
            </a:r>
            <a:r>
              <a:rPr lang="en-IN" sz="3600" dirty="0"/>
              <a:t>Retail &amp; Sales </a:t>
            </a:r>
          </a:p>
        </p:txBody>
      </p:sp>
    </p:spTree>
    <p:extLst>
      <p:ext uri="{BB962C8B-B14F-4D97-AF65-F5344CB8AC3E}">
        <p14:creationId xmlns:p14="http://schemas.microsoft.com/office/powerpoint/2010/main" val="126559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E87B-D7C2-2266-AC00-6DCB6C62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F9F3-B8C5-EC6B-FF1C-85268E39D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"</a:t>
            </a:r>
            <a:r>
              <a:rPr lang="en-US" dirty="0">
                <a:solidFill>
                  <a:srgbClr val="FF0000"/>
                </a:solidFill>
              </a:rPr>
              <a:t>Domain Sale</a:t>
            </a:r>
            <a:r>
              <a:rPr lang="en-US" dirty="0"/>
              <a:t>" process is structured to help </a:t>
            </a:r>
            <a:r>
              <a:rPr lang="en-US" dirty="0">
                <a:solidFill>
                  <a:srgbClr val="FF0000"/>
                </a:solidFill>
              </a:rPr>
              <a:t>potential buyers </a:t>
            </a:r>
            <a:r>
              <a:rPr lang="en-US" dirty="0"/>
              <a:t>purchase the domain they want immediately </a:t>
            </a:r>
            <a:r>
              <a:rPr lang="en-US" dirty="0">
                <a:solidFill>
                  <a:srgbClr val="FF0000"/>
                </a:solidFill>
              </a:rPr>
              <a:t>without the hassle of contacting the seller directly</a:t>
            </a:r>
            <a:r>
              <a:rPr lang="en-US" dirty="0"/>
              <a:t>. ... A seller lists a domain for sale at a </a:t>
            </a:r>
            <a:r>
              <a:rPr lang="en-US" dirty="0">
                <a:solidFill>
                  <a:srgbClr val="FF0000"/>
                </a:solidFill>
              </a:rPr>
              <a:t>specific price </a:t>
            </a:r>
            <a:r>
              <a:rPr lang="en-US" dirty="0"/>
              <a:t>in our </a:t>
            </a:r>
            <a:r>
              <a:rPr lang="en-US" dirty="0">
                <a:solidFill>
                  <a:srgbClr val="FF0000"/>
                </a:solidFill>
              </a:rPr>
              <a:t>Marketplace</a:t>
            </a:r>
            <a:r>
              <a:rPr lang="en-US" dirty="0"/>
              <a:t>. An interested buyer sees this domain for sale and decides to buy it. </a:t>
            </a:r>
          </a:p>
          <a:p>
            <a:r>
              <a:rPr lang="en-US" dirty="0"/>
              <a:t>Extract various information such as </a:t>
            </a:r>
            <a:r>
              <a:rPr lang="en-US" dirty="0">
                <a:solidFill>
                  <a:srgbClr val="FF0000"/>
                </a:solidFill>
              </a:rPr>
              <a:t>Sales, budget, and variance</a:t>
            </a:r>
            <a:r>
              <a:rPr lang="en-US" dirty="0"/>
              <a:t>. You can even compare sales and budgets with various attributes. Extract necessary information about </a:t>
            </a:r>
            <a:r>
              <a:rPr lang="en-US" dirty="0">
                <a:solidFill>
                  <a:srgbClr val="FF0000"/>
                </a:solidFill>
              </a:rPr>
              <a:t>Products and Customers</a:t>
            </a:r>
            <a:r>
              <a:rPr lang="en-US" dirty="0"/>
              <a:t>. Make the </a:t>
            </a:r>
            <a:r>
              <a:rPr lang="en-US" dirty="0">
                <a:solidFill>
                  <a:srgbClr val="FF0000"/>
                </a:solidFill>
              </a:rPr>
              <a:t>necessary dashboard</a:t>
            </a:r>
            <a:r>
              <a:rPr lang="en-US" dirty="0"/>
              <a:t> with the best you can extract from the data.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697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93E2-D6A4-97F7-64D1-90733EAD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KPi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4C925-00B3-2C75-48F2-BB2C9378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Yearly Income with Sales Amount</a:t>
            </a:r>
          </a:p>
          <a:p>
            <a:r>
              <a:rPr lang="en-US" sz="3200" dirty="0"/>
              <a:t>Sales Amount per Region</a:t>
            </a:r>
          </a:p>
          <a:p>
            <a:r>
              <a:rPr lang="en-US" sz="3200" dirty="0"/>
              <a:t>Gender/Marital Status wise Sales</a:t>
            </a:r>
          </a:p>
          <a:p>
            <a:r>
              <a:rPr lang="en-US" sz="3200" dirty="0"/>
              <a:t>Category-wise Expensive Items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62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5517-B53F-A0B1-DFD1-4CEDDCDF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Yearly Income with Sales Amount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9F6EBA-8714-B02F-8ED3-FC0F193B6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808100"/>
            <a:ext cx="8869302" cy="46221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0411A9-1860-BD25-2F87-0FB85C761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097" y="1935921"/>
            <a:ext cx="1962424" cy="1943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7071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206C-69DC-F51B-0F78-14627997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amount per region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EABBF2-54DD-8036-478B-8B4735553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13" y="1651345"/>
            <a:ext cx="9379974" cy="4597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9065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39FD-9B1B-5C16-2FDC-22B55E21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Gender/Marital Status wise Sales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FAC675-DB53-7141-6B60-E913A8B6A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35921"/>
            <a:ext cx="10353675" cy="3786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93164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C79C-F74D-28AD-2B69-CBF0A26B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wise expensive items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9BB9BA-1C7B-E872-CF90-7CEBAD345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09136"/>
            <a:ext cx="10353675" cy="4439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2596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75</TotalTime>
  <Words>150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Budget sales analytics</vt:lpstr>
      <vt:lpstr>Problem Summary</vt:lpstr>
      <vt:lpstr>General KPi</vt:lpstr>
      <vt:lpstr>Yearly Income with Sales Amount</vt:lpstr>
      <vt:lpstr>Sales amount per region</vt:lpstr>
      <vt:lpstr>Gender/Marital Status wise Sales</vt:lpstr>
      <vt:lpstr>Category wise expensive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Gautam Rathore</dc:creator>
  <cp:lastModifiedBy>Gautam Rathore</cp:lastModifiedBy>
  <cp:revision>1</cp:revision>
  <dcterms:created xsi:type="dcterms:W3CDTF">2024-06-21T12:06:11Z</dcterms:created>
  <dcterms:modified xsi:type="dcterms:W3CDTF">2024-06-21T13:21:13Z</dcterms:modified>
</cp:coreProperties>
</file>