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7" r:id="rId7"/>
    <p:sldId id="272" r:id="rId8"/>
    <p:sldId id="273" r:id="rId9"/>
    <p:sldId id="274" r:id="rId10"/>
    <p:sldId id="275" r:id="rId11"/>
    <p:sldId id="276" r:id="rId12"/>
    <p:sldId id="277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89" d="100"/>
          <a:sy n="89" d="100"/>
        </p:scale>
        <p:origin x="466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6/18/2024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6/18/2024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6/18/2024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6/18/2024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6/18/2024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6/18/2024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sciclopedia.org/wiki/Charles_Chapli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colorizedimages/3945896055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mpsonswiki.com/wiki/Kirk_Dougla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creastodoloqueescuchas.blogspot.com/2023/05/sly-and-the-family-stone-stand-album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en/photo/8140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Entertainer Data Analytics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Domain- </a:t>
            </a:r>
            <a:r>
              <a:rPr lang="en-IN" dirty="0"/>
              <a:t>Film and Entertainment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Normal life </a:t>
            </a:r>
            <a:r>
              <a:rPr lang="en-US" dirty="0"/>
              <a:t>can be stressful, and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people need to relax</a:t>
            </a:r>
            <a:r>
              <a:rPr lang="en-US" dirty="0"/>
              <a:t>. Being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entertained</a:t>
            </a:r>
            <a:r>
              <a:rPr lang="en-US" dirty="0"/>
              <a:t> by others is a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wonderful way </a:t>
            </a:r>
            <a:r>
              <a:rPr lang="en-US" dirty="0"/>
              <a:t>to take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some time out of life</a:t>
            </a:r>
            <a:r>
              <a:rPr lang="en-US" dirty="0"/>
              <a:t>. It can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reduce stress </a:t>
            </a:r>
            <a:r>
              <a:rPr lang="en-US" dirty="0"/>
              <a:t>and make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life's issues easier to face</a:t>
            </a:r>
            <a:r>
              <a:rPr lang="en-US" dirty="0"/>
              <a:t>. The media and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entertainment industry </a:t>
            </a:r>
            <a:r>
              <a:rPr lang="en-US" dirty="0"/>
              <a:t>consists of film, television, radio and print. These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segments</a:t>
            </a:r>
            <a:r>
              <a:rPr lang="en-US" dirty="0"/>
              <a:t> include movies, TV shows, radio shows, news, music, newspapers, magazines, and books.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entertainment industry</a:t>
            </a:r>
            <a:r>
              <a:rPr lang="en-US" dirty="0"/>
              <a:t> is a group of sub-industries devoted to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entertainment</a:t>
            </a:r>
            <a:r>
              <a:rPr lang="en-US" dirty="0"/>
              <a:t>. The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entertainment industry </a:t>
            </a:r>
            <a:r>
              <a:rPr lang="en-US" dirty="0"/>
              <a:t>is used to describe the mass media companies that control the distribution and manufacture of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mass media entertainment. 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General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DCBE-D8D3-50DD-02E4-FEF08E7B7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Latest Hit Album of Entertainer</a:t>
            </a:r>
          </a:p>
          <a:p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Oldest Hit Album of Entertainer</a:t>
            </a:r>
          </a:p>
          <a:p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Youngest Entertainer</a:t>
            </a:r>
          </a:p>
          <a:p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Oldest Entertainer</a:t>
            </a:r>
          </a:p>
          <a:p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First Award  Year of Entertainer</a:t>
            </a:r>
          </a:p>
          <a:p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Gender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CAFD-9057-463D-09B2-3ECE0EF5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Hit Album of Entertainer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68132-90A9-03AC-6954-8E23166B8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701800"/>
            <a:ext cx="8280920" cy="44624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 descr="A person holding a microphone&#10;&#10;Description automatically generated">
            <a:extLst>
              <a:ext uri="{FF2B5EF4-FFF2-40B4-BE49-F238E27FC236}">
                <a16:creationId xmlns:a16="http://schemas.microsoft.com/office/drawing/2014/main" id="{3FF7526A-C7E8-791F-D18E-5C95DCCDC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980" y="2348880"/>
            <a:ext cx="2233922" cy="2952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A283D-8826-38E3-9039-60FD6E219DE3}"/>
              </a:ext>
            </a:extLst>
          </p:cNvPr>
          <p:cNvSpPr txBox="1"/>
          <p:nvPr/>
        </p:nvSpPr>
        <p:spPr>
          <a:xfrm>
            <a:off x="10143124" y="537321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Adele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0380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B4BC-29D0-D391-B9DA-0C1D206B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Oldest Hit Album of Entertainer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179A25-5B55-A8D9-27AA-F707DD611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73" y="1701800"/>
            <a:ext cx="7230904" cy="460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E40505-D8ED-C60A-3B23-D7B2A95B9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94340" y="1740619"/>
            <a:ext cx="1905000" cy="2714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E9AEDA-207D-4BBE-FB4D-40568C924658}"/>
              </a:ext>
            </a:extLst>
          </p:cNvPr>
          <p:cNvSpPr txBox="1"/>
          <p:nvPr/>
        </p:nvSpPr>
        <p:spPr>
          <a:xfrm>
            <a:off x="8686700" y="451627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Charlie Chaplin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35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27FE-B195-9643-F2A9-BB189AC3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Youngest Entertainer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ED402F-134C-41AA-117A-9AFC63408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628800"/>
            <a:ext cx="8900892" cy="446246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319D75-8023-B330-43EC-FB218DE45B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82844" y="1577841"/>
            <a:ext cx="2058979" cy="2571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BA3396-45B2-6ED5-E20C-F6EDED6B8E42}"/>
              </a:ext>
            </a:extLst>
          </p:cNvPr>
          <p:cNvSpPr txBox="1"/>
          <p:nvPr/>
        </p:nvSpPr>
        <p:spPr>
          <a:xfrm>
            <a:off x="10256249" y="422829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James Dean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5962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04CB-C9DA-6FEA-6929-CFF4CB75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Oldest Entertainer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AFB723-8FCC-260A-586E-E75CCB282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5" y="1628800"/>
            <a:ext cx="8064896" cy="43914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300F11-59AD-0F0C-EBBD-43151822C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62764" y="1916832"/>
            <a:ext cx="2400405" cy="28738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626212-AD27-DF2A-5308-9571CAADBF02}"/>
              </a:ext>
            </a:extLst>
          </p:cNvPr>
          <p:cNvSpPr txBox="1"/>
          <p:nvPr/>
        </p:nvSpPr>
        <p:spPr>
          <a:xfrm>
            <a:off x="9262765" y="4845672"/>
            <a:ext cx="2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Kirk Douglas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9208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C772-15B2-F9F2-271A-5D1E7C25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Award Year of Entertainer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FE1E9B-1867-220D-5360-FEB123120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1498600"/>
            <a:ext cx="7920880" cy="459469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F6327F-CA6B-1911-FAC1-1253B255C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06780" y="1772816"/>
            <a:ext cx="2283242" cy="24508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9129BB-F6BD-A0AE-2C92-8E40CC1BFFDD}"/>
              </a:ext>
            </a:extLst>
          </p:cNvPr>
          <p:cNvSpPr txBox="1"/>
          <p:nvPr/>
        </p:nvSpPr>
        <p:spPr>
          <a:xfrm>
            <a:off x="9406780" y="4357444"/>
            <a:ext cx="228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Sly Stone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0207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3E39-588D-510D-1488-8F61BD92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Distribution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5D3D3-4AC7-2B19-DA7C-00815F581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77" y="1628800"/>
            <a:ext cx="5179476" cy="38884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0003F2-1AFC-BB7F-3FF7-39716E81D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26460" y="1916832"/>
            <a:ext cx="5429818" cy="27420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4014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126</TotalTime>
  <Words>173</Words>
  <Application>Microsoft Office PowerPoint</Application>
  <PresentationFormat>Custom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Entertainer Data Analytics </vt:lpstr>
      <vt:lpstr>Problem Statement</vt:lpstr>
      <vt:lpstr>General KPIs</vt:lpstr>
      <vt:lpstr>Latest Hit Album of Entertainer</vt:lpstr>
      <vt:lpstr>Oldest Hit Album of Entertainer</vt:lpstr>
      <vt:lpstr>Youngest Entertainer</vt:lpstr>
      <vt:lpstr>Oldest Entertainer</vt:lpstr>
      <vt:lpstr>First Award Year of Entertainer</vt:lpstr>
      <vt:lpstr>Gender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Gautam Rathore</dc:creator>
  <cp:lastModifiedBy>Gautam Rathore</cp:lastModifiedBy>
  <cp:revision>1</cp:revision>
  <dcterms:created xsi:type="dcterms:W3CDTF">2024-06-18T11:43:44Z</dcterms:created>
  <dcterms:modified xsi:type="dcterms:W3CDTF">2024-06-18T13:50:16Z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