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9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5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1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2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0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CB4188-1225-4EBF-B187-2BE1A8317D1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279E426-0351-4F8A-8D1B-4D2B15655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4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F5E2-6B90-560C-FE74-ADA4B43B1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Foreign Direct Investment Analytics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2995-3EC8-F95A-6BC6-0EDAC2922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Domain-Finance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50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C85-2C31-EA5A-B1EC-D38CCA0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F6FE-B24A-B166-F0B5-2ECF2FB4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 is a game of understanding historic data of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 objects under different events but it is still a game of chances to minimize the risk we apply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analytics</a:t>
            </a:r>
            <a:r>
              <a:rPr lang="en-US" sz="2400" dirty="0">
                <a:highlight>
                  <a:srgbClr val="FFFF00"/>
                </a:highlight>
              </a:rPr>
              <a:t> to find the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equilibrium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. </a:t>
            </a:r>
          </a:p>
          <a:p>
            <a:r>
              <a:rPr lang="en-US" sz="2400" dirty="0">
                <a:highlight>
                  <a:srgbClr val="FFFF00"/>
                </a:highlight>
              </a:rPr>
              <a:t>To understand the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Foreign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direct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 in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India</a:t>
            </a:r>
            <a:r>
              <a:rPr lang="en-US" sz="2400" dirty="0">
                <a:highlight>
                  <a:srgbClr val="FFFF00"/>
                </a:highlight>
              </a:rPr>
              <a:t> for the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last 17 years from 2000-01 to 2016-17</a:t>
            </a:r>
            <a:r>
              <a:rPr lang="en-US" sz="2400" dirty="0">
                <a:highlight>
                  <a:srgbClr val="FFFF00"/>
                </a:highlight>
              </a:rPr>
              <a:t>. This dataset contains sector and financial year-wise data of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FDI</a:t>
            </a:r>
            <a:r>
              <a:rPr lang="en-US" sz="2400" dirty="0">
                <a:highlight>
                  <a:srgbClr val="FFFF00"/>
                </a:highlight>
              </a:rPr>
              <a:t> in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India</a:t>
            </a:r>
            <a:r>
              <a:rPr lang="en-US" sz="2400" dirty="0">
                <a:highlight>
                  <a:srgbClr val="FFFF00"/>
                </a:highlight>
              </a:rPr>
              <a:t> Sector-wise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analysis</a:t>
            </a:r>
            <a:r>
              <a:rPr lang="en-US" sz="2400" dirty="0">
                <a:highlight>
                  <a:srgbClr val="FFFF00"/>
                </a:highlight>
              </a:rPr>
              <a:t> Year-wise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investment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</a:rPr>
              <a:t>analysis</a:t>
            </a:r>
            <a:r>
              <a:rPr lang="en-US" sz="2400" dirty="0">
                <a:highlight>
                  <a:srgbClr val="FFFF00"/>
                </a:highlight>
              </a:rPr>
              <a:t>.</a:t>
            </a:r>
            <a:endParaRPr lang="en-IN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9083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A6E-D869-A09D-706D-0AF1BEFC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General KPIs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8D70-B4ED-8EA0-EC8F-288EE928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531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YEAR-WISE FDI (2000-2017)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BOTTOM YEARS (2000-2017)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STATE-WISE FDIS (2020-2023)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TOP YEARS (2000-2017)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TOP SECTORS (2000-2017)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BOTTOM SECTORS (2000-2017)</a:t>
            </a:r>
          </a:p>
          <a:p>
            <a:pPr marL="0" indent="0">
              <a:buNone/>
            </a:pP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2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02FD-3B66-9486-FBD3-8C75ECC9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18" y="838200"/>
            <a:ext cx="8761413" cy="706964"/>
          </a:xfrm>
        </p:spPr>
        <p:txBody>
          <a:bodyPr/>
          <a:lstStyle/>
          <a:p>
            <a:r>
              <a:rPr lang="en-US" dirty="0"/>
              <a:t>Year-Wise FDI (2000-2017)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39668-0376-7362-B951-DE6EA4C2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2" y="2300748"/>
            <a:ext cx="8761413" cy="419837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12405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3B1F-70B6-90BF-E4FF-8ACC88B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FDI (2020-2023)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AADCD-598B-D511-9ADE-D5741EB21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2468031"/>
            <a:ext cx="7295534" cy="426706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44775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4B33-75DA-F5ED-9F07-E0D7422E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Sectors (2000-2017)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3DF7D-175D-8135-4ED5-E81306BB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448232"/>
            <a:ext cx="8824913" cy="376575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67812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BAA-FA7F-DD35-0C15-823092AE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Sectors (2000-2017)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8B271-DC60-5E1B-7480-BCD9B230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3" y="2743201"/>
            <a:ext cx="6086167" cy="325447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04007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200B-473B-68BF-61DF-8A7795E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Years (2000-2017)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9C86E-5A9B-E38E-DABF-4B2535A2B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438400"/>
            <a:ext cx="8824913" cy="399189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220765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347C-C8C5-6398-F63A-826ED351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Years (2000-2017)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7696A-082A-3963-74E1-C6A164DC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38401"/>
            <a:ext cx="8824913" cy="400172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73878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141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Foreign Direct Investment Analytics</vt:lpstr>
      <vt:lpstr>Problem Statement</vt:lpstr>
      <vt:lpstr>General KPIs</vt:lpstr>
      <vt:lpstr>Year-Wise FDI (2000-2017)</vt:lpstr>
      <vt:lpstr>State-wise FDI (2020-2023)</vt:lpstr>
      <vt:lpstr>Top Sectors (2000-2017)</vt:lpstr>
      <vt:lpstr>Bottom Sectors (2000-2017)</vt:lpstr>
      <vt:lpstr>Top Years (2000-2017)</vt:lpstr>
      <vt:lpstr>Bottom Years (2000-2017)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Rathore</dc:creator>
  <cp:lastModifiedBy>Gautam Rathore</cp:lastModifiedBy>
  <cp:revision>1</cp:revision>
  <dcterms:created xsi:type="dcterms:W3CDTF">2024-06-17T12:23:29Z</dcterms:created>
  <dcterms:modified xsi:type="dcterms:W3CDTF">2024-06-17T13:35:04Z</dcterms:modified>
</cp:coreProperties>
</file>