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Roboto Black"/>
      <p:bold r:id="rId50"/>
      <p:boldItalic r:id="rId51"/>
    </p:embeddedFont>
    <p:embeddedFont>
      <p:font typeface="Roboto"/>
      <p:regular r:id="rId52"/>
      <p:bold r:id="rId53"/>
      <p:italic r:id="rId54"/>
      <p:boldItalic r:id="rId55"/>
    </p:embeddedFont>
    <p:embeddedFont>
      <p:font typeface="Roboto Medium"/>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3">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BFE061-0C28-415D-9E02-4BD9FB9F4F1E}">
  <a:tblStyle styleId="{86BFE061-0C28-415D-9E02-4BD9FB9F4F1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3"/>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lack-boldItalic.fntdata"/><Relationship Id="rId50" Type="http://schemas.openxmlformats.org/officeDocument/2006/relationships/font" Target="fonts/RobotoBlack-bold.fntdata"/><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5.xml"/><Relationship Id="rId55" Type="http://schemas.openxmlformats.org/officeDocument/2006/relationships/font" Target="fonts/Roboto-boldItalic.fntdata"/><Relationship Id="rId10" Type="http://schemas.openxmlformats.org/officeDocument/2006/relationships/slide" Target="slides/slide4.xml"/><Relationship Id="rId54" Type="http://schemas.openxmlformats.org/officeDocument/2006/relationships/font" Target="fonts/Roboto-italic.fntdata"/><Relationship Id="rId13" Type="http://schemas.openxmlformats.org/officeDocument/2006/relationships/slide" Target="slides/slide7.xml"/><Relationship Id="rId57" Type="http://schemas.openxmlformats.org/officeDocument/2006/relationships/font" Target="fonts/RobotoMedium-bold.fntdata"/><Relationship Id="rId12" Type="http://schemas.openxmlformats.org/officeDocument/2006/relationships/slide" Target="slides/slide6.xml"/><Relationship Id="rId56" Type="http://schemas.openxmlformats.org/officeDocument/2006/relationships/font" Target="fonts/RobotoMedium-regular.fntdata"/><Relationship Id="rId15" Type="http://schemas.openxmlformats.org/officeDocument/2006/relationships/slide" Target="slides/slide9.xml"/><Relationship Id="rId59" Type="http://schemas.openxmlformats.org/officeDocument/2006/relationships/font" Target="fonts/RobotoMedium-boldItalic.fntdata"/><Relationship Id="rId14" Type="http://schemas.openxmlformats.org/officeDocument/2006/relationships/slide" Target="slides/slide8.xml"/><Relationship Id="rId58" Type="http://schemas.openxmlformats.org/officeDocument/2006/relationships/font" Target="fonts/RobotoMedium-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0b8eedd7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0b8eedd7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0b8eedd7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70b8eedd7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0b8eedd7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70b8eedd7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70b8eedd7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70b8eedd7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70b8eedd7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70b8eedd7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0b8eedd7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0b8eedd7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0b8eedd7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70b8eedd7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0b8eedd7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70b8eedd7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70b8eedd7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70b8eedd7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70b8eedd7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70b8eedd7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08ecfb506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708ecfb506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70b8eedd7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70b8eedd7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70b8eedd7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70b8eedd7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70b8eedd7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70b8eedd7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70b8eedd7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70b8eedd7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70b8eedd7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70b8eedd7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0b8eedd7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70b8eedd7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70b8eedd70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70b8eedd70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70b8eedd70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70b8eedd70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70b8eedd70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70b8eedd70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70bde8fd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70bde8fd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70b877773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70b877773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70bde8fd4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70bde8fd4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70bde8fd4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70bde8fd4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70bde8fd4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70bde8fd4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70bde8fd4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70bde8fd4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70bde8fd4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70bde8fd4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70bde8fd4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70bde8fd4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70bde8fd4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70bde8fd4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70bde8fd4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70bde8fd4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70bde8fd4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70bde8fd4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70bde8fd4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70bde8fd4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0b8eedd7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70b8eedd7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70bde8fd4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70bde8fd4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70bde8fd4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70bde8fd4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70bde8fd41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70bde8fd4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70bde8fd4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70bde8fd4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0b8eedd7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70b8eedd7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0b8eedd7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70b8eedd7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70b8eedd7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70b8eedd7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0b8eedd7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70b8eedd7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0b8eedd7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70b8eedd7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180850"/>
            <a:ext cx="8520600" cy="5871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23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3"/>
          <p:cNvPicPr preferRelativeResize="0"/>
          <p:nvPr/>
        </p:nvPicPr>
        <p:blipFill>
          <a:blip r:embed="rId3">
            <a:alphaModFix/>
          </a:blip>
          <a:stretch>
            <a:fillRect/>
          </a:stretch>
        </p:blipFill>
        <p:spPr>
          <a:xfrm>
            <a:off x="152400" y="152400"/>
            <a:ext cx="8809976" cy="4838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180850"/>
            <a:ext cx="7722900" cy="587100"/>
          </a:xfrm>
          <a:prstGeom prst="rect">
            <a:avLst/>
          </a:prstGeom>
          <a:solidFill>
            <a:srgbClr val="DD7E6B"/>
          </a:solidFill>
        </p:spPr>
        <p:txBody>
          <a:bodyPr anchorCtr="0" anchor="t" bIns="91425" lIns="91425" spcFirstLastPara="1" rIns="91425" wrap="square" tIns="91425">
            <a:normAutofit/>
          </a:bodyPr>
          <a:lstStyle/>
          <a:p>
            <a:pPr indent="0" lvl="0" marL="0" rtl="0" algn="l">
              <a:spcBef>
                <a:spcPts val="0"/>
              </a:spcBef>
              <a:spcAft>
                <a:spcPts val="0"/>
              </a:spcAft>
              <a:buNone/>
            </a:pPr>
            <a:r>
              <a:rPr lang="en"/>
              <a:t>       Chart Graph of  TOP TEN HARD HITTER BATSMAN   </a:t>
            </a:r>
            <a:endParaRPr/>
          </a:p>
        </p:txBody>
      </p:sp>
      <p:pic>
        <p:nvPicPr>
          <p:cNvPr id="141" name="Google Shape;141;p22"/>
          <p:cNvPicPr preferRelativeResize="0"/>
          <p:nvPr/>
        </p:nvPicPr>
        <p:blipFill>
          <a:blip r:embed="rId3">
            <a:alphaModFix/>
          </a:blip>
          <a:stretch>
            <a:fillRect/>
          </a:stretch>
        </p:blipFill>
        <p:spPr>
          <a:xfrm>
            <a:off x="152400" y="1343425"/>
            <a:ext cx="4523724" cy="3358525"/>
          </a:xfrm>
          <a:prstGeom prst="rect">
            <a:avLst/>
          </a:prstGeom>
          <a:noFill/>
          <a:ln>
            <a:noFill/>
          </a:ln>
        </p:spPr>
      </p:pic>
      <p:pic>
        <p:nvPicPr>
          <p:cNvPr id="142" name="Google Shape;142;p22"/>
          <p:cNvPicPr preferRelativeResize="0"/>
          <p:nvPr/>
        </p:nvPicPr>
        <p:blipFill>
          <a:blip r:embed="rId4">
            <a:alphaModFix/>
          </a:blip>
          <a:stretch>
            <a:fillRect/>
          </a:stretch>
        </p:blipFill>
        <p:spPr>
          <a:xfrm>
            <a:off x="4828525" y="1085075"/>
            <a:ext cx="4163076" cy="3193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180850"/>
            <a:ext cx="8520600" cy="58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Q4.</a:t>
            </a:r>
            <a:r>
              <a:rPr b="1" lang="en" sz="1200">
                <a:solidFill>
                  <a:srgbClr val="484848"/>
                </a:solidFill>
                <a:highlight>
                  <a:srgbClr val="FFFFFF"/>
                </a:highlight>
              </a:rPr>
              <a:t>Your first priority is to get 2-3 bowlers with good economy who have bowled at least 500 balls in IPL so far.To do that you have to make a list of 10 players you want to bid in the auction so that when you try to grab them in auction you should not pay the amount greater than you have in the purse for a particular player.</a:t>
            </a:r>
            <a:endParaRPr b="1" sz="1200">
              <a:solidFill>
                <a:srgbClr val="484848"/>
              </a:solidFill>
              <a:highlight>
                <a:srgbClr val="FFFFFF"/>
              </a:highlight>
            </a:endParaRPr>
          </a:p>
          <a:p>
            <a:pPr indent="0" lvl="0" marL="0" rtl="0" algn="l">
              <a:lnSpc>
                <a:spcPct val="150000"/>
              </a:lnSpc>
              <a:spcBef>
                <a:spcPts val="900"/>
              </a:spcBef>
              <a:spcAft>
                <a:spcPts val="0"/>
              </a:spcAft>
              <a:buNone/>
            </a:pPr>
            <a:r>
              <a:rPr lang="en" sz="1200">
                <a:solidFill>
                  <a:srgbClr val="484848"/>
                </a:solidFill>
                <a:highlight>
                  <a:srgbClr val="FFFFFF"/>
                </a:highlight>
                <a:latin typeface="Arial"/>
                <a:ea typeface="Arial"/>
                <a:cs typeface="Arial"/>
                <a:sym typeface="Arial"/>
              </a:rPr>
              <a:t> </a:t>
            </a:r>
            <a:endParaRPr sz="1200">
              <a:solidFill>
                <a:srgbClr val="484848"/>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311">
              <a:solidFill>
                <a:srgbClr val="484848"/>
              </a:solidFill>
              <a:highlight>
                <a:srgbClr val="FFFFFF"/>
              </a:highlight>
            </a:endParaRPr>
          </a:p>
          <a:p>
            <a:pPr indent="0" lvl="0" marL="0" rtl="0" algn="l">
              <a:lnSpc>
                <a:spcPct val="115000"/>
              </a:lnSpc>
              <a:spcBef>
                <a:spcPts val="0"/>
              </a:spcBef>
              <a:spcAft>
                <a:spcPts val="0"/>
              </a:spcAft>
              <a:buNone/>
            </a:pPr>
            <a:r>
              <a:t/>
            </a:r>
            <a:endParaRPr b="1" sz="1211">
              <a:solidFill>
                <a:srgbClr val="000000"/>
              </a:solidFill>
            </a:endParaRPr>
          </a:p>
          <a:p>
            <a:pPr indent="0" lvl="0" marL="0" rtl="0" algn="l">
              <a:spcBef>
                <a:spcPts val="0"/>
              </a:spcBef>
              <a:spcAft>
                <a:spcPts val="0"/>
              </a:spcAft>
              <a:buNone/>
            </a:pPr>
            <a:r>
              <a:t/>
            </a:r>
            <a:endParaRPr/>
          </a:p>
        </p:txBody>
      </p:sp>
      <p:sp>
        <p:nvSpPr>
          <p:cNvPr id="148" name="Google Shape;148;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select bowler,</a:t>
            </a:r>
            <a:endParaRPr/>
          </a:p>
          <a:p>
            <a:pPr indent="0" lvl="0" marL="0" rtl="0" algn="l">
              <a:spcBef>
                <a:spcPts val="1200"/>
              </a:spcBef>
              <a:spcAft>
                <a:spcPts val="0"/>
              </a:spcAft>
              <a:buNone/>
            </a:pPr>
            <a:r>
              <a:rPr lang="en"/>
              <a:t>ROUND(SUM(total_runs)/(COUNT(bowler)/6.0),2) as economy</a:t>
            </a:r>
            <a:endParaRPr/>
          </a:p>
          <a:p>
            <a:pPr indent="0" lvl="0" marL="0" rtl="0" algn="l">
              <a:spcBef>
                <a:spcPts val="1200"/>
              </a:spcBef>
              <a:spcAft>
                <a:spcPts val="0"/>
              </a:spcAft>
              <a:buNone/>
            </a:pPr>
            <a:r>
              <a:rPr lang="en"/>
              <a:t>from iplball</a:t>
            </a:r>
            <a:endParaRPr/>
          </a:p>
          <a:p>
            <a:pPr indent="0" lvl="0" marL="0" rtl="0" algn="l">
              <a:spcBef>
                <a:spcPts val="1200"/>
              </a:spcBef>
              <a:spcAft>
                <a:spcPts val="0"/>
              </a:spcAft>
              <a:buNone/>
            </a:pPr>
            <a:r>
              <a:rPr lang="en"/>
              <a:t>group by bowler</a:t>
            </a:r>
            <a:endParaRPr/>
          </a:p>
          <a:p>
            <a:pPr indent="0" lvl="0" marL="0" rtl="0" algn="l">
              <a:spcBef>
                <a:spcPts val="1200"/>
              </a:spcBef>
              <a:spcAft>
                <a:spcPts val="0"/>
              </a:spcAft>
              <a:buNone/>
            </a:pPr>
            <a:r>
              <a:rPr lang="en"/>
              <a:t>having count(bowler) &gt;=500</a:t>
            </a:r>
            <a:endParaRPr/>
          </a:p>
          <a:p>
            <a:pPr indent="0" lvl="0" marL="0" rtl="0" algn="l">
              <a:spcBef>
                <a:spcPts val="1200"/>
              </a:spcBef>
              <a:spcAft>
                <a:spcPts val="0"/>
              </a:spcAft>
              <a:buNone/>
            </a:pPr>
            <a:r>
              <a:rPr lang="en"/>
              <a:t>order by economy limit 10;</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1393675" y="-95500"/>
            <a:ext cx="7239000" cy="544800"/>
          </a:xfrm>
          <a:prstGeom prst="rect">
            <a:avLst/>
          </a:prstGeom>
          <a:solidFill>
            <a:srgbClr val="A64D79"/>
          </a:solidFill>
        </p:spPr>
        <p:txBody>
          <a:bodyPr anchorCtr="0" anchor="t" bIns="91425" lIns="91425" spcFirstLastPara="1" rIns="91425" wrap="square" tIns="91425">
            <a:normAutofit/>
          </a:bodyPr>
          <a:lstStyle/>
          <a:p>
            <a:pPr indent="0" lvl="0" marL="0" rtl="0" algn="l">
              <a:spcBef>
                <a:spcPts val="0"/>
              </a:spcBef>
              <a:spcAft>
                <a:spcPts val="0"/>
              </a:spcAft>
              <a:buNone/>
            </a:pPr>
            <a:r>
              <a:rPr lang="en"/>
              <a:t>                      TOP TEN ECONOMY BOWLER  </a:t>
            </a:r>
            <a:endParaRPr/>
          </a:p>
        </p:txBody>
      </p:sp>
      <p:graphicFrame>
        <p:nvGraphicFramePr>
          <p:cNvPr id="154" name="Google Shape;154;p24"/>
          <p:cNvGraphicFramePr/>
          <p:nvPr/>
        </p:nvGraphicFramePr>
        <p:xfrm>
          <a:off x="952500" y="449300"/>
          <a:ext cx="3000000" cy="3000000"/>
        </p:xfrm>
        <a:graphic>
          <a:graphicData uri="http://schemas.openxmlformats.org/drawingml/2006/table">
            <a:tbl>
              <a:tblPr>
                <a:noFill/>
                <a:tableStyleId>{86BFE061-0C28-415D-9E02-4BD9FB9F4F1E}</a:tableStyleId>
              </a:tblPr>
              <a:tblGrid>
                <a:gridCol w="3619500"/>
                <a:gridCol w="3619500"/>
              </a:tblGrid>
              <a:tr h="399425">
                <a:tc>
                  <a:txBody>
                    <a:bodyPr/>
                    <a:lstStyle/>
                    <a:p>
                      <a:pPr indent="0" lvl="0" marL="0" rtl="0" algn="l">
                        <a:spcBef>
                          <a:spcPts val="0"/>
                        </a:spcBef>
                        <a:spcAft>
                          <a:spcPts val="0"/>
                        </a:spcAft>
                        <a:buNone/>
                      </a:pPr>
                      <a:r>
                        <a:rPr lang="en"/>
                        <a:t>bowler</a:t>
                      </a:r>
                      <a:endParaRPr/>
                    </a:p>
                  </a:txBody>
                  <a:tcPr marT="91425" marB="91425" marR="91425" marL="91425"/>
                </a:tc>
                <a:tc>
                  <a:txBody>
                    <a:bodyPr/>
                    <a:lstStyle/>
                    <a:p>
                      <a:pPr indent="0" lvl="0" marL="0" rtl="0" algn="l">
                        <a:spcBef>
                          <a:spcPts val="0"/>
                        </a:spcBef>
                        <a:spcAft>
                          <a:spcPts val="0"/>
                        </a:spcAft>
                        <a:buNone/>
                      </a:pPr>
                      <a:r>
                        <a:rPr lang="en"/>
                        <a:t>economy</a:t>
                      </a:r>
                      <a:endParaRPr/>
                    </a:p>
                  </a:txBody>
                  <a:tcPr marT="91425" marB="91425" marR="91425" marL="91425"/>
                </a:tc>
              </a:tr>
              <a:tr h="399425">
                <a:tc>
                  <a:txBody>
                    <a:bodyPr/>
                    <a:lstStyle/>
                    <a:p>
                      <a:pPr indent="0" lvl="0" marL="0" rtl="0" algn="l">
                        <a:spcBef>
                          <a:spcPts val="0"/>
                        </a:spcBef>
                        <a:spcAft>
                          <a:spcPts val="0"/>
                        </a:spcAft>
                        <a:buNone/>
                      </a:pPr>
                      <a:r>
                        <a:rPr lang="en"/>
                        <a:t>Rashid Khan</a:t>
                      </a:r>
                      <a:endParaRPr/>
                    </a:p>
                  </a:txBody>
                  <a:tcPr marT="91425" marB="91425" marR="91425" marL="91425"/>
                </a:tc>
                <a:tc>
                  <a:txBody>
                    <a:bodyPr/>
                    <a:lstStyle/>
                    <a:p>
                      <a:pPr indent="0" lvl="0" marL="0" rtl="0" algn="r">
                        <a:lnSpc>
                          <a:spcPct val="115000"/>
                        </a:lnSpc>
                        <a:spcBef>
                          <a:spcPts val="0"/>
                        </a:spcBef>
                        <a:spcAft>
                          <a:spcPts val="0"/>
                        </a:spcAft>
                        <a:buNone/>
                      </a:pPr>
                      <a:r>
                        <a:rPr lang="en"/>
                        <a:t>6.33</a:t>
                      </a:r>
                      <a:endParaRPr/>
                    </a:p>
                  </a:txBody>
                  <a:tcPr marT="91425" marB="91425" marR="91425" marL="91425"/>
                </a:tc>
              </a:tr>
              <a:tr h="399425">
                <a:tc>
                  <a:txBody>
                    <a:bodyPr/>
                    <a:lstStyle/>
                    <a:p>
                      <a:pPr indent="0" lvl="0" marL="0" rtl="0" algn="l">
                        <a:spcBef>
                          <a:spcPts val="0"/>
                        </a:spcBef>
                        <a:spcAft>
                          <a:spcPts val="0"/>
                        </a:spcAft>
                        <a:buNone/>
                      </a:pPr>
                      <a:r>
                        <a:rPr lang="en"/>
                        <a:t>A Kumble</a:t>
                      </a:r>
                      <a:endParaRPr/>
                    </a:p>
                  </a:txBody>
                  <a:tcPr marT="91425" marB="91425" marR="91425" marL="91425"/>
                </a:tc>
                <a:tc>
                  <a:txBody>
                    <a:bodyPr/>
                    <a:lstStyle/>
                    <a:p>
                      <a:pPr indent="0" lvl="0" marL="0" rtl="0" algn="r">
                        <a:lnSpc>
                          <a:spcPct val="115000"/>
                        </a:lnSpc>
                        <a:spcBef>
                          <a:spcPts val="0"/>
                        </a:spcBef>
                        <a:spcAft>
                          <a:spcPts val="0"/>
                        </a:spcAft>
                        <a:buNone/>
                      </a:pPr>
                      <a:r>
                        <a:rPr lang="en"/>
                        <a:t>6.65</a:t>
                      </a:r>
                      <a:endParaRPr/>
                    </a:p>
                  </a:txBody>
                  <a:tcPr marT="91425" marB="91425" marR="91425" marL="91425"/>
                </a:tc>
              </a:tr>
              <a:tr h="399425">
                <a:tc>
                  <a:txBody>
                    <a:bodyPr/>
                    <a:lstStyle/>
                    <a:p>
                      <a:pPr indent="0" lvl="0" marL="0" rtl="0" algn="l">
                        <a:spcBef>
                          <a:spcPts val="0"/>
                        </a:spcBef>
                        <a:spcAft>
                          <a:spcPts val="0"/>
                        </a:spcAft>
                        <a:buNone/>
                      </a:pPr>
                      <a:r>
                        <a:rPr lang="en"/>
                        <a:t>M Muralitharan</a:t>
                      </a:r>
                      <a:endParaRPr/>
                    </a:p>
                  </a:txBody>
                  <a:tcPr marT="91425" marB="91425" marR="91425" marL="91425"/>
                </a:tc>
                <a:tc>
                  <a:txBody>
                    <a:bodyPr/>
                    <a:lstStyle/>
                    <a:p>
                      <a:pPr indent="0" lvl="0" marL="0" rtl="0" algn="r">
                        <a:lnSpc>
                          <a:spcPct val="115000"/>
                        </a:lnSpc>
                        <a:spcBef>
                          <a:spcPts val="0"/>
                        </a:spcBef>
                        <a:spcAft>
                          <a:spcPts val="0"/>
                        </a:spcAft>
                        <a:buNone/>
                      </a:pPr>
                      <a:r>
                        <a:rPr lang="en"/>
                        <a:t>6.68</a:t>
                      </a:r>
                      <a:endParaRPr/>
                    </a:p>
                  </a:txBody>
                  <a:tcPr marT="91425" marB="91425" marR="91425" marL="91425"/>
                </a:tc>
              </a:tr>
              <a:tr h="399425">
                <a:tc>
                  <a:txBody>
                    <a:bodyPr/>
                    <a:lstStyle/>
                    <a:p>
                      <a:pPr indent="0" lvl="0" marL="0" rtl="0" algn="l">
                        <a:spcBef>
                          <a:spcPts val="0"/>
                        </a:spcBef>
                        <a:spcAft>
                          <a:spcPts val="0"/>
                        </a:spcAft>
                        <a:buNone/>
                      </a:pPr>
                      <a:r>
                        <a:rPr lang="en"/>
                        <a:t>DW Steyn</a:t>
                      </a:r>
                      <a:endParaRPr/>
                    </a:p>
                  </a:txBody>
                  <a:tcPr marT="91425" marB="91425" marR="91425" marL="91425"/>
                </a:tc>
                <a:tc>
                  <a:txBody>
                    <a:bodyPr/>
                    <a:lstStyle/>
                    <a:p>
                      <a:pPr indent="0" lvl="0" marL="0" rtl="0" algn="r">
                        <a:lnSpc>
                          <a:spcPct val="115000"/>
                        </a:lnSpc>
                        <a:spcBef>
                          <a:spcPts val="0"/>
                        </a:spcBef>
                        <a:spcAft>
                          <a:spcPts val="0"/>
                        </a:spcAft>
                        <a:buNone/>
                      </a:pPr>
                      <a:r>
                        <a:rPr lang="en"/>
                        <a:t>6.77</a:t>
                      </a:r>
                      <a:endParaRPr/>
                    </a:p>
                  </a:txBody>
                  <a:tcPr marT="91425" marB="91425" marR="91425" marL="91425"/>
                </a:tc>
              </a:tr>
              <a:tr h="399425">
                <a:tc>
                  <a:txBody>
                    <a:bodyPr/>
                    <a:lstStyle/>
                    <a:p>
                      <a:pPr indent="0" lvl="0" marL="0" rtl="0" algn="l">
                        <a:spcBef>
                          <a:spcPts val="0"/>
                        </a:spcBef>
                        <a:spcAft>
                          <a:spcPts val="0"/>
                        </a:spcAft>
                        <a:buNone/>
                      </a:pPr>
                      <a:r>
                        <a:rPr lang="en"/>
                        <a:t>R Ashwin</a:t>
                      </a:r>
                      <a:endParaRPr/>
                    </a:p>
                  </a:txBody>
                  <a:tcPr marT="91425" marB="91425" marR="91425" marL="91425"/>
                </a:tc>
                <a:tc>
                  <a:txBody>
                    <a:bodyPr/>
                    <a:lstStyle/>
                    <a:p>
                      <a:pPr indent="0" lvl="0" marL="0" rtl="0" algn="r">
                        <a:lnSpc>
                          <a:spcPct val="115000"/>
                        </a:lnSpc>
                        <a:spcBef>
                          <a:spcPts val="0"/>
                        </a:spcBef>
                        <a:spcAft>
                          <a:spcPts val="0"/>
                        </a:spcAft>
                        <a:buNone/>
                      </a:pPr>
                      <a:r>
                        <a:rPr lang="en"/>
                        <a:t>6.77</a:t>
                      </a:r>
                      <a:endParaRPr/>
                    </a:p>
                  </a:txBody>
                  <a:tcPr marT="91425" marB="91425" marR="91425" marL="91425"/>
                </a:tc>
              </a:tr>
              <a:tr h="399425">
                <a:tc>
                  <a:txBody>
                    <a:bodyPr/>
                    <a:lstStyle/>
                    <a:p>
                      <a:pPr indent="0" lvl="0" marL="0" rtl="0" algn="l">
                        <a:spcBef>
                          <a:spcPts val="0"/>
                        </a:spcBef>
                        <a:spcAft>
                          <a:spcPts val="0"/>
                        </a:spcAft>
                        <a:buNone/>
                      </a:pPr>
                      <a:r>
                        <a:rPr lang="en"/>
                        <a:t>SP Narine</a:t>
                      </a:r>
                      <a:endParaRPr/>
                    </a:p>
                  </a:txBody>
                  <a:tcPr marT="91425" marB="91425" marR="91425" marL="91425"/>
                </a:tc>
                <a:tc>
                  <a:txBody>
                    <a:bodyPr/>
                    <a:lstStyle/>
                    <a:p>
                      <a:pPr indent="0" lvl="0" marL="0" rtl="0" algn="r">
                        <a:lnSpc>
                          <a:spcPct val="115000"/>
                        </a:lnSpc>
                        <a:spcBef>
                          <a:spcPts val="0"/>
                        </a:spcBef>
                        <a:spcAft>
                          <a:spcPts val="0"/>
                        </a:spcAft>
                        <a:buNone/>
                      </a:pPr>
                      <a:r>
                        <a:rPr lang="en"/>
                        <a:t>6.82</a:t>
                      </a:r>
                      <a:endParaRPr/>
                    </a:p>
                  </a:txBody>
                  <a:tcPr marT="91425" marB="91425" marR="91425" marL="91425"/>
                </a:tc>
              </a:tr>
              <a:tr h="399425">
                <a:tc>
                  <a:txBody>
                    <a:bodyPr/>
                    <a:lstStyle/>
                    <a:p>
                      <a:pPr indent="0" lvl="0" marL="0" rtl="0" algn="l">
                        <a:spcBef>
                          <a:spcPts val="0"/>
                        </a:spcBef>
                        <a:spcAft>
                          <a:spcPts val="0"/>
                        </a:spcAft>
                        <a:buNone/>
                      </a:pPr>
                      <a:r>
                        <a:rPr lang="en"/>
                        <a:t>DL Vettori</a:t>
                      </a:r>
                      <a:endParaRPr/>
                    </a:p>
                  </a:txBody>
                  <a:tcPr marT="91425" marB="91425" marR="91425" marL="91425"/>
                </a:tc>
                <a:tc>
                  <a:txBody>
                    <a:bodyPr/>
                    <a:lstStyle/>
                    <a:p>
                      <a:pPr indent="0" lvl="0" marL="0" rtl="0" algn="r">
                        <a:lnSpc>
                          <a:spcPct val="115000"/>
                        </a:lnSpc>
                        <a:spcBef>
                          <a:spcPts val="0"/>
                        </a:spcBef>
                        <a:spcAft>
                          <a:spcPts val="0"/>
                        </a:spcAft>
                        <a:buNone/>
                      </a:pPr>
                      <a:r>
                        <a:rPr lang="en"/>
                        <a:t>6.83</a:t>
                      </a:r>
                      <a:endParaRPr/>
                    </a:p>
                  </a:txBody>
                  <a:tcPr marT="91425" marB="91425" marR="91425" marL="91425"/>
                </a:tc>
              </a:tr>
              <a:tr h="399425">
                <a:tc>
                  <a:txBody>
                    <a:bodyPr/>
                    <a:lstStyle/>
                    <a:p>
                      <a:pPr indent="0" lvl="0" marL="0" rtl="0" algn="l">
                        <a:spcBef>
                          <a:spcPts val="0"/>
                        </a:spcBef>
                        <a:spcAft>
                          <a:spcPts val="0"/>
                        </a:spcAft>
                        <a:buNone/>
                      </a:pPr>
                      <a:r>
                        <a:rPr lang="en"/>
                        <a:t>Washington Sundar</a:t>
                      </a:r>
                      <a:endParaRPr/>
                    </a:p>
                  </a:txBody>
                  <a:tcPr marT="91425" marB="91425" marR="91425" marL="91425"/>
                </a:tc>
                <a:tc>
                  <a:txBody>
                    <a:bodyPr/>
                    <a:lstStyle/>
                    <a:p>
                      <a:pPr indent="0" lvl="0" marL="0" rtl="0" algn="r">
                        <a:lnSpc>
                          <a:spcPct val="115000"/>
                        </a:lnSpc>
                        <a:spcBef>
                          <a:spcPts val="0"/>
                        </a:spcBef>
                        <a:spcAft>
                          <a:spcPts val="0"/>
                        </a:spcAft>
                        <a:buNone/>
                      </a:pPr>
                      <a:r>
                        <a:rPr lang="en"/>
                        <a:t>6.89</a:t>
                      </a:r>
                      <a:endParaRPr/>
                    </a:p>
                  </a:txBody>
                  <a:tcPr marT="91425" marB="91425" marR="91425" marL="91425"/>
                </a:tc>
              </a:tr>
              <a:tr h="399425">
                <a:tc>
                  <a:txBody>
                    <a:bodyPr/>
                    <a:lstStyle/>
                    <a:p>
                      <a:pPr indent="0" lvl="0" marL="0" rtl="0" algn="l">
                        <a:spcBef>
                          <a:spcPts val="0"/>
                        </a:spcBef>
                        <a:spcAft>
                          <a:spcPts val="0"/>
                        </a:spcAft>
                        <a:buNone/>
                      </a:pPr>
                      <a:r>
                        <a:rPr lang="en"/>
                        <a:t>J Botha</a:t>
                      </a:r>
                      <a:endParaRPr/>
                    </a:p>
                  </a:txBody>
                  <a:tcPr marT="91425" marB="91425" marR="91425" marL="91425"/>
                </a:tc>
                <a:tc>
                  <a:txBody>
                    <a:bodyPr/>
                    <a:lstStyle/>
                    <a:p>
                      <a:pPr indent="0" lvl="0" marL="0" rtl="0" algn="r">
                        <a:lnSpc>
                          <a:spcPct val="115000"/>
                        </a:lnSpc>
                        <a:spcBef>
                          <a:spcPts val="0"/>
                        </a:spcBef>
                        <a:spcAft>
                          <a:spcPts val="0"/>
                        </a:spcAft>
                        <a:buNone/>
                      </a:pPr>
                      <a:r>
                        <a:rPr lang="en"/>
                        <a:t>6.92</a:t>
                      </a:r>
                      <a:endParaRPr/>
                    </a:p>
                  </a:txBody>
                  <a:tcPr marT="91425" marB="91425" marR="91425" marL="91425"/>
                </a:tc>
              </a:tr>
              <a:tr h="399425">
                <a:tc>
                  <a:txBody>
                    <a:bodyPr/>
                    <a:lstStyle/>
                    <a:p>
                      <a:pPr indent="0" lvl="0" marL="0" rtl="0" algn="l">
                        <a:spcBef>
                          <a:spcPts val="0"/>
                        </a:spcBef>
                        <a:spcAft>
                          <a:spcPts val="0"/>
                        </a:spcAft>
                        <a:buNone/>
                      </a:pPr>
                      <a:r>
                        <a:rPr lang="en"/>
                        <a:t>R Tewatia</a:t>
                      </a:r>
                      <a:endParaRPr/>
                    </a:p>
                  </a:txBody>
                  <a:tcPr marT="91425" marB="91425" marR="91425" marL="91425"/>
                </a:tc>
                <a:tc>
                  <a:txBody>
                    <a:bodyPr/>
                    <a:lstStyle/>
                    <a:p>
                      <a:pPr indent="0" lvl="0" marL="0" rtl="0" algn="r">
                        <a:lnSpc>
                          <a:spcPct val="115000"/>
                        </a:lnSpc>
                        <a:spcBef>
                          <a:spcPts val="0"/>
                        </a:spcBef>
                        <a:spcAft>
                          <a:spcPts val="0"/>
                        </a:spcAft>
                        <a:buNone/>
                      </a:pPr>
                      <a:r>
                        <a:rPr lang="en"/>
                        <a:t>6.99</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0"/>
            <a:ext cx="8520600" cy="587100"/>
          </a:xfrm>
          <a:prstGeom prst="rect">
            <a:avLst/>
          </a:prstGeom>
          <a:solidFill>
            <a:srgbClr val="FFE599"/>
          </a:solidFill>
        </p:spPr>
        <p:txBody>
          <a:bodyPr anchorCtr="0" anchor="t" bIns="91425" lIns="91425" spcFirstLastPara="1" rIns="91425" wrap="square" tIns="91425">
            <a:normAutofit/>
          </a:bodyPr>
          <a:lstStyle/>
          <a:p>
            <a:pPr indent="0" lvl="0" marL="0" rtl="0" algn="l">
              <a:spcBef>
                <a:spcPts val="0"/>
              </a:spcBef>
              <a:spcAft>
                <a:spcPts val="0"/>
              </a:spcAft>
              <a:buNone/>
            </a:pPr>
            <a:r>
              <a:rPr lang="en"/>
              <a:t>          Chart Graph of Top Ten Economy Rate Bowler</a:t>
            </a:r>
            <a:endParaRPr/>
          </a:p>
        </p:txBody>
      </p:sp>
      <p:pic>
        <p:nvPicPr>
          <p:cNvPr id="160" name="Google Shape;160;p25"/>
          <p:cNvPicPr preferRelativeResize="0"/>
          <p:nvPr/>
        </p:nvPicPr>
        <p:blipFill>
          <a:blip r:embed="rId3">
            <a:alphaModFix/>
          </a:blip>
          <a:stretch>
            <a:fillRect/>
          </a:stretch>
        </p:blipFill>
        <p:spPr>
          <a:xfrm>
            <a:off x="175875" y="838150"/>
            <a:ext cx="6763570" cy="4070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180850"/>
            <a:ext cx="8520600" cy="58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600"/>
              <a:t>Q5.</a:t>
            </a:r>
            <a:r>
              <a:rPr b="1" lang="en" sz="1200">
                <a:solidFill>
                  <a:srgbClr val="484848"/>
                </a:solidFill>
                <a:highlight>
                  <a:srgbClr val="FFFFFF"/>
                </a:highlight>
              </a:rPr>
              <a:t>Now you need to get 2-3 bowlers with the best strike rate and who have bowled at least 500 balls in IPL so far.To do that you have to make a list of 10 players you want to bid in the auction so that when you try to grab them in auction you should not pay the amount greater than you have in the purse for a particular player.</a:t>
            </a:r>
            <a:endParaRPr b="1" sz="1200">
              <a:solidFill>
                <a:srgbClr val="484848"/>
              </a:solidFill>
              <a:highlight>
                <a:srgbClr val="FFFFFF"/>
              </a:highlight>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600"/>
          </a:p>
        </p:txBody>
      </p:sp>
      <p:sp>
        <p:nvSpPr>
          <p:cNvPr id="166" name="Google Shape;166;p26"/>
          <p:cNvSpPr txBox="1"/>
          <p:nvPr>
            <p:ph idx="1" type="body"/>
          </p:nvPr>
        </p:nvSpPr>
        <p:spPr>
          <a:xfrm>
            <a:off x="311700" y="908900"/>
            <a:ext cx="8520600" cy="3624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3000"/>
              <a:t>WITH </a:t>
            </a:r>
            <a:r>
              <a:rPr b="1" lang="en" sz="3400"/>
              <a:t>Va</a:t>
            </a:r>
            <a:r>
              <a:rPr b="1" lang="en" sz="3400"/>
              <a:t>lidDismissals as </a:t>
            </a:r>
            <a:r>
              <a:rPr b="1" lang="en" sz="3000"/>
              <a:t>(</a:t>
            </a:r>
            <a:endParaRPr b="1" sz="3000"/>
          </a:p>
          <a:p>
            <a:pPr indent="0" lvl="0" marL="0" rtl="0" algn="l">
              <a:spcBef>
                <a:spcPts val="1200"/>
              </a:spcBef>
              <a:spcAft>
                <a:spcPts val="0"/>
              </a:spcAft>
              <a:buNone/>
            </a:pPr>
            <a:r>
              <a:rPr b="1" lang="en" sz="3000"/>
              <a:t>    </a:t>
            </a:r>
            <a:r>
              <a:rPr b="1" lang="en" sz="2800"/>
              <a:t>s</a:t>
            </a:r>
            <a:r>
              <a:rPr b="1" lang="en" sz="3200"/>
              <a:t>elect bowler,is_wicket,</a:t>
            </a:r>
            <a:endParaRPr b="1" sz="3200"/>
          </a:p>
          <a:p>
            <a:pPr indent="0" lvl="0" marL="0" rtl="0" algn="l">
              <a:spcBef>
                <a:spcPts val="1200"/>
              </a:spcBef>
              <a:spcAft>
                <a:spcPts val="0"/>
              </a:spcAft>
              <a:buNone/>
            </a:pPr>
            <a:r>
              <a:rPr b="1" lang="en" sz="3200"/>
              <a:t>        CASE</a:t>
            </a:r>
            <a:endParaRPr b="1" sz="3200"/>
          </a:p>
          <a:p>
            <a:pPr indent="0" lvl="0" marL="0" rtl="0" algn="l">
              <a:spcBef>
                <a:spcPts val="1200"/>
              </a:spcBef>
              <a:spcAft>
                <a:spcPts val="0"/>
              </a:spcAft>
              <a:buNone/>
            </a:pPr>
            <a:r>
              <a:rPr b="1" lang="en" sz="3200"/>
              <a:t>            WHEN dismissal_kind IN ('bowled', 'caught', 'caught and bowled', 'hit wicket', 'lbw', 'stumped')</a:t>
            </a:r>
            <a:endParaRPr b="1" sz="3200"/>
          </a:p>
          <a:p>
            <a:pPr indent="0" lvl="0" marL="0" rtl="0" algn="l">
              <a:spcBef>
                <a:spcPts val="1200"/>
              </a:spcBef>
              <a:spcAft>
                <a:spcPts val="0"/>
              </a:spcAft>
              <a:buNone/>
            </a:pPr>
            <a:r>
              <a:rPr b="1" lang="en" sz="3200"/>
              <a:t>            THEN 1</a:t>
            </a:r>
            <a:endParaRPr b="1" sz="3200"/>
          </a:p>
          <a:p>
            <a:pPr indent="0" lvl="0" marL="0" rtl="0" algn="l">
              <a:spcBef>
                <a:spcPts val="1200"/>
              </a:spcBef>
              <a:spcAft>
                <a:spcPts val="0"/>
              </a:spcAft>
              <a:buNone/>
            </a:pPr>
            <a:r>
              <a:rPr b="1" lang="en" sz="3200"/>
              <a:t>            ELSE 0</a:t>
            </a:r>
            <a:endParaRPr b="1" sz="3200"/>
          </a:p>
          <a:p>
            <a:pPr indent="0" lvl="0" marL="0" rtl="0" algn="l">
              <a:spcBef>
                <a:spcPts val="1200"/>
              </a:spcBef>
              <a:spcAft>
                <a:spcPts val="0"/>
              </a:spcAft>
              <a:buNone/>
            </a:pPr>
            <a:r>
              <a:rPr b="1" lang="en" sz="3200"/>
              <a:t>        END AS is_valid_dismissal</a:t>
            </a:r>
            <a:endParaRPr b="1" sz="3200"/>
          </a:p>
          <a:p>
            <a:pPr indent="0" lvl="0" marL="0" rtl="0" algn="l">
              <a:spcBef>
                <a:spcPts val="1200"/>
              </a:spcBef>
              <a:spcAft>
                <a:spcPts val="0"/>
              </a:spcAft>
              <a:buNone/>
            </a:pPr>
            <a:r>
              <a:rPr b="1" lang="en" sz="2800"/>
              <a:t>    from iplball</a:t>
            </a:r>
            <a:endParaRPr b="1" sz="2800"/>
          </a:p>
          <a:p>
            <a:pPr indent="0" lvl="0" marL="0" rtl="0" algn="l">
              <a:spcBef>
                <a:spcPts val="1200"/>
              </a:spcBef>
              <a:spcAft>
                <a:spcPts val="0"/>
              </a:spcAft>
              <a:buNone/>
            </a:pPr>
            <a:r>
              <a:rPr b="1" lang="en" sz="3000"/>
              <a:t>)</a:t>
            </a:r>
            <a:endParaRPr b="1" sz="3000"/>
          </a:p>
          <a:p>
            <a:pPr indent="0" lvl="0" marL="0" rtl="0" algn="l">
              <a:spcBef>
                <a:spcPts val="1200"/>
              </a:spcBef>
              <a:spcAft>
                <a:spcPts val="0"/>
              </a:spcAft>
              <a:buNone/>
            </a:pPr>
            <a:r>
              <a:rPr lang="en" sz="3400">
                <a:latin typeface="Roboto Black"/>
                <a:ea typeface="Roboto Black"/>
                <a:cs typeface="Roboto Black"/>
                <a:sym typeface="Roboto Black"/>
              </a:rPr>
              <a:t>select bowler,</a:t>
            </a:r>
            <a:endParaRPr sz="3400">
              <a:latin typeface="Roboto Black"/>
              <a:ea typeface="Roboto Black"/>
              <a:cs typeface="Roboto Black"/>
              <a:sym typeface="Roboto Black"/>
            </a:endParaRPr>
          </a:p>
          <a:p>
            <a:pPr indent="0" lvl="0" marL="0" rtl="0" algn="l">
              <a:spcBef>
                <a:spcPts val="1200"/>
              </a:spcBef>
              <a:spcAft>
                <a:spcPts val="0"/>
              </a:spcAft>
              <a:buNone/>
            </a:pPr>
            <a:r>
              <a:rPr lang="en" sz="3400">
                <a:latin typeface="Roboto Black"/>
                <a:ea typeface="Roboto Black"/>
                <a:cs typeface="Roboto Black"/>
                <a:sym typeface="Roboto Black"/>
              </a:rPr>
              <a:t>    ROUND(COUNT(bowler) * 1.0 / SUM(is_valid_dismissal),2) as bowling_sr</a:t>
            </a:r>
            <a:endParaRPr sz="3400">
              <a:latin typeface="Roboto Black"/>
              <a:ea typeface="Roboto Black"/>
              <a:cs typeface="Roboto Black"/>
              <a:sym typeface="Roboto Black"/>
            </a:endParaRPr>
          </a:p>
          <a:p>
            <a:pPr indent="0" lvl="0" marL="0" rtl="0" algn="l">
              <a:spcBef>
                <a:spcPts val="1200"/>
              </a:spcBef>
              <a:spcAft>
                <a:spcPts val="0"/>
              </a:spcAft>
              <a:buNone/>
            </a:pPr>
            <a:r>
              <a:rPr lang="en" sz="3400">
                <a:latin typeface="Roboto Black"/>
                <a:ea typeface="Roboto Black"/>
                <a:cs typeface="Roboto Black"/>
                <a:sym typeface="Roboto Black"/>
              </a:rPr>
              <a:t>from ValidDismissals</a:t>
            </a:r>
            <a:endParaRPr sz="3400">
              <a:latin typeface="Roboto Black"/>
              <a:ea typeface="Roboto Black"/>
              <a:cs typeface="Roboto Black"/>
              <a:sym typeface="Roboto Black"/>
            </a:endParaRPr>
          </a:p>
          <a:p>
            <a:pPr indent="0" lvl="0" marL="0" rtl="0" algn="l">
              <a:spcBef>
                <a:spcPts val="1200"/>
              </a:spcBef>
              <a:spcAft>
                <a:spcPts val="0"/>
              </a:spcAft>
              <a:buNone/>
            </a:pPr>
            <a:r>
              <a:rPr lang="en" sz="3400">
                <a:latin typeface="Roboto Black"/>
                <a:ea typeface="Roboto Black"/>
                <a:cs typeface="Roboto Black"/>
                <a:sym typeface="Roboto Black"/>
              </a:rPr>
              <a:t>group by bowler</a:t>
            </a:r>
            <a:endParaRPr sz="3400">
              <a:latin typeface="Roboto Black"/>
              <a:ea typeface="Roboto Black"/>
              <a:cs typeface="Roboto Black"/>
              <a:sym typeface="Roboto Black"/>
            </a:endParaRPr>
          </a:p>
          <a:p>
            <a:pPr indent="0" lvl="0" marL="0" rtl="0" algn="l">
              <a:spcBef>
                <a:spcPts val="1200"/>
              </a:spcBef>
              <a:spcAft>
                <a:spcPts val="0"/>
              </a:spcAft>
              <a:buNone/>
            </a:pPr>
            <a:r>
              <a:rPr lang="en" sz="3400">
                <a:latin typeface="Roboto Black"/>
                <a:ea typeface="Roboto Black"/>
                <a:cs typeface="Roboto Black"/>
                <a:sym typeface="Roboto Black"/>
              </a:rPr>
              <a:t>having COUNT(bowler) &gt; 500</a:t>
            </a:r>
            <a:endParaRPr sz="3400">
              <a:latin typeface="Roboto Black"/>
              <a:ea typeface="Roboto Black"/>
              <a:cs typeface="Roboto Black"/>
              <a:sym typeface="Roboto Black"/>
            </a:endParaRPr>
          </a:p>
          <a:p>
            <a:pPr indent="0" lvl="0" marL="0" rtl="0" algn="l">
              <a:spcBef>
                <a:spcPts val="1200"/>
              </a:spcBef>
              <a:spcAft>
                <a:spcPts val="0"/>
              </a:spcAft>
              <a:buNone/>
            </a:pPr>
            <a:r>
              <a:rPr lang="en" sz="3400">
                <a:latin typeface="Roboto Black"/>
                <a:ea typeface="Roboto Black"/>
                <a:cs typeface="Roboto Black"/>
                <a:sym typeface="Roboto Black"/>
              </a:rPr>
              <a:t>order by bowling_sr asc limit 10;</a:t>
            </a:r>
            <a:endParaRPr sz="3400">
              <a:latin typeface="Roboto Black"/>
              <a:ea typeface="Roboto Black"/>
              <a:cs typeface="Roboto Black"/>
              <a:sym typeface="Roboto Black"/>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0"/>
            <a:ext cx="8520600" cy="486300"/>
          </a:xfrm>
          <a:prstGeom prst="rect">
            <a:avLst/>
          </a:prstGeom>
          <a:solidFill>
            <a:srgbClr val="FF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TOP TEN BEST STRIKE RATE BOWLER</a:t>
            </a:r>
            <a:endParaRPr/>
          </a:p>
        </p:txBody>
      </p:sp>
      <p:graphicFrame>
        <p:nvGraphicFramePr>
          <p:cNvPr id="172" name="Google Shape;172;p27"/>
          <p:cNvGraphicFramePr/>
          <p:nvPr/>
        </p:nvGraphicFramePr>
        <p:xfrm>
          <a:off x="952500" y="486300"/>
          <a:ext cx="3000000" cy="3000000"/>
        </p:xfrm>
        <a:graphic>
          <a:graphicData uri="http://schemas.openxmlformats.org/drawingml/2006/table">
            <a:tbl>
              <a:tblPr>
                <a:noFill/>
                <a:tableStyleId>{86BFE061-0C28-415D-9E02-4BD9FB9F4F1E}</a:tableStyleId>
              </a:tblPr>
              <a:tblGrid>
                <a:gridCol w="3619500"/>
                <a:gridCol w="3619500"/>
              </a:tblGrid>
              <a:tr h="542650">
                <a:tc>
                  <a:txBody>
                    <a:bodyPr/>
                    <a:lstStyle/>
                    <a:p>
                      <a:pPr indent="0" lvl="0" marL="0" rtl="0" algn="l">
                        <a:spcBef>
                          <a:spcPts val="0"/>
                        </a:spcBef>
                        <a:spcAft>
                          <a:spcPts val="0"/>
                        </a:spcAft>
                        <a:buNone/>
                      </a:pPr>
                      <a:r>
                        <a:rPr lang="en"/>
                        <a:t>bowler</a:t>
                      </a:r>
                      <a:endParaRPr/>
                    </a:p>
                  </a:txBody>
                  <a:tcPr marT="91425" marB="91425" marR="91425" marL="91425"/>
                </a:tc>
                <a:tc>
                  <a:txBody>
                    <a:bodyPr/>
                    <a:lstStyle/>
                    <a:p>
                      <a:pPr indent="0" lvl="0" marL="0" rtl="0" algn="l">
                        <a:spcBef>
                          <a:spcPts val="0"/>
                        </a:spcBef>
                        <a:spcAft>
                          <a:spcPts val="0"/>
                        </a:spcAft>
                        <a:buNone/>
                      </a:pPr>
                      <a:r>
                        <a:rPr lang="en"/>
                        <a:t>bowling_sr</a:t>
                      </a:r>
                      <a:endParaRPr/>
                    </a:p>
                  </a:txBody>
                  <a:tcPr marT="91425" marB="91425" marR="91425" marL="91425"/>
                </a:tc>
              </a:tr>
              <a:tr h="379650">
                <a:tc>
                  <a:txBody>
                    <a:bodyPr/>
                    <a:lstStyle/>
                    <a:p>
                      <a:pPr indent="0" lvl="0" marL="0" rtl="0" algn="l">
                        <a:spcBef>
                          <a:spcPts val="0"/>
                        </a:spcBef>
                        <a:spcAft>
                          <a:spcPts val="0"/>
                        </a:spcAft>
                        <a:buNone/>
                      </a:pPr>
                      <a:r>
                        <a:rPr lang="en"/>
                        <a:t>K Rabada</a:t>
                      </a:r>
                      <a:endParaRPr/>
                    </a:p>
                  </a:txBody>
                  <a:tcPr marT="91425" marB="91425" marR="91425" marL="91425"/>
                </a:tc>
                <a:tc>
                  <a:txBody>
                    <a:bodyPr/>
                    <a:lstStyle/>
                    <a:p>
                      <a:pPr indent="0" lvl="0" marL="0" rtl="0" algn="r">
                        <a:lnSpc>
                          <a:spcPct val="115000"/>
                        </a:lnSpc>
                        <a:spcBef>
                          <a:spcPts val="0"/>
                        </a:spcBef>
                        <a:spcAft>
                          <a:spcPts val="0"/>
                        </a:spcAft>
                        <a:buNone/>
                      </a:pPr>
                      <a:r>
                        <a:rPr lang="en"/>
                        <a:t>13.77</a:t>
                      </a:r>
                      <a:endParaRPr/>
                    </a:p>
                  </a:txBody>
                  <a:tcPr marT="91425" marB="91425" marR="91425" marL="91425"/>
                </a:tc>
              </a:tr>
              <a:tr h="379650">
                <a:tc>
                  <a:txBody>
                    <a:bodyPr/>
                    <a:lstStyle/>
                    <a:p>
                      <a:pPr indent="0" lvl="0" marL="0" rtl="0" algn="l">
                        <a:spcBef>
                          <a:spcPts val="0"/>
                        </a:spcBef>
                        <a:spcAft>
                          <a:spcPts val="0"/>
                        </a:spcAft>
                        <a:buNone/>
                      </a:pPr>
                      <a:r>
                        <a:rPr lang="en"/>
                        <a:t>AJ Tye</a:t>
                      </a:r>
                      <a:endParaRPr/>
                    </a:p>
                  </a:txBody>
                  <a:tcPr marT="91425" marB="91425" marR="91425" marL="91425"/>
                </a:tc>
                <a:tc>
                  <a:txBody>
                    <a:bodyPr/>
                    <a:lstStyle/>
                    <a:p>
                      <a:pPr indent="0" lvl="0" marL="0" rtl="0" algn="r">
                        <a:lnSpc>
                          <a:spcPct val="115000"/>
                        </a:lnSpc>
                        <a:spcBef>
                          <a:spcPts val="0"/>
                        </a:spcBef>
                        <a:spcAft>
                          <a:spcPts val="0"/>
                        </a:spcAft>
                        <a:buNone/>
                      </a:pPr>
                      <a:r>
                        <a:rPr lang="en"/>
                        <a:t>16.13</a:t>
                      </a:r>
                      <a:endParaRPr/>
                    </a:p>
                  </a:txBody>
                  <a:tcPr marT="91425" marB="91425" marR="91425" marL="91425"/>
                </a:tc>
              </a:tr>
              <a:tr h="379650">
                <a:tc>
                  <a:txBody>
                    <a:bodyPr/>
                    <a:lstStyle/>
                    <a:p>
                      <a:pPr indent="0" lvl="0" marL="0" rtl="0" algn="l">
                        <a:spcBef>
                          <a:spcPts val="0"/>
                        </a:spcBef>
                        <a:spcAft>
                          <a:spcPts val="0"/>
                        </a:spcAft>
                        <a:buNone/>
                      </a:pPr>
                      <a:r>
                        <a:rPr lang="en"/>
                        <a:t>DE Bollinger</a:t>
                      </a:r>
                      <a:endParaRPr/>
                    </a:p>
                  </a:txBody>
                  <a:tcPr marT="91425" marB="91425" marR="91425" marL="91425"/>
                </a:tc>
                <a:tc>
                  <a:txBody>
                    <a:bodyPr/>
                    <a:lstStyle/>
                    <a:p>
                      <a:pPr indent="0" lvl="0" marL="0" rtl="0" algn="r">
                        <a:lnSpc>
                          <a:spcPct val="115000"/>
                        </a:lnSpc>
                        <a:spcBef>
                          <a:spcPts val="0"/>
                        </a:spcBef>
                        <a:spcAft>
                          <a:spcPts val="0"/>
                        </a:spcAft>
                        <a:buNone/>
                      </a:pPr>
                      <a:r>
                        <a:rPr lang="en"/>
                        <a:t>16.22</a:t>
                      </a:r>
                      <a:endParaRPr/>
                    </a:p>
                  </a:txBody>
                  <a:tcPr marT="91425" marB="91425" marR="91425" marL="91425"/>
                </a:tc>
              </a:tr>
              <a:tr h="379650">
                <a:tc>
                  <a:txBody>
                    <a:bodyPr/>
                    <a:lstStyle/>
                    <a:p>
                      <a:pPr indent="0" lvl="0" marL="0" rtl="0" algn="l">
                        <a:spcBef>
                          <a:spcPts val="0"/>
                        </a:spcBef>
                        <a:spcAft>
                          <a:spcPts val="0"/>
                        </a:spcAft>
                        <a:buNone/>
                      </a:pPr>
                      <a:r>
                        <a:rPr lang="en"/>
                        <a:t>Imran Tahir</a:t>
                      </a:r>
                      <a:endParaRPr/>
                    </a:p>
                  </a:txBody>
                  <a:tcPr marT="91425" marB="91425" marR="91425" marL="91425"/>
                </a:tc>
                <a:tc>
                  <a:txBody>
                    <a:bodyPr/>
                    <a:lstStyle/>
                    <a:p>
                      <a:pPr indent="0" lvl="0" marL="0" rtl="0" algn="r">
                        <a:lnSpc>
                          <a:spcPct val="115000"/>
                        </a:lnSpc>
                        <a:spcBef>
                          <a:spcPts val="0"/>
                        </a:spcBef>
                        <a:spcAft>
                          <a:spcPts val="0"/>
                        </a:spcAft>
                        <a:buNone/>
                      </a:pPr>
                      <a:r>
                        <a:rPr lang="en"/>
                        <a:t>16.43</a:t>
                      </a:r>
                      <a:endParaRPr/>
                    </a:p>
                  </a:txBody>
                  <a:tcPr marT="91425" marB="91425" marR="91425" marL="91425"/>
                </a:tc>
              </a:tr>
              <a:tr h="379650">
                <a:tc>
                  <a:txBody>
                    <a:bodyPr/>
                    <a:lstStyle/>
                    <a:p>
                      <a:pPr indent="0" lvl="0" marL="0" rtl="0" algn="l">
                        <a:spcBef>
                          <a:spcPts val="0"/>
                        </a:spcBef>
                        <a:spcAft>
                          <a:spcPts val="0"/>
                        </a:spcAft>
                        <a:buNone/>
                      </a:pPr>
                      <a:r>
                        <a:rPr lang="en"/>
                        <a:t>SL Malinga</a:t>
                      </a:r>
                      <a:endParaRPr/>
                    </a:p>
                  </a:txBody>
                  <a:tcPr marT="91425" marB="91425" marR="91425" marL="91425"/>
                </a:tc>
                <a:tc>
                  <a:txBody>
                    <a:bodyPr/>
                    <a:lstStyle/>
                    <a:p>
                      <a:pPr indent="0" lvl="0" marL="0" rtl="0" algn="r">
                        <a:lnSpc>
                          <a:spcPct val="115000"/>
                        </a:lnSpc>
                        <a:spcBef>
                          <a:spcPts val="0"/>
                        </a:spcBef>
                        <a:spcAft>
                          <a:spcPts val="0"/>
                        </a:spcAft>
                        <a:buNone/>
                      </a:pPr>
                      <a:r>
                        <a:rPr lang="en"/>
                        <a:t>17.49</a:t>
                      </a:r>
                      <a:endParaRPr/>
                    </a:p>
                  </a:txBody>
                  <a:tcPr marT="91425" marB="91425" marR="91425" marL="91425"/>
                </a:tc>
              </a:tr>
              <a:tr h="379650">
                <a:tc>
                  <a:txBody>
                    <a:bodyPr/>
                    <a:lstStyle/>
                    <a:p>
                      <a:pPr indent="0" lvl="0" marL="0" rtl="0" algn="l">
                        <a:spcBef>
                          <a:spcPts val="0"/>
                        </a:spcBef>
                        <a:spcAft>
                          <a:spcPts val="0"/>
                        </a:spcAft>
                        <a:buNone/>
                      </a:pPr>
                      <a:r>
                        <a:rPr lang="en"/>
                        <a:t>S Aravind</a:t>
                      </a:r>
                      <a:endParaRPr/>
                    </a:p>
                  </a:txBody>
                  <a:tcPr marT="91425" marB="91425" marR="91425" marL="91425"/>
                </a:tc>
                <a:tc>
                  <a:txBody>
                    <a:bodyPr/>
                    <a:lstStyle/>
                    <a:p>
                      <a:pPr indent="0" lvl="0" marL="0" rtl="0" algn="r">
                        <a:lnSpc>
                          <a:spcPct val="115000"/>
                        </a:lnSpc>
                        <a:spcBef>
                          <a:spcPts val="0"/>
                        </a:spcBef>
                        <a:spcAft>
                          <a:spcPts val="0"/>
                        </a:spcAft>
                        <a:buNone/>
                      </a:pPr>
                      <a:r>
                        <a:rPr lang="en"/>
                        <a:t>17.51</a:t>
                      </a:r>
                      <a:endParaRPr/>
                    </a:p>
                  </a:txBody>
                  <a:tcPr marT="91425" marB="91425" marR="91425" marL="91425"/>
                </a:tc>
              </a:tr>
              <a:tr h="379650">
                <a:tc>
                  <a:txBody>
                    <a:bodyPr/>
                    <a:lstStyle/>
                    <a:p>
                      <a:pPr indent="0" lvl="0" marL="0" rtl="0" algn="l">
                        <a:spcBef>
                          <a:spcPts val="0"/>
                        </a:spcBef>
                        <a:spcAft>
                          <a:spcPts val="0"/>
                        </a:spcAft>
                        <a:buNone/>
                      </a:pPr>
                      <a:r>
                        <a:rPr lang="en"/>
                        <a:t>MA Starc</a:t>
                      </a:r>
                      <a:endParaRPr/>
                    </a:p>
                  </a:txBody>
                  <a:tcPr marT="91425" marB="91425" marR="91425" marL="91425"/>
                </a:tc>
                <a:tc>
                  <a:txBody>
                    <a:bodyPr/>
                    <a:lstStyle/>
                    <a:p>
                      <a:pPr indent="0" lvl="0" marL="0" rtl="0" algn="r">
                        <a:lnSpc>
                          <a:spcPct val="115000"/>
                        </a:lnSpc>
                        <a:spcBef>
                          <a:spcPts val="0"/>
                        </a:spcBef>
                        <a:spcAft>
                          <a:spcPts val="0"/>
                        </a:spcAft>
                        <a:buNone/>
                      </a:pPr>
                      <a:r>
                        <a:rPr lang="en"/>
                        <a:t>18</a:t>
                      </a:r>
                      <a:endParaRPr/>
                    </a:p>
                  </a:txBody>
                  <a:tcPr marT="91425" marB="91425" marR="91425" marL="91425"/>
                </a:tc>
              </a:tr>
              <a:tr h="379650">
                <a:tc>
                  <a:txBody>
                    <a:bodyPr/>
                    <a:lstStyle/>
                    <a:p>
                      <a:pPr indent="0" lvl="0" marL="0" rtl="0" algn="l">
                        <a:spcBef>
                          <a:spcPts val="0"/>
                        </a:spcBef>
                        <a:spcAft>
                          <a:spcPts val="0"/>
                        </a:spcAft>
                        <a:buNone/>
                      </a:pPr>
                      <a:r>
                        <a:rPr lang="en"/>
                        <a:t>YS Chahal</a:t>
                      </a:r>
                      <a:endParaRPr/>
                    </a:p>
                  </a:txBody>
                  <a:tcPr marT="91425" marB="91425" marR="91425" marL="91425"/>
                </a:tc>
                <a:tc>
                  <a:txBody>
                    <a:bodyPr/>
                    <a:lstStyle/>
                    <a:p>
                      <a:pPr indent="0" lvl="0" marL="0" rtl="0" algn="r">
                        <a:lnSpc>
                          <a:spcPct val="115000"/>
                        </a:lnSpc>
                        <a:spcBef>
                          <a:spcPts val="0"/>
                        </a:spcBef>
                        <a:spcAft>
                          <a:spcPts val="0"/>
                        </a:spcAft>
                        <a:buNone/>
                      </a:pPr>
                      <a:r>
                        <a:rPr lang="en"/>
                        <a:t>18.08</a:t>
                      </a:r>
                      <a:endParaRPr/>
                    </a:p>
                  </a:txBody>
                  <a:tcPr marT="91425" marB="91425" marR="91425" marL="91425"/>
                </a:tc>
              </a:tr>
              <a:tr h="379650">
                <a:tc>
                  <a:txBody>
                    <a:bodyPr/>
                    <a:lstStyle/>
                    <a:p>
                      <a:pPr indent="0" lvl="0" marL="0" rtl="0" algn="l">
                        <a:spcBef>
                          <a:spcPts val="0"/>
                        </a:spcBef>
                        <a:spcAft>
                          <a:spcPts val="0"/>
                        </a:spcAft>
                        <a:buNone/>
                      </a:pPr>
                      <a:r>
                        <a:rPr lang="en"/>
                        <a:t>KK Cooper</a:t>
                      </a:r>
                      <a:endParaRPr/>
                    </a:p>
                  </a:txBody>
                  <a:tcPr marT="91425" marB="91425" marR="91425" marL="91425"/>
                </a:tc>
                <a:tc>
                  <a:txBody>
                    <a:bodyPr/>
                    <a:lstStyle/>
                    <a:p>
                      <a:pPr indent="0" lvl="0" marL="0" rtl="0" algn="r">
                        <a:lnSpc>
                          <a:spcPct val="115000"/>
                        </a:lnSpc>
                        <a:spcBef>
                          <a:spcPts val="0"/>
                        </a:spcBef>
                        <a:spcAft>
                          <a:spcPts val="0"/>
                        </a:spcAft>
                        <a:buNone/>
                      </a:pPr>
                      <a:r>
                        <a:rPr lang="en"/>
                        <a:t>18.18</a:t>
                      </a:r>
                      <a:endParaRPr/>
                    </a:p>
                  </a:txBody>
                  <a:tcPr marT="91425" marB="91425" marR="91425" marL="91425"/>
                </a:tc>
              </a:tr>
              <a:tr h="379650">
                <a:tc>
                  <a:txBody>
                    <a:bodyPr/>
                    <a:lstStyle/>
                    <a:p>
                      <a:pPr indent="0" lvl="0" marL="0" rtl="0" algn="l">
                        <a:spcBef>
                          <a:spcPts val="0"/>
                        </a:spcBef>
                        <a:spcAft>
                          <a:spcPts val="0"/>
                        </a:spcAft>
                        <a:buNone/>
                      </a:pPr>
                      <a:r>
                        <a:rPr lang="en"/>
                        <a:t>TA Boult</a:t>
                      </a:r>
                      <a:endParaRPr/>
                    </a:p>
                  </a:txBody>
                  <a:tcPr marT="91425" marB="91425" marR="91425" marL="91425"/>
                </a:tc>
                <a:tc>
                  <a:txBody>
                    <a:bodyPr/>
                    <a:lstStyle/>
                    <a:p>
                      <a:pPr indent="0" lvl="0" marL="0" rtl="0" algn="r">
                        <a:lnSpc>
                          <a:spcPct val="115000"/>
                        </a:lnSpc>
                        <a:spcBef>
                          <a:spcPts val="0"/>
                        </a:spcBef>
                        <a:spcAft>
                          <a:spcPts val="0"/>
                        </a:spcAft>
                        <a:buNone/>
                      </a:pPr>
                      <a:r>
                        <a:rPr lang="en"/>
                        <a:t>18.29</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180850"/>
            <a:ext cx="8520600" cy="587100"/>
          </a:xfrm>
          <a:prstGeom prst="rect">
            <a:avLst/>
          </a:prstGeom>
          <a:solidFill>
            <a:srgbClr val="BF9000"/>
          </a:solidFill>
        </p:spPr>
        <p:txBody>
          <a:bodyPr anchorCtr="0" anchor="t" bIns="91425" lIns="91425" spcFirstLastPara="1" rIns="91425" wrap="square" tIns="91425">
            <a:normAutofit/>
          </a:bodyPr>
          <a:lstStyle/>
          <a:p>
            <a:pPr indent="0" lvl="0" marL="0" rtl="0" algn="l">
              <a:spcBef>
                <a:spcPts val="0"/>
              </a:spcBef>
              <a:spcAft>
                <a:spcPts val="0"/>
              </a:spcAft>
              <a:buNone/>
            </a:pPr>
            <a:r>
              <a:rPr lang="en"/>
              <a:t>         Chart Graph of Top Ten Best Bowling strike rate</a:t>
            </a:r>
            <a:endParaRPr/>
          </a:p>
        </p:txBody>
      </p:sp>
      <p:pic>
        <p:nvPicPr>
          <p:cNvPr id="178" name="Google Shape;178;p28"/>
          <p:cNvPicPr preferRelativeResize="0"/>
          <p:nvPr/>
        </p:nvPicPr>
        <p:blipFill>
          <a:blip r:embed="rId3">
            <a:alphaModFix/>
          </a:blip>
          <a:stretch>
            <a:fillRect/>
          </a:stretch>
        </p:blipFill>
        <p:spPr>
          <a:xfrm>
            <a:off x="152400" y="920350"/>
            <a:ext cx="6763570" cy="4070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0"/>
            <a:ext cx="8520600" cy="76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600"/>
              <a:t>Q6.</a:t>
            </a:r>
            <a:r>
              <a:rPr b="1" lang="en" sz="1200">
                <a:solidFill>
                  <a:srgbClr val="484848"/>
                </a:solidFill>
                <a:highlight>
                  <a:srgbClr val="FFFFFF"/>
                </a:highlight>
              </a:rPr>
              <a:t>Now you need to get 2-3 Hard-hitting players who have scored most runs in boundaries and have played more the 2 ipl season. To do that you have to make a list of 10 players you want to bid in the auction so that when you try to grab them in auction you should not pay the amount greater than you have in the purse for a particular player.</a:t>
            </a:r>
            <a:endParaRPr b="1" sz="1200">
              <a:solidFill>
                <a:srgbClr val="484848"/>
              </a:solidFill>
              <a:highlight>
                <a:srgbClr val="FFFFFF"/>
              </a:highlight>
            </a:endParaRPr>
          </a:p>
          <a:p>
            <a:pPr indent="0" lvl="0" marL="0" rtl="0" algn="l">
              <a:lnSpc>
                <a:spcPct val="150000"/>
              </a:lnSpc>
              <a:spcBef>
                <a:spcPts val="900"/>
              </a:spcBef>
              <a:spcAft>
                <a:spcPts val="0"/>
              </a:spcAft>
              <a:buNone/>
            </a:pPr>
            <a:r>
              <a:rPr lang="en" sz="1200">
                <a:solidFill>
                  <a:srgbClr val="484848"/>
                </a:solidFill>
                <a:highlight>
                  <a:srgbClr val="FFFFFF"/>
                </a:highlight>
                <a:latin typeface="Arial"/>
                <a:ea typeface="Arial"/>
                <a:cs typeface="Arial"/>
                <a:sym typeface="Arial"/>
              </a:rPr>
              <a:t> </a:t>
            </a:r>
            <a:endParaRPr sz="1200">
              <a:solidFill>
                <a:srgbClr val="484848"/>
              </a:solidFill>
              <a:highlight>
                <a:srgbClr val="FFFFFF"/>
              </a:highlight>
              <a:latin typeface="Arial"/>
              <a:ea typeface="Arial"/>
              <a:cs typeface="Arial"/>
              <a:sym typeface="Arial"/>
            </a:endParaRPr>
          </a:p>
          <a:p>
            <a:pPr indent="0" lvl="0" marL="0" rtl="0" algn="l">
              <a:spcBef>
                <a:spcPts val="0"/>
              </a:spcBef>
              <a:spcAft>
                <a:spcPts val="0"/>
              </a:spcAft>
              <a:buNone/>
            </a:pPr>
            <a:r>
              <a:t/>
            </a:r>
            <a:endParaRPr sz="1600"/>
          </a:p>
        </p:txBody>
      </p:sp>
      <p:sp>
        <p:nvSpPr>
          <p:cNvPr id="184" name="Google Shape;184;p29"/>
          <p:cNvSpPr txBox="1"/>
          <p:nvPr/>
        </p:nvSpPr>
        <p:spPr>
          <a:xfrm>
            <a:off x="0" y="767950"/>
            <a:ext cx="90564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WITH BatsmanStats as (</a:t>
            </a:r>
            <a:endParaRPr/>
          </a:p>
          <a:p>
            <a:pPr indent="0" lvl="0" marL="0" rtl="0" algn="l">
              <a:spcBef>
                <a:spcPts val="0"/>
              </a:spcBef>
              <a:spcAft>
                <a:spcPts val="0"/>
              </a:spcAft>
              <a:buNone/>
            </a:pPr>
            <a:r>
              <a:rPr lang="en"/>
              <a:t>    select batsman,</a:t>
            </a:r>
            <a:endParaRPr/>
          </a:p>
          <a:p>
            <a:pPr indent="0" lvl="0" marL="0" rtl="0" algn="l">
              <a:spcBef>
                <a:spcPts val="0"/>
              </a:spcBef>
              <a:spcAft>
                <a:spcPts val="0"/>
              </a:spcAft>
              <a:buNone/>
            </a:pPr>
            <a:r>
              <a:rPr lang="en"/>
              <a:t>        ROUND((SUM(batsman_runs) * 1.0 / COUNT(ball) * 100), 2) as batsman_strikerate,</a:t>
            </a:r>
            <a:endParaRPr/>
          </a:p>
          <a:p>
            <a:pPr indent="0" lvl="0" marL="0" rtl="0" algn="l">
              <a:spcBef>
                <a:spcPts val="0"/>
              </a:spcBef>
              <a:spcAft>
                <a:spcPts val="0"/>
              </a:spcAft>
              <a:buNone/>
            </a:pPr>
            <a:r>
              <a:rPr lang="en"/>
              <a:t>        COUNT(ball) as balls_faced</a:t>
            </a:r>
            <a:endParaRPr/>
          </a:p>
          <a:p>
            <a:pPr indent="0" lvl="0" marL="0" rtl="0" algn="l">
              <a:spcBef>
                <a:spcPts val="0"/>
              </a:spcBef>
              <a:spcAft>
                <a:spcPts val="0"/>
              </a:spcAft>
              <a:buNone/>
            </a:pPr>
            <a:r>
              <a:rPr lang="en"/>
              <a:t>    from iplball        </a:t>
            </a:r>
            <a:endParaRPr/>
          </a:p>
          <a:p>
            <a:pPr indent="0" lvl="0" marL="0" rtl="0" algn="l">
              <a:spcBef>
                <a:spcPts val="0"/>
              </a:spcBef>
              <a:spcAft>
                <a:spcPts val="0"/>
              </a:spcAft>
              <a:buNone/>
            </a:pPr>
            <a:r>
              <a:rPr lang="en"/>
              <a:t>    where extras_type NOT IN ('wides')</a:t>
            </a:r>
            <a:endParaRPr/>
          </a:p>
          <a:p>
            <a:pPr indent="0" lvl="0" marL="0" rtl="0" algn="l">
              <a:spcBef>
                <a:spcPts val="0"/>
              </a:spcBef>
              <a:spcAft>
                <a:spcPts val="0"/>
              </a:spcAft>
              <a:buNone/>
            </a:pPr>
            <a:r>
              <a:rPr lang="en"/>
              <a:t>    group by  batsman  </a:t>
            </a:r>
            <a:endParaRPr/>
          </a:p>
          <a:p>
            <a:pPr indent="0" lvl="0" marL="0" rtl="0" algn="l">
              <a:spcBef>
                <a:spcPts val="0"/>
              </a:spcBef>
              <a:spcAft>
                <a:spcPts val="0"/>
              </a:spcAft>
              <a:buNone/>
            </a:pPr>
            <a:r>
              <a:rPr lang="en"/>
              <a:t>    having  COUNT(ball) &gt; 500</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BowlerStats as (</a:t>
            </a:r>
            <a:endParaRPr/>
          </a:p>
          <a:p>
            <a:pPr indent="0" lvl="0" marL="0" rtl="0" algn="l">
              <a:spcBef>
                <a:spcPts val="0"/>
              </a:spcBef>
              <a:spcAft>
                <a:spcPts val="0"/>
              </a:spcAft>
              <a:buNone/>
            </a:pPr>
            <a:r>
              <a:rPr lang="en"/>
              <a:t>    WITH ValidDismissals as (</a:t>
            </a:r>
            <a:endParaRPr/>
          </a:p>
          <a:p>
            <a:pPr indent="0" lvl="0" marL="0" rtl="0" algn="l">
              <a:spcBef>
                <a:spcPts val="0"/>
              </a:spcBef>
              <a:spcAft>
                <a:spcPts val="0"/>
              </a:spcAft>
              <a:buNone/>
            </a:pPr>
            <a:r>
              <a:rPr lang="en"/>
              <a:t>        select bowler, is_wicket,</a:t>
            </a:r>
            <a:endParaRPr/>
          </a:p>
          <a:p>
            <a:pPr indent="0" lvl="0" marL="0" rtl="0" algn="l">
              <a:spcBef>
                <a:spcPts val="0"/>
              </a:spcBef>
              <a:spcAft>
                <a:spcPts val="0"/>
              </a:spcAft>
              <a:buNone/>
            </a:pPr>
            <a:r>
              <a:rPr lang="en"/>
              <a:t>            CASE</a:t>
            </a:r>
            <a:endParaRPr/>
          </a:p>
          <a:p>
            <a:pPr indent="0" lvl="0" marL="0" rtl="0" algn="l">
              <a:spcBef>
                <a:spcPts val="0"/>
              </a:spcBef>
              <a:spcAft>
                <a:spcPts val="0"/>
              </a:spcAft>
              <a:buNone/>
            </a:pPr>
            <a:r>
              <a:rPr lang="en"/>
              <a:t>                WHEN dismissal_kind IN ('bowled', 'caught', 'caught and bowled', 'hit wicket', 'lbw', 'stumped')</a:t>
            </a:r>
            <a:endParaRPr/>
          </a:p>
          <a:p>
            <a:pPr indent="0" lvl="0" marL="0" rtl="0" algn="l">
              <a:spcBef>
                <a:spcPts val="0"/>
              </a:spcBef>
              <a:spcAft>
                <a:spcPts val="0"/>
              </a:spcAft>
              <a:buNone/>
            </a:pPr>
            <a:r>
              <a:rPr lang="en"/>
              <a:t>                THEN 1</a:t>
            </a:r>
            <a:endParaRPr/>
          </a:p>
          <a:p>
            <a:pPr indent="0" lvl="0" marL="0" rtl="0" algn="l">
              <a:spcBef>
                <a:spcPts val="0"/>
              </a:spcBef>
              <a:spcAft>
                <a:spcPts val="0"/>
              </a:spcAft>
              <a:buNone/>
            </a:pPr>
            <a:r>
              <a:rPr lang="en"/>
              <a:t>                ELSE 0</a:t>
            </a:r>
            <a:endParaRPr/>
          </a:p>
          <a:p>
            <a:pPr indent="0" lvl="0" marL="0" rtl="0" algn="l">
              <a:spcBef>
                <a:spcPts val="0"/>
              </a:spcBef>
              <a:spcAft>
                <a:spcPts val="0"/>
              </a:spcAft>
              <a:buNone/>
            </a:pPr>
            <a:r>
              <a:rPr lang="en"/>
              <a:t>            END as is_valid_dismissal</a:t>
            </a:r>
            <a:endParaRPr/>
          </a:p>
          <a:p>
            <a:pPr indent="0" lvl="0" marL="0" rtl="0" algn="l">
              <a:spcBef>
                <a:spcPts val="0"/>
              </a:spcBef>
              <a:spcAft>
                <a:spcPts val="0"/>
              </a:spcAft>
              <a:buNone/>
            </a:pPr>
            <a:r>
              <a:rPr lang="en"/>
              <a:t>        from iplball</a:t>
            </a:r>
            <a:endParaRPr/>
          </a:p>
          <a:p>
            <a:pPr indent="0" lvl="0" marL="0" rtl="0" algn="l">
              <a:spcBef>
                <a:spcPts val="0"/>
              </a:spcBef>
              <a:spcAft>
                <a:spcPts val="0"/>
              </a:spcAft>
              <a:buNone/>
            </a:pP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nvSpPr>
        <p:spPr>
          <a:xfrm>
            <a:off x="0" y="0"/>
            <a:ext cx="91440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select bowler,</a:t>
            </a:r>
            <a:endParaRPr/>
          </a:p>
          <a:p>
            <a:pPr indent="0" lvl="0" marL="0" rtl="0" algn="l">
              <a:spcBef>
                <a:spcPts val="0"/>
              </a:spcBef>
              <a:spcAft>
                <a:spcPts val="0"/>
              </a:spcAft>
              <a:buNone/>
            </a:pPr>
            <a:r>
              <a:rPr lang="en"/>
              <a:t>        CASE</a:t>
            </a:r>
            <a:endParaRPr/>
          </a:p>
          <a:p>
            <a:pPr indent="0" lvl="0" marL="0" rtl="0" algn="l">
              <a:spcBef>
                <a:spcPts val="0"/>
              </a:spcBef>
              <a:spcAft>
                <a:spcPts val="0"/>
              </a:spcAft>
              <a:buNone/>
            </a:pPr>
            <a:r>
              <a:rPr lang="en"/>
              <a:t>            WHEN SUM(is_valid_dismissal) = 0 THEN 0</a:t>
            </a:r>
            <a:endParaRPr/>
          </a:p>
          <a:p>
            <a:pPr indent="0" lvl="0" marL="0" rtl="0" algn="l">
              <a:spcBef>
                <a:spcPts val="0"/>
              </a:spcBef>
              <a:spcAft>
                <a:spcPts val="0"/>
              </a:spcAft>
              <a:buNone/>
            </a:pPr>
            <a:r>
              <a:rPr lang="en"/>
              <a:t>            ELSE ROUND(COUNT(bowler) * 1.0 / SUM(is_valid_dismissal), 2)</a:t>
            </a:r>
            <a:endParaRPr/>
          </a:p>
          <a:p>
            <a:pPr indent="0" lvl="0" marL="0" rtl="0" algn="l">
              <a:spcBef>
                <a:spcPts val="0"/>
              </a:spcBef>
              <a:spcAft>
                <a:spcPts val="0"/>
              </a:spcAft>
              <a:buNone/>
            </a:pPr>
            <a:r>
              <a:rPr lang="en"/>
              <a:t>        END as bowling_strikerate,</a:t>
            </a:r>
            <a:endParaRPr/>
          </a:p>
          <a:p>
            <a:pPr indent="0" lvl="0" marL="0" rtl="0" algn="l">
              <a:spcBef>
                <a:spcPts val="0"/>
              </a:spcBef>
              <a:spcAft>
                <a:spcPts val="0"/>
              </a:spcAft>
              <a:buNone/>
            </a:pPr>
            <a:r>
              <a:rPr lang="en"/>
              <a:t>        COUNT(bowler) as balls_bowled</a:t>
            </a:r>
            <a:endParaRPr/>
          </a:p>
          <a:p>
            <a:pPr indent="0" lvl="0" marL="0" rtl="0" algn="l">
              <a:spcBef>
                <a:spcPts val="0"/>
              </a:spcBef>
              <a:spcAft>
                <a:spcPts val="0"/>
              </a:spcAft>
              <a:buNone/>
            </a:pPr>
            <a:r>
              <a:rPr lang="en"/>
              <a:t>    from ValidDismissals</a:t>
            </a:r>
            <a:endParaRPr/>
          </a:p>
          <a:p>
            <a:pPr indent="0" lvl="0" marL="0" rtl="0" algn="l">
              <a:spcBef>
                <a:spcPts val="0"/>
              </a:spcBef>
              <a:spcAft>
                <a:spcPts val="0"/>
              </a:spcAft>
              <a:buNone/>
            </a:pPr>
            <a:r>
              <a:rPr lang="en"/>
              <a:t>    group by bowler</a:t>
            </a:r>
            <a:endParaRPr/>
          </a:p>
          <a:p>
            <a:pPr indent="0" lvl="0" marL="0" rtl="0" algn="l">
              <a:spcBef>
                <a:spcPts val="0"/>
              </a:spcBef>
              <a:spcAft>
                <a:spcPts val="0"/>
              </a:spcAft>
              <a:buNone/>
            </a:pPr>
            <a:r>
              <a:rPr lang="en"/>
              <a:t>    having COUNT(bowler) &gt;=300</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select</a:t>
            </a:r>
            <a:endParaRPr/>
          </a:p>
          <a:p>
            <a:pPr indent="0" lvl="0" marL="0" rtl="0" algn="l">
              <a:spcBef>
                <a:spcPts val="0"/>
              </a:spcBef>
              <a:spcAft>
                <a:spcPts val="0"/>
              </a:spcAft>
              <a:buNone/>
            </a:pPr>
            <a:r>
              <a:rPr lang="en"/>
              <a:t>    BatsmanStats.batsman,</a:t>
            </a:r>
            <a:endParaRPr/>
          </a:p>
          <a:p>
            <a:pPr indent="0" lvl="0" marL="0" rtl="0" algn="l">
              <a:spcBef>
                <a:spcPts val="0"/>
              </a:spcBef>
              <a:spcAft>
                <a:spcPts val="0"/>
              </a:spcAft>
              <a:buNone/>
            </a:pPr>
            <a:r>
              <a:rPr lang="en"/>
              <a:t>    BatsmanStats.batsman_strikerate,</a:t>
            </a:r>
            <a:endParaRPr/>
          </a:p>
          <a:p>
            <a:pPr indent="0" lvl="0" marL="0" rtl="0" algn="l">
              <a:spcBef>
                <a:spcPts val="0"/>
              </a:spcBef>
              <a:spcAft>
                <a:spcPts val="0"/>
              </a:spcAft>
              <a:buNone/>
            </a:pPr>
            <a:r>
              <a:rPr lang="en"/>
              <a:t>    BowlerStats.bowling_strikerate</a:t>
            </a:r>
            <a:endParaRPr/>
          </a:p>
          <a:p>
            <a:pPr indent="0" lvl="0" marL="0" rtl="0" algn="l">
              <a:spcBef>
                <a:spcPts val="0"/>
              </a:spcBef>
              <a:spcAft>
                <a:spcPts val="0"/>
              </a:spcAft>
              <a:buNone/>
            </a:pPr>
            <a:r>
              <a:rPr lang="en"/>
              <a:t>from</a:t>
            </a:r>
            <a:endParaRPr/>
          </a:p>
          <a:p>
            <a:pPr indent="0" lvl="0" marL="0" rtl="0" algn="l">
              <a:spcBef>
                <a:spcPts val="0"/>
              </a:spcBef>
              <a:spcAft>
                <a:spcPts val="0"/>
              </a:spcAft>
              <a:buNone/>
            </a:pPr>
            <a:r>
              <a:rPr lang="en"/>
              <a:t>    BatsmanStats</a:t>
            </a:r>
            <a:endParaRPr/>
          </a:p>
          <a:p>
            <a:pPr indent="0" lvl="0" marL="0" rtl="0" algn="l">
              <a:spcBef>
                <a:spcPts val="0"/>
              </a:spcBef>
              <a:spcAft>
                <a:spcPts val="0"/>
              </a:spcAft>
              <a:buNone/>
            </a:pPr>
            <a:r>
              <a:rPr lang="en"/>
              <a:t>    JOIN BowlerStats ON BatsmanStats.batsman = BowlerStats.bowler</a:t>
            </a:r>
            <a:endParaRPr/>
          </a:p>
          <a:p>
            <a:pPr indent="0" lvl="0" marL="0" rtl="0" algn="l">
              <a:spcBef>
                <a:spcPts val="0"/>
              </a:spcBef>
              <a:spcAft>
                <a:spcPts val="0"/>
              </a:spcAft>
              <a:buNone/>
            </a:pPr>
            <a:r>
              <a:rPr lang="en"/>
              <a:t>order by</a:t>
            </a:r>
            <a:endParaRPr/>
          </a:p>
          <a:p>
            <a:pPr indent="0" lvl="0" marL="0" rtl="0" algn="l">
              <a:spcBef>
                <a:spcPts val="0"/>
              </a:spcBef>
              <a:spcAft>
                <a:spcPts val="0"/>
              </a:spcAft>
              <a:buNone/>
            </a:pPr>
            <a:r>
              <a:rPr lang="en"/>
              <a:t>    BatsmanStats.batsman_strikerate desc,</a:t>
            </a:r>
            <a:endParaRPr/>
          </a:p>
          <a:p>
            <a:pPr indent="0" lvl="0" marL="0" rtl="0" algn="l">
              <a:spcBef>
                <a:spcPts val="0"/>
              </a:spcBef>
              <a:spcAft>
                <a:spcPts val="0"/>
              </a:spcAft>
              <a:buNone/>
            </a:pPr>
            <a:r>
              <a:rPr lang="en"/>
              <a:t>    BowlerStats.bowling_strikerate asc limit 10;</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110850"/>
            <a:ext cx="8520600" cy="453600"/>
          </a:xfrm>
          <a:prstGeom prst="rect">
            <a:avLst/>
          </a:prstGeom>
          <a:solidFill>
            <a:srgbClr val="00FF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TOP TEN BEST ALL ROUNDER PLAYER</a:t>
            </a:r>
            <a:endParaRPr/>
          </a:p>
        </p:txBody>
      </p:sp>
      <p:graphicFrame>
        <p:nvGraphicFramePr>
          <p:cNvPr id="195" name="Google Shape;195;p31"/>
          <p:cNvGraphicFramePr/>
          <p:nvPr/>
        </p:nvGraphicFramePr>
        <p:xfrm>
          <a:off x="952500" y="476250"/>
          <a:ext cx="3000000" cy="3000000"/>
        </p:xfrm>
        <a:graphic>
          <a:graphicData uri="http://schemas.openxmlformats.org/drawingml/2006/table">
            <a:tbl>
              <a:tblPr>
                <a:noFill/>
                <a:tableStyleId>{86BFE061-0C28-415D-9E02-4BD9FB9F4F1E}</a:tableStyleId>
              </a:tblPr>
              <a:tblGrid>
                <a:gridCol w="2413000"/>
                <a:gridCol w="2413000"/>
                <a:gridCol w="2413000"/>
              </a:tblGrid>
              <a:tr h="381000">
                <a:tc>
                  <a:txBody>
                    <a:bodyPr/>
                    <a:lstStyle/>
                    <a:p>
                      <a:pPr indent="0" lvl="0" marL="0" rtl="0" algn="l">
                        <a:spcBef>
                          <a:spcPts val="0"/>
                        </a:spcBef>
                        <a:spcAft>
                          <a:spcPts val="0"/>
                        </a:spcAft>
                        <a:buNone/>
                      </a:pPr>
                      <a:r>
                        <a:rPr lang="en"/>
                        <a:t>batsman</a:t>
                      </a:r>
                      <a:endParaRPr/>
                    </a:p>
                  </a:txBody>
                  <a:tcPr marT="91425" marB="91425" marR="91425" marL="91425"/>
                </a:tc>
                <a:tc>
                  <a:txBody>
                    <a:bodyPr/>
                    <a:lstStyle/>
                    <a:p>
                      <a:pPr indent="0" lvl="0" marL="0" rtl="0" algn="l">
                        <a:spcBef>
                          <a:spcPts val="0"/>
                        </a:spcBef>
                        <a:spcAft>
                          <a:spcPts val="0"/>
                        </a:spcAft>
                        <a:buNone/>
                      </a:pPr>
                      <a:r>
                        <a:rPr lang="en"/>
                        <a:t>batsman_strikerate</a:t>
                      </a:r>
                      <a:endParaRPr/>
                    </a:p>
                  </a:txBody>
                  <a:tcPr marT="91425" marB="91425" marR="91425" marL="91425"/>
                </a:tc>
                <a:tc>
                  <a:txBody>
                    <a:bodyPr/>
                    <a:lstStyle/>
                    <a:p>
                      <a:pPr indent="0" lvl="0" marL="0" rtl="0" algn="l">
                        <a:spcBef>
                          <a:spcPts val="0"/>
                        </a:spcBef>
                        <a:spcAft>
                          <a:spcPts val="0"/>
                        </a:spcAft>
                        <a:buNone/>
                      </a:pPr>
                      <a:r>
                        <a:rPr lang="en"/>
                        <a:t>bowling_strikerate</a:t>
                      </a:r>
                      <a:endParaRPr/>
                    </a:p>
                  </a:txBody>
                  <a:tcPr marT="91425" marB="91425" marR="91425" marL="91425"/>
                </a:tc>
              </a:tr>
              <a:tr h="381000">
                <a:tc>
                  <a:txBody>
                    <a:bodyPr/>
                    <a:lstStyle/>
                    <a:p>
                      <a:pPr indent="0" lvl="0" marL="0" rtl="0" algn="l">
                        <a:spcBef>
                          <a:spcPts val="0"/>
                        </a:spcBef>
                        <a:spcAft>
                          <a:spcPts val="0"/>
                        </a:spcAft>
                        <a:buNone/>
                      </a:pPr>
                      <a:r>
                        <a:rPr lang="en"/>
                        <a:t>AD Russell</a:t>
                      </a:r>
                      <a:endParaRPr/>
                    </a:p>
                  </a:txBody>
                  <a:tcPr marT="91425" marB="91425" marR="91425" marL="91425"/>
                </a:tc>
                <a:tc>
                  <a:txBody>
                    <a:bodyPr/>
                    <a:lstStyle/>
                    <a:p>
                      <a:pPr indent="0" lvl="0" marL="0" rtl="0" algn="r">
                        <a:lnSpc>
                          <a:spcPct val="115000"/>
                        </a:lnSpc>
                        <a:spcBef>
                          <a:spcPts val="0"/>
                        </a:spcBef>
                        <a:spcAft>
                          <a:spcPts val="0"/>
                        </a:spcAft>
                        <a:buNone/>
                      </a:pPr>
                      <a:r>
                        <a:rPr lang="en"/>
                        <a:t>182.33</a:t>
                      </a:r>
                      <a:endParaRPr/>
                    </a:p>
                  </a:txBody>
                  <a:tcPr marT="91425" marB="91425" marR="91425" marL="91425"/>
                </a:tc>
                <a:tc>
                  <a:txBody>
                    <a:bodyPr/>
                    <a:lstStyle/>
                    <a:p>
                      <a:pPr indent="0" lvl="0" marL="0" rtl="0" algn="r">
                        <a:lnSpc>
                          <a:spcPct val="115000"/>
                        </a:lnSpc>
                        <a:spcBef>
                          <a:spcPts val="0"/>
                        </a:spcBef>
                        <a:spcAft>
                          <a:spcPts val="0"/>
                        </a:spcAft>
                        <a:buNone/>
                      </a:pPr>
                      <a:r>
                        <a:rPr lang="en"/>
                        <a:t>19.44</a:t>
                      </a:r>
                      <a:endParaRPr/>
                    </a:p>
                  </a:txBody>
                  <a:tcPr marT="91425" marB="91425" marR="91425" marL="91425"/>
                </a:tc>
              </a:tr>
              <a:tr h="381000">
                <a:tc>
                  <a:txBody>
                    <a:bodyPr/>
                    <a:lstStyle/>
                    <a:p>
                      <a:pPr indent="0" lvl="0" marL="0" rtl="0" algn="l">
                        <a:spcBef>
                          <a:spcPts val="0"/>
                        </a:spcBef>
                        <a:spcAft>
                          <a:spcPts val="0"/>
                        </a:spcAft>
                        <a:buNone/>
                      </a:pPr>
                      <a:r>
                        <a:rPr lang="en"/>
                        <a:t>SP Narine</a:t>
                      </a:r>
                      <a:endParaRPr/>
                    </a:p>
                  </a:txBody>
                  <a:tcPr marT="91425" marB="91425" marR="91425" marL="91425"/>
                </a:tc>
                <a:tc>
                  <a:txBody>
                    <a:bodyPr/>
                    <a:lstStyle/>
                    <a:p>
                      <a:pPr indent="0" lvl="0" marL="0" rtl="0" algn="r">
                        <a:lnSpc>
                          <a:spcPct val="115000"/>
                        </a:lnSpc>
                        <a:spcBef>
                          <a:spcPts val="0"/>
                        </a:spcBef>
                        <a:spcAft>
                          <a:spcPts val="0"/>
                        </a:spcAft>
                        <a:buNone/>
                      </a:pPr>
                      <a:r>
                        <a:rPr lang="en"/>
                        <a:t>164.27</a:t>
                      </a:r>
                      <a:endParaRPr/>
                    </a:p>
                  </a:txBody>
                  <a:tcPr marT="91425" marB="91425" marR="91425" marL="91425"/>
                </a:tc>
                <a:tc>
                  <a:txBody>
                    <a:bodyPr/>
                    <a:lstStyle/>
                    <a:p>
                      <a:pPr indent="0" lvl="0" marL="0" rtl="0" algn="r">
                        <a:lnSpc>
                          <a:spcPct val="115000"/>
                        </a:lnSpc>
                        <a:spcBef>
                          <a:spcPts val="0"/>
                        </a:spcBef>
                        <a:spcAft>
                          <a:spcPts val="0"/>
                        </a:spcAft>
                        <a:buNone/>
                      </a:pPr>
                      <a:r>
                        <a:rPr lang="en"/>
                        <a:t>22.24</a:t>
                      </a:r>
                      <a:endParaRPr/>
                    </a:p>
                  </a:txBody>
                  <a:tcPr marT="91425" marB="91425" marR="91425" marL="91425"/>
                </a:tc>
              </a:tr>
              <a:tr h="381000">
                <a:tc>
                  <a:txBody>
                    <a:bodyPr/>
                    <a:lstStyle/>
                    <a:p>
                      <a:pPr indent="0" lvl="0" marL="0" rtl="0" algn="l">
                        <a:spcBef>
                          <a:spcPts val="0"/>
                        </a:spcBef>
                        <a:spcAft>
                          <a:spcPts val="0"/>
                        </a:spcAft>
                        <a:buNone/>
                      </a:pPr>
                      <a:r>
                        <a:rPr lang="en"/>
                        <a:t>HH Pandya</a:t>
                      </a:r>
                      <a:endParaRPr/>
                    </a:p>
                  </a:txBody>
                  <a:tcPr marT="91425" marB="91425" marR="91425" marL="91425"/>
                </a:tc>
                <a:tc>
                  <a:txBody>
                    <a:bodyPr/>
                    <a:lstStyle/>
                    <a:p>
                      <a:pPr indent="0" lvl="0" marL="0" rtl="0" algn="r">
                        <a:lnSpc>
                          <a:spcPct val="115000"/>
                        </a:lnSpc>
                        <a:spcBef>
                          <a:spcPts val="0"/>
                        </a:spcBef>
                        <a:spcAft>
                          <a:spcPts val="0"/>
                        </a:spcAft>
                        <a:buNone/>
                      </a:pPr>
                      <a:r>
                        <a:rPr lang="en"/>
                        <a:t>159.27</a:t>
                      </a:r>
                      <a:endParaRPr/>
                    </a:p>
                  </a:txBody>
                  <a:tcPr marT="91425" marB="91425" marR="91425" marL="91425"/>
                </a:tc>
                <a:tc>
                  <a:txBody>
                    <a:bodyPr/>
                    <a:lstStyle/>
                    <a:p>
                      <a:pPr indent="0" lvl="0" marL="0" rtl="0" algn="r">
                        <a:lnSpc>
                          <a:spcPct val="115000"/>
                        </a:lnSpc>
                        <a:spcBef>
                          <a:spcPts val="0"/>
                        </a:spcBef>
                        <a:spcAft>
                          <a:spcPts val="0"/>
                        </a:spcAft>
                        <a:buNone/>
                      </a:pPr>
                      <a:r>
                        <a:rPr lang="en"/>
                        <a:t>21.76</a:t>
                      </a:r>
                      <a:endParaRPr/>
                    </a:p>
                  </a:txBody>
                  <a:tcPr marT="91425" marB="91425" marR="91425" marL="91425"/>
                </a:tc>
              </a:tr>
              <a:tr h="381000">
                <a:tc>
                  <a:txBody>
                    <a:bodyPr/>
                    <a:lstStyle/>
                    <a:p>
                      <a:pPr indent="0" lvl="0" marL="0" rtl="0" algn="l">
                        <a:spcBef>
                          <a:spcPts val="0"/>
                        </a:spcBef>
                        <a:spcAft>
                          <a:spcPts val="0"/>
                        </a:spcAft>
                        <a:buNone/>
                      </a:pPr>
                      <a:r>
                        <a:rPr lang="en"/>
                        <a:t>GJ Maxwell</a:t>
                      </a:r>
                      <a:endParaRPr/>
                    </a:p>
                  </a:txBody>
                  <a:tcPr marT="91425" marB="91425" marR="91425" marL="91425"/>
                </a:tc>
                <a:tc>
                  <a:txBody>
                    <a:bodyPr/>
                    <a:lstStyle/>
                    <a:p>
                      <a:pPr indent="0" lvl="0" marL="0" rtl="0" algn="r">
                        <a:lnSpc>
                          <a:spcPct val="115000"/>
                        </a:lnSpc>
                        <a:spcBef>
                          <a:spcPts val="0"/>
                        </a:spcBef>
                        <a:spcAft>
                          <a:spcPts val="0"/>
                        </a:spcAft>
                        <a:buNone/>
                      </a:pPr>
                      <a:r>
                        <a:rPr lang="en"/>
                        <a:t>154.68</a:t>
                      </a:r>
                      <a:endParaRPr/>
                    </a:p>
                  </a:txBody>
                  <a:tcPr marT="91425" marB="91425" marR="91425" marL="91425"/>
                </a:tc>
                <a:tc>
                  <a:txBody>
                    <a:bodyPr/>
                    <a:lstStyle/>
                    <a:p>
                      <a:pPr indent="0" lvl="0" marL="0" rtl="0" algn="r">
                        <a:lnSpc>
                          <a:spcPct val="115000"/>
                        </a:lnSpc>
                        <a:spcBef>
                          <a:spcPts val="0"/>
                        </a:spcBef>
                        <a:spcAft>
                          <a:spcPts val="0"/>
                        </a:spcAft>
                        <a:buNone/>
                      </a:pPr>
                      <a:r>
                        <a:rPr lang="en"/>
                        <a:t>29.37</a:t>
                      </a:r>
                      <a:endParaRPr/>
                    </a:p>
                  </a:txBody>
                  <a:tcPr marT="91425" marB="91425" marR="91425" marL="91425"/>
                </a:tc>
              </a:tr>
              <a:tr h="381000">
                <a:tc>
                  <a:txBody>
                    <a:bodyPr/>
                    <a:lstStyle/>
                    <a:p>
                      <a:pPr indent="0" lvl="0" marL="0" rtl="0" algn="l">
                        <a:spcBef>
                          <a:spcPts val="0"/>
                        </a:spcBef>
                        <a:spcAft>
                          <a:spcPts val="0"/>
                        </a:spcAft>
                        <a:buNone/>
                      </a:pPr>
                      <a:r>
                        <a:rPr lang="en"/>
                        <a:t>CH Gayle</a:t>
                      </a:r>
                      <a:endParaRPr/>
                    </a:p>
                  </a:txBody>
                  <a:tcPr marT="91425" marB="91425" marR="91425" marL="91425"/>
                </a:tc>
                <a:tc>
                  <a:txBody>
                    <a:bodyPr/>
                    <a:lstStyle/>
                    <a:p>
                      <a:pPr indent="0" lvl="0" marL="0" rtl="0" algn="r">
                        <a:lnSpc>
                          <a:spcPct val="115000"/>
                        </a:lnSpc>
                        <a:spcBef>
                          <a:spcPts val="0"/>
                        </a:spcBef>
                        <a:spcAft>
                          <a:spcPts val="0"/>
                        </a:spcAft>
                        <a:buNone/>
                      </a:pPr>
                      <a:r>
                        <a:rPr lang="en"/>
                        <a:t>150.11</a:t>
                      </a:r>
                      <a:endParaRPr/>
                    </a:p>
                  </a:txBody>
                  <a:tcPr marT="91425" marB="91425" marR="91425" marL="91425"/>
                </a:tc>
                <a:tc>
                  <a:txBody>
                    <a:bodyPr/>
                    <a:lstStyle/>
                    <a:p>
                      <a:pPr indent="0" lvl="0" marL="0" rtl="0" algn="r">
                        <a:lnSpc>
                          <a:spcPct val="115000"/>
                        </a:lnSpc>
                        <a:spcBef>
                          <a:spcPts val="0"/>
                        </a:spcBef>
                        <a:spcAft>
                          <a:spcPts val="0"/>
                        </a:spcAft>
                        <a:buNone/>
                      </a:pPr>
                      <a:r>
                        <a:rPr lang="en"/>
                        <a:t>32.44</a:t>
                      </a:r>
                      <a:endParaRPr/>
                    </a:p>
                  </a:txBody>
                  <a:tcPr marT="91425" marB="91425" marR="91425" marL="91425"/>
                </a:tc>
              </a:tr>
              <a:tr h="381000">
                <a:tc>
                  <a:txBody>
                    <a:bodyPr/>
                    <a:lstStyle/>
                    <a:p>
                      <a:pPr indent="0" lvl="0" marL="0" rtl="0" algn="l">
                        <a:spcBef>
                          <a:spcPts val="0"/>
                        </a:spcBef>
                        <a:spcAft>
                          <a:spcPts val="0"/>
                        </a:spcAft>
                        <a:buNone/>
                      </a:pPr>
                      <a:r>
                        <a:rPr lang="en"/>
                        <a:t>KA Pollard</a:t>
                      </a:r>
                      <a:endParaRPr/>
                    </a:p>
                  </a:txBody>
                  <a:tcPr marT="91425" marB="91425" marR="91425" marL="91425"/>
                </a:tc>
                <a:tc>
                  <a:txBody>
                    <a:bodyPr/>
                    <a:lstStyle/>
                    <a:p>
                      <a:pPr indent="0" lvl="0" marL="0" rtl="0" algn="r">
                        <a:lnSpc>
                          <a:spcPct val="115000"/>
                        </a:lnSpc>
                        <a:spcBef>
                          <a:spcPts val="0"/>
                        </a:spcBef>
                        <a:spcAft>
                          <a:spcPts val="0"/>
                        </a:spcAft>
                        <a:buNone/>
                      </a:pPr>
                      <a:r>
                        <a:rPr lang="en"/>
                        <a:t>149.88</a:t>
                      </a:r>
                      <a:endParaRPr/>
                    </a:p>
                  </a:txBody>
                  <a:tcPr marT="91425" marB="91425" marR="91425" marL="91425"/>
                </a:tc>
                <a:tc>
                  <a:txBody>
                    <a:bodyPr/>
                    <a:lstStyle/>
                    <a:p>
                      <a:pPr indent="0" lvl="0" marL="0" rtl="0" algn="r">
                        <a:lnSpc>
                          <a:spcPct val="115000"/>
                        </a:lnSpc>
                        <a:spcBef>
                          <a:spcPts val="0"/>
                        </a:spcBef>
                        <a:spcAft>
                          <a:spcPts val="0"/>
                        </a:spcAft>
                        <a:buNone/>
                      </a:pPr>
                      <a:r>
                        <a:rPr lang="en"/>
                        <a:t>23.57</a:t>
                      </a:r>
                      <a:endParaRPr/>
                    </a:p>
                  </a:txBody>
                  <a:tcPr marT="91425" marB="91425" marR="91425" marL="91425"/>
                </a:tc>
              </a:tr>
              <a:tr h="381000">
                <a:tc>
                  <a:txBody>
                    <a:bodyPr/>
                    <a:lstStyle/>
                    <a:p>
                      <a:pPr indent="0" lvl="0" marL="0" rtl="0" algn="l">
                        <a:spcBef>
                          <a:spcPts val="0"/>
                        </a:spcBef>
                        <a:spcAft>
                          <a:spcPts val="0"/>
                        </a:spcAft>
                        <a:buNone/>
                      </a:pPr>
                      <a:r>
                        <a:rPr lang="en"/>
                        <a:t>ST Jayasuriya</a:t>
                      </a:r>
                      <a:endParaRPr/>
                    </a:p>
                  </a:txBody>
                  <a:tcPr marT="91425" marB="91425" marR="91425" marL="91425"/>
                </a:tc>
                <a:tc>
                  <a:txBody>
                    <a:bodyPr/>
                    <a:lstStyle/>
                    <a:p>
                      <a:pPr indent="0" lvl="0" marL="0" rtl="0" algn="r">
                        <a:lnSpc>
                          <a:spcPct val="115000"/>
                        </a:lnSpc>
                        <a:spcBef>
                          <a:spcPts val="0"/>
                        </a:spcBef>
                        <a:spcAft>
                          <a:spcPts val="0"/>
                        </a:spcAft>
                        <a:buNone/>
                      </a:pPr>
                      <a:r>
                        <a:rPr lang="en"/>
                        <a:t>144.36</a:t>
                      </a:r>
                      <a:endParaRPr/>
                    </a:p>
                  </a:txBody>
                  <a:tcPr marT="91425" marB="91425" marR="91425" marL="91425"/>
                </a:tc>
                <a:tc>
                  <a:txBody>
                    <a:bodyPr/>
                    <a:lstStyle/>
                    <a:p>
                      <a:pPr indent="0" lvl="0" marL="0" rtl="0" algn="r">
                        <a:lnSpc>
                          <a:spcPct val="115000"/>
                        </a:lnSpc>
                        <a:spcBef>
                          <a:spcPts val="0"/>
                        </a:spcBef>
                        <a:spcAft>
                          <a:spcPts val="0"/>
                        </a:spcAft>
                        <a:buNone/>
                      </a:pPr>
                      <a:r>
                        <a:rPr lang="en"/>
                        <a:t>23.15</a:t>
                      </a:r>
                      <a:endParaRPr/>
                    </a:p>
                  </a:txBody>
                  <a:tcPr marT="91425" marB="91425" marR="91425" marL="91425"/>
                </a:tc>
              </a:tr>
              <a:tr h="381000">
                <a:tc>
                  <a:txBody>
                    <a:bodyPr/>
                    <a:lstStyle/>
                    <a:p>
                      <a:pPr indent="0" lvl="0" marL="0" rtl="0" algn="l">
                        <a:spcBef>
                          <a:spcPts val="0"/>
                        </a:spcBef>
                        <a:spcAft>
                          <a:spcPts val="0"/>
                        </a:spcAft>
                        <a:buNone/>
                      </a:pPr>
                      <a:r>
                        <a:rPr lang="en"/>
                        <a:t>YK Pathan</a:t>
                      </a:r>
                      <a:endParaRPr/>
                    </a:p>
                  </a:txBody>
                  <a:tcPr marT="91425" marB="91425" marR="91425" marL="91425"/>
                </a:tc>
                <a:tc>
                  <a:txBody>
                    <a:bodyPr/>
                    <a:lstStyle/>
                    <a:p>
                      <a:pPr indent="0" lvl="0" marL="0" rtl="0" algn="r">
                        <a:lnSpc>
                          <a:spcPct val="115000"/>
                        </a:lnSpc>
                        <a:spcBef>
                          <a:spcPts val="0"/>
                        </a:spcBef>
                        <a:spcAft>
                          <a:spcPts val="0"/>
                        </a:spcAft>
                        <a:buNone/>
                      </a:pPr>
                      <a:r>
                        <a:rPr lang="en"/>
                        <a:t>142.97</a:t>
                      </a:r>
                      <a:endParaRPr/>
                    </a:p>
                  </a:txBody>
                  <a:tcPr marT="91425" marB="91425" marR="91425" marL="91425"/>
                </a:tc>
                <a:tc>
                  <a:txBody>
                    <a:bodyPr/>
                    <a:lstStyle/>
                    <a:p>
                      <a:pPr indent="0" lvl="0" marL="0" rtl="0" algn="r">
                        <a:lnSpc>
                          <a:spcPct val="115000"/>
                        </a:lnSpc>
                        <a:spcBef>
                          <a:spcPts val="0"/>
                        </a:spcBef>
                        <a:spcAft>
                          <a:spcPts val="0"/>
                        </a:spcAft>
                        <a:buNone/>
                      </a:pPr>
                      <a:r>
                        <a:rPr lang="en"/>
                        <a:t>28.19</a:t>
                      </a:r>
                      <a:endParaRPr/>
                    </a:p>
                  </a:txBody>
                  <a:tcPr marT="91425" marB="91425" marR="91425" marL="91425"/>
                </a:tc>
              </a:tr>
              <a:tr h="381000">
                <a:tc>
                  <a:txBody>
                    <a:bodyPr/>
                    <a:lstStyle/>
                    <a:p>
                      <a:pPr indent="0" lvl="0" marL="0" rtl="0" algn="l">
                        <a:spcBef>
                          <a:spcPts val="0"/>
                        </a:spcBef>
                        <a:spcAft>
                          <a:spcPts val="0"/>
                        </a:spcAft>
                        <a:buNone/>
                      </a:pPr>
                      <a:r>
                        <a:rPr lang="en"/>
                        <a:t>KH Pandya</a:t>
                      </a:r>
                      <a:endParaRPr/>
                    </a:p>
                  </a:txBody>
                  <a:tcPr marT="91425" marB="91425" marR="91425" marL="91425"/>
                </a:tc>
                <a:tc>
                  <a:txBody>
                    <a:bodyPr/>
                    <a:lstStyle/>
                    <a:p>
                      <a:pPr indent="0" lvl="0" marL="0" rtl="0" algn="r">
                        <a:lnSpc>
                          <a:spcPct val="115000"/>
                        </a:lnSpc>
                        <a:spcBef>
                          <a:spcPts val="0"/>
                        </a:spcBef>
                        <a:spcAft>
                          <a:spcPts val="0"/>
                        </a:spcAft>
                        <a:buNone/>
                      </a:pPr>
                      <a:r>
                        <a:rPr lang="en"/>
                        <a:t>142.45</a:t>
                      </a:r>
                      <a:endParaRPr/>
                    </a:p>
                  </a:txBody>
                  <a:tcPr marT="91425" marB="91425" marR="91425" marL="91425"/>
                </a:tc>
                <a:tc>
                  <a:txBody>
                    <a:bodyPr/>
                    <a:lstStyle/>
                    <a:p>
                      <a:pPr indent="0" lvl="0" marL="0" rtl="0" algn="r">
                        <a:lnSpc>
                          <a:spcPct val="115000"/>
                        </a:lnSpc>
                        <a:spcBef>
                          <a:spcPts val="0"/>
                        </a:spcBef>
                        <a:spcAft>
                          <a:spcPts val="0"/>
                        </a:spcAft>
                        <a:buNone/>
                      </a:pPr>
                      <a:r>
                        <a:rPr lang="en"/>
                        <a:t>27.89</a:t>
                      </a:r>
                      <a:endParaRPr/>
                    </a:p>
                  </a:txBody>
                  <a:tcPr marT="91425" marB="91425" marR="91425" marL="91425"/>
                </a:tc>
              </a:tr>
              <a:tr h="381000">
                <a:tc>
                  <a:txBody>
                    <a:bodyPr/>
                    <a:lstStyle/>
                    <a:p>
                      <a:pPr indent="0" lvl="0" marL="0" rtl="0" algn="l">
                        <a:spcBef>
                          <a:spcPts val="0"/>
                        </a:spcBef>
                        <a:spcAft>
                          <a:spcPts val="0"/>
                        </a:spcAft>
                        <a:buNone/>
                      </a:pPr>
                      <a:r>
                        <a:rPr lang="en"/>
                        <a:t>JA Morkel</a:t>
                      </a:r>
                      <a:endParaRPr/>
                    </a:p>
                  </a:txBody>
                  <a:tcPr marT="91425" marB="91425" marR="91425" marL="91425"/>
                </a:tc>
                <a:tc>
                  <a:txBody>
                    <a:bodyPr/>
                    <a:lstStyle/>
                    <a:p>
                      <a:pPr indent="0" lvl="0" marL="0" rtl="0" algn="r">
                        <a:lnSpc>
                          <a:spcPct val="115000"/>
                        </a:lnSpc>
                        <a:spcBef>
                          <a:spcPts val="0"/>
                        </a:spcBef>
                        <a:spcAft>
                          <a:spcPts val="0"/>
                        </a:spcAft>
                        <a:buNone/>
                      </a:pPr>
                      <a:r>
                        <a:rPr lang="en"/>
                        <a:t>141.98</a:t>
                      </a:r>
                      <a:endParaRPr/>
                    </a:p>
                  </a:txBody>
                  <a:tcPr marT="91425" marB="91425" marR="91425" marL="91425"/>
                </a:tc>
                <a:tc>
                  <a:txBody>
                    <a:bodyPr/>
                    <a:lstStyle/>
                    <a:p>
                      <a:pPr indent="0" lvl="0" marL="0" rtl="0" algn="r">
                        <a:lnSpc>
                          <a:spcPct val="115000"/>
                        </a:lnSpc>
                        <a:spcBef>
                          <a:spcPts val="0"/>
                        </a:spcBef>
                        <a:spcAft>
                          <a:spcPts val="0"/>
                        </a:spcAft>
                        <a:buNone/>
                      </a:pPr>
                      <a:r>
                        <a:rPr lang="en"/>
                        <a:t>21.26</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180850"/>
            <a:ext cx="8520600" cy="837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00"/>
              <a:t>Q1.</a:t>
            </a:r>
            <a:r>
              <a:rPr b="1" lang="en" sz="1311">
                <a:solidFill>
                  <a:srgbClr val="000000"/>
                </a:solidFill>
                <a:highlight>
                  <a:srgbClr val="FFFFFF"/>
                </a:highlight>
                <a:latin typeface="Arial"/>
                <a:ea typeface="Arial"/>
                <a:cs typeface="Arial"/>
                <a:sym typeface="Arial"/>
              </a:rPr>
              <a:t>Your first priority is to get 2-3 players with high S.R who have faced at least 500 balls.And to do that you have to make a list of 10 players you want to bid in the auction so that when you try to grab them in auction you should not pay the amount greater than you have in the purse for a particular player.</a:t>
            </a:r>
            <a:endParaRPr b="1" sz="1533">
              <a:solidFill>
                <a:srgbClr val="000000"/>
              </a:solidFill>
              <a:highlight>
                <a:srgbClr val="FFFFFF"/>
              </a:highlight>
              <a:latin typeface="Arial"/>
              <a:ea typeface="Arial"/>
              <a:cs typeface="Arial"/>
              <a:sym typeface="Arial"/>
            </a:endParaRPr>
          </a:p>
          <a:p>
            <a:pPr indent="0" lvl="0" marL="0" rtl="0" algn="l">
              <a:lnSpc>
                <a:spcPct val="150000"/>
              </a:lnSpc>
              <a:spcBef>
                <a:spcPts val="900"/>
              </a:spcBef>
              <a:spcAft>
                <a:spcPts val="0"/>
              </a:spcAft>
              <a:buNone/>
            </a:pPr>
            <a:r>
              <a:rPr lang="en" sz="1200">
                <a:solidFill>
                  <a:srgbClr val="484848"/>
                </a:solidFill>
                <a:highlight>
                  <a:srgbClr val="FFFFFF"/>
                </a:highlight>
                <a:latin typeface="Arial"/>
                <a:ea typeface="Arial"/>
                <a:cs typeface="Arial"/>
                <a:sym typeface="Arial"/>
              </a:rPr>
              <a:t> </a:t>
            </a:r>
            <a:r>
              <a:rPr lang="en" sz="1200">
                <a:solidFill>
                  <a:srgbClr val="484848"/>
                </a:solidFill>
                <a:highlight>
                  <a:srgbClr val="FFFFFF"/>
                </a:highlight>
                <a:latin typeface="Roboto Medium"/>
                <a:ea typeface="Roboto Medium"/>
                <a:cs typeface="Roboto Medium"/>
                <a:sym typeface="Roboto Medium"/>
              </a:rPr>
              <a:t>Query-</a:t>
            </a:r>
            <a:endParaRPr sz="1200">
              <a:solidFill>
                <a:srgbClr val="484848"/>
              </a:solidFill>
              <a:highlight>
                <a:srgbClr val="FFFFFF"/>
              </a:highlight>
              <a:latin typeface="Roboto Medium"/>
              <a:ea typeface="Roboto Medium"/>
              <a:cs typeface="Roboto Medium"/>
              <a:sym typeface="Roboto Medium"/>
            </a:endParaRPr>
          </a:p>
          <a:p>
            <a:pPr indent="0" lvl="0" marL="0" rtl="0" algn="l">
              <a:spcBef>
                <a:spcPts val="0"/>
              </a:spcBef>
              <a:spcAft>
                <a:spcPts val="0"/>
              </a:spcAft>
              <a:buNone/>
            </a:pPr>
            <a:r>
              <a:t/>
            </a:r>
            <a:endParaRPr/>
          </a:p>
        </p:txBody>
      </p:sp>
      <p:sp>
        <p:nvSpPr>
          <p:cNvPr id="91" name="Google Shape;91;p14"/>
          <p:cNvSpPr txBox="1"/>
          <p:nvPr>
            <p:ph idx="1" type="body"/>
          </p:nvPr>
        </p:nvSpPr>
        <p:spPr>
          <a:xfrm>
            <a:off x="311700" y="1194650"/>
            <a:ext cx="8274900" cy="3339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highlight>
                  <a:srgbClr val="EFEFEF"/>
                </a:highlight>
              </a:rPr>
              <a:t>select</a:t>
            </a:r>
            <a:endParaRPr b="1">
              <a:highlight>
                <a:srgbClr val="EFEFEF"/>
              </a:highlight>
            </a:endParaRPr>
          </a:p>
          <a:p>
            <a:pPr indent="0" lvl="0" marL="0" rtl="0" algn="l">
              <a:spcBef>
                <a:spcPts val="1200"/>
              </a:spcBef>
              <a:spcAft>
                <a:spcPts val="0"/>
              </a:spcAft>
              <a:buNone/>
            </a:pPr>
            <a:r>
              <a:rPr b="1" lang="en">
                <a:highlight>
                  <a:srgbClr val="EFEFEF"/>
                </a:highlight>
              </a:rPr>
              <a:t>     distinct batsman , SUM(batsman_runs) as total_run_score ,count(ball) as total_ball_faced,</a:t>
            </a:r>
            <a:endParaRPr b="1">
              <a:highlight>
                <a:srgbClr val="EFEFEF"/>
              </a:highlight>
            </a:endParaRPr>
          </a:p>
          <a:p>
            <a:pPr indent="0" lvl="0" marL="0" rtl="0" algn="l">
              <a:spcBef>
                <a:spcPts val="1200"/>
              </a:spcBef>
              <a:spcAft>
                <a:spcPts val="0"/>
              </a:spcAft>
              <a:buNone/>
            </a:pPr>
            <a:r>
              <a:rPr b="1" lang="en">
                <a:highlight>
                  <a:srgbClr val="EFEFEF"/>
                </a:highlight>
              </a:rPr>
              <a:t>	 ROUND ((SUM(batsman_runs) * 1.0 / count(ball) * 100),2) as batsman_strikerate</a:t>
            </a:r>
            <a:endParaRPr b="1">
              <a:highlight>
                <a:srgbClr val="EFEFEF"/>
              </a:highlight>
            </a:endParaRPr>
          </a:p>
          <a:p>
            <a:pPr indent="0" lvl="0" marL="0" rtl="0" algn="l">
              <a:spcBef>
                <a:spcPts val="1200"/>
              </a:spcBef>
              <a:spcAft>
                <a:spcPts val="0"/>
              </a:spcAft>
              <a:buNone/>
            </a:pPr>
            <a:r>
              <a:rPr b="1" lang="en">
                <a:highlight>
                  <a:srgbClr val="EFEFEF"/>
                </a:highlight>
              </a:rPr>
              <a:t>from iplball</a:t>
            </a:r>
            <a:endParaRPr b="1">
              <a:highlight>
                <a:srgbClr val="EFEFEF"/>
              </a:highlight>
            </a:endParaRPr>
          </a:p>
          <a:p>
            <a:pPr indent="0" lvl="0" marL="0" rtl="0" algn="l">
              <a:spcBef>
                <a:spcPts val="1200"/>
              </a:spcBef>
              <a:spcAft>
                <a:spcPts val="0"/>
              </a:spcAft>
              <a:buNone/>
            </a:pPr>
            <a:r>
              <a:rPr b="1" lang="en">
                <a:highlight>
                  <a:srgbClr val="EFEFEF"/>
                </a:highlight>
              </a:rPr>
              <a:t>where extras_type Not in ('wides')</a:t>
            </a:r>
            <a:endParaRPr b="1">
              <a:highlight>
                <a:srgbClr val="EFEFEF"/>
              </a:highlight>
            </a:endParaRPr>
          </a:p>
          <a:p>
            <a:pPr indent="0" lvl="0" marL="0" rtl="0" algn="l">
              <a:spcBef>
                <a:spcPts val="1200"/>
              </a:spcBef>
              <a:spcAft>
                <a:spcPts val="0"/>
              </a:spcAft>
              <a:buNone/>
            </a:pPr>
            <a:r>
              <a:rPr b="1" lang="en">
                <a:highlight>
                  <a:srgbClr val="EFEFEF"/>
                </a:highlight>
              </a:rPr>
              <a:t>group by batsman</a:t>
            </a:r>
            <a:endParaRPr b="1">
              <a:highlight>
                <a:srgbClr val="EFEFEF"/>
              </a:highlight>
            </a:endParaRPr>
          </a:p>
          <a:p>
            <a:pPr indent="0" lvl="0" marL="0" rtl="0" algn="l">
              <a:spcBef>
                <a:spcPts val="1200"/>
              </a:spcBef>
              <a:spcAft>
                <a:spcPts val="0"/>
              </a:spcAft>
              <a:buNone/>
            </a:pPr>
            <a:r>
              <a:rPr b="1" lang="en">
                <a:highlight>
                  <a:srgbClr val="EFEFEF"/>
                </a:highlight>
              </a:rPr>
              <a:t>having count(ball) &gt;=500</a:t>
            </a:r>
            <a:endParaRPr b="1">
              <a:highlight>
                <a:srgbClr val="EFEFEF"/>
              </a:highlight>
            </a:endParaRPr>
          </a:p>
          <a:p>
            <a:pPr indent="0" lvl="0" marL="0" rtl="0" algn="l">
              <a:spcBef>
                <a:spcPts val="1200"/>
              </a:spcBef>
              <a:spcAft>
                <a:spcPts val="0"/>
              </a:spcAft>
              <a:buNone/>
            </a:pPr>
            <a:r>
              <a:rPr b="1" lang="en">
                <a:highlight>
                  <a:srgbClr val="EFEFEF"/>
                </a:highlight>
              </a:rPr>
              <a:t>order by batsman_strikerate desc limit 10;</a:t>
            </a:r>
            <a:endParaRPr b="1">
              <a:highlight>
                <a:srgbClr val="EFEFEF"/>
              </a:highlight>
            </a:endParaRPr>
          </a:p>
          <a:p>
            <a:pPr indent="0" lvl="0" marL="0" rtl="0" algn="l">
              <a:spcBef>
                <a:spcPts val="1200"/>
              </a:spcBef>
              <a:spcAft>
                <a:spcPts val="1200"/>
              </a:spcAft>
              <a:buNone/>
            </a:pPr>
            <a:r>
              <a:t/>
            </a:r>
            <a:endParaRPr/>
          </a:p>
        </p:txBody>
      </p:sp>
      <p:sp>
        <p:nvSpPr>
          <p:cNvPr id="92" name="Google Shape;92;p14"/>
          <p:cNvSpPr txBox="1"/>
          <p:nvPr/>
        </p:nvSpPr>
        <p:spPr>
          <a:xfrm>
            <a:off x="4523450" y="1194650"/>
            <a:ext cx="4192200" cy="3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93" name="Google Shape;93;p14"/>
          <p:cNvSpPr txBox="1"/>
          <p:nvPr/>
        </p:nvSpPr>
        <p:spPr>
          <a:xfrm>
            <a:off x="4711350" y="1446750"/>
            <a:ext cx="4460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11700" y="0"/>
            <a:ext cx="8520600" cy="591900"/>
          </a:xfrm>
          <a:prstGeom prst="rect">
            <a:avLst/>
          </a:prstGeom>
          <a:solidFill>
            <a:srgbClr val="00FFFF"/>
          </a:solidFill>
        </p:spPr>
        <p:txBody>
          <a:bodyPr anchorCtr="0" anchor="t" bIns="91425" lIns="91425" spcFirstLastPara="1" rIns="91425" wrap="square" tIns="91425">
            <a:normAutofit/>
          </a:bodyPr>
          <a:lstStyle/>
          <a:p>
            <a:pPr indent="0" lvl="0" marL="0" rtl="0" algn="l">
              <a:spcBef>
                <a:spcPts val="0"/>
              </a:spcBef>
              <a:spcAft>
                <a:spcPts val="0"/>
              </a:spcAft>
              <a:buNone/>
            </a:pPr>
            <a:r>
              <a:rPr lang="en"/>
              <a:t>           Chart Graph of Top Ten Best All Rounder Player</a:t>
            </a:r>
            <a:endParaRPr/>
          </a:p>
        </p:txBody>
      </p:sp>
      <p:pic>
        <p:nvPicPr>
          <p:cNvPr id="201" name="Google Shape;201;p32"/>
          <p:cNvPicPr preferRelativeResize="0"/>
          <p:nvPr/>
        </p:nvPicPr>
        <p:blipFill>
          <a:blip r:embed="rId3">
            <a:alphaModFix/>
          </a:blip>
          <a:stretch>
            <a:fillRect/>
          </a:stretch>
        </p:blipFill>
        <p:spPr>
          <a:xfrm>
            <a:off x="528200" y="767950"/>
            <a:ext cx="6775536" cy="4070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180850"/>
            <a:ext cx="8520600" cy="587100"/>
          </a:xfrm>
          <a:prstGeom prst="rect">
            <a:avLst/>
          </a:prstGeom>
          <a:solidFill>
            <a:srgbClr val="FFFF00"/>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1600"/>
              <a:t>Try to Find best wicketkeeper required for IPL T20 league under given certain criteria.</a:t>
            </a:r>
            <a:endParaRPr b="1" sz="1600"/>
          </a:p>
        </p:txBody>
      </p:sp>
      <p:sp>
        <p:nvSpPr>
          <p:cNvPr id="207" name="Google Shape;207;p33"/>
          <p:cNvSpPr txBox="1"/>
          <p:nvPr>
            <p:ph idx="1" type="body"/>
          </p:nvPr>
        </p:nvSpPr>
        <p:spPr>
          <a:xfrm>
            <a:off x="311700" y="944150"/>
            <a:ext cx="8520600" cy="3624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1.Best batting strikerate as well as batting average and who have face atleast 500 balls in IPL that player is picked up. Who played well in critical situation </a:t>
            </a:r>
            <a:r>
              <a:rPr lang="en"/>
              <a:t>according to match condition.</a:t>
            </a:r>
            <a:endParaRPr/>
          </a:p>
          <a:p>
            <a:pPr indent="0" lvl="0" marL="0" rtl="0" algn="l">
              <a:spcBef>
                <a:spcPts val="1200"/>
              </a:spcBef>
              <a:spcAft>
                <a:spcPts val="0"/>
              </a:spcAft>
              <a:buNone/>
            </a:pPr>
            <a:r>
              <a:rPr lang="en"/>
              <a:t>2.Efficient in catching and Stumping.</a:t>
            </a:r>
            <a:endParaRPr/>
          </a:p>
          <a:p>
            <a:pPr indent="0" lvl="0" marL="0" rtl="0" algn="l">
              <a:spcBef>
                <a:spcPts val="1200"/>
              </a:spcBef>
              <a:spcAft>
                <a:spcPts val="0"/>
              </a:spcAft>
              <a:buNone/>
            </a:pPr>
            <a:r>
              <a:rPr lang="en"/>
              <a:t>3.Take Max no of Dismissals behind the stumped as well as Fast reflex action in stumping or runout.</a:t>
            </a:r>
            <a:endParaRPr/>
          </a:p>
          <a:p>
            <a:pPr indent="0" lvl="0" marL="0" rtl="0" algn="l">
              <a:spcBef>
                <a:spcPts val="1200"/>
              </a:spcBef>
              <a:spcAft>
                <a:spcPts val="0"/>
              </a:spcAft>
              <a:buNone/>
            </a:pPr>
            <a:r>
              <a:rPr lang="en"/>
              <a:t>4.Experienced Player Who are more benificial for the team under pressure situation and critical condition.</a:t>
            </a:r>
            <a:endParaRPr/>
          </a:p>
          <a:p>
            <a:pPr indent="0" lvl="0" marL="0" rtl="0" algn="l">
              <a:spcBef>
                <a:spcPts val="1200"/>
              </a:spcBef>
              <a:spcAft>
                <a:spcPts val="0"/>
              </a:spcAft>
              <a:buNone/>
            </a:pPr>
            <a:r>
              <a:rPr lang="en"/>
              <a:t>5.Physical Fitness and mental Fitness both are important for best wicketkeeper role.</a:t>
            </a:r>
            <a:endParaRPr/>
          </a:p>
          <a:p>
            <a:pPr indent="0" lvl="0" marL="0" rtl="0" algn="l">
              <a:spcBef>
                <a:spcPts val="1200"/>
              </a:spcBef>
              <a:spcAft>
                <a:spcPts val="1200"/>
              </a:spcAft>
              <a:buNone/>
            </a:pPr>
            <a:r>
              <a:rPr lang="en"/>
              <a:t>6.Player’s Current form or last match played performance is also take care in the consideration.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1392075" y="0"/>
            <a:ext cx="5891100" cy="556500"/>
          </a:xfrm>
          <a:prstGeom prst="rect">
            <a:avLst/>
          </a:prstGeom>
          <a:solidFill>
            <a:srgbClr val="FFD966"/>
          </a:solidFill>
        </p:spPr>
        <p:txBody>
          <a:bodyPr anchorCtr="0" anchor="t" bIns="91425" lIns="91425" spcFirstLastPara="1" rIns="91425" wrap="square" tIns="91425">
            <a:normAutofit/>
          </a:bodyPr>
          <a:lstStyle/>
          <a:p>
            <a:pPr indent="0" lvl="0" marL="0" rtl="0" algn="l">
              <a:spcBef>
                <a:spcPts val="0"/>
              </a:spcBef>
              <a:spcAft>
                <a:spcPts val="0"/>
              </a:spcAft>
              <a:buNone/>
            </a:pPr>
            <a:r>
              <a:rPr lang="en"/>
              <a:t>                      Additional Questions</a:t>
            </a:r>
            <a:endParaRPr>
              <a:latin typeface="Roboto Black"/>
              <a:ea typeface="Roboto Black"/>
              <a:cs typeface="Roboto Black"/>
              <a:sym typeface="Roboto Black"/>
            </a:endParaRPr>
          </a:p>
        </p:txBody>
      </p:sp>
      <p:sp>
        <p:nvSpPr>
          <p:cNvPr id="213" name="Google Shape;213;p34"/>
          <p:cNvSpPr txBox="1"/>
          <p:nvPr/>
        </p:nvSpPr>
        <p:spPr>
          <a:xfrm>
            <a:off x="131525" y="662325"/>
            <a:ext cx="6764100" cy="384900"/>
          </a:xfrm>
          <a:prstGeom prst="rect">
            <a:avLst/>
          </a:prstGeom>
          <a:noFill/>
          <a:ln>
            <a:noFill/>
          </a:ln>
        </p:spPr>
        <p:txBody>
          <a:bodyPr anchorCtr="0" anchor="t" bIns="91425" lIns="91425" spcFirstLastPara="1" rIns="91425" wrap="square" tIns="91425">
            <a:spAutoFit/>
          </a:bodyPr>
          <a:lstStyle/>
          <a:p>
            <a:pPr indent="-311150" lvl="0" marL="457200" rtl="0" algn="l">
              <a:lnSpc>
                <a:spcPct val="150000"/>
              </a:lnSpc>
              <a:spcBef>
                <a:spcPts val="0"/>
              </a:spcBef>
              <a:spcAft>
                <a:spcPts val="0"/>
              </a:spcAft>
              <a:buClr>
                <a:srgbClr val="484848"/>
              </a:buClr>
              <a:buSzPts val="1300"/>
              <a:buFont typeface="Roboto"/>
              <a:buAutoNum type="arabicPeriod"/>
            </a:pPr>
            <a:r>
              <a:rPr b="1" lang="en" sz="1300">
                <a:solidFill>
                  <a:srgbClr val="484848"/>
                </a:solidFill>
                <a:highlight>
                  <a:srgbClr val="FFFFFF"/>
                </a:highlight>
                <a:latin typeface="Roboto"/>
                <a:ea typeface="Roboto"/>
                <a:cs typeface="Roboto"/>
                <a:sym typeface="Roboto"/>
              </a:rPr>
              <a:t>Get the count of cities that have hosted an IPL match</a:t>
            </a:r>
            <a:endParaRPr b="1" sz="1300">
              <a:solidFill>
                <a:srgbClr val="484848"/>
              </a:solidFill>
              <a:highlight>
                <a:srgbClr val="FFFFFF"/>
              </a:highlight>
              <a:latin typeface="Roboto"/>
              <a:ea typeface="Roboto"/>
              <a:cs typeface="Roboto"/>
              <a:sym typeface="Roboto"/>
            </a:endParaRPr>
          </a:p>
        </p:txBody>
      </p:sp>
      <p:sp>
        <p:nvSpPr>
          <p:cNvPr id="214" name="Google Shape;214;p34"/>
          <p:cNvSpPr txBox="1"/>
          <p:nvPr/>
        </p:nvSpPr>
        <p:spPr>
          <a:xfrm>
            <a:off x="448575" y="1143775"/>
            <a:ext cx="3487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select count(distinct city) as total_city</a:t>
            </a:r>
            <a:endParaRPr/>
          </a:p>
          <a:p>
            <a:pPr indent="0" lvl="0" marL="0" rtl="0" algn="l">
              <a:spcBef>
                <a:spcPts val="0"/>
              </a:spcBef>
              <a:spcAft>
                <a:spcPts val="0"/>
              </a:spcAft>
              <a:buNone/>
            </a:pPr>
            <a:r>
              <a:rPr lang="en"/>
              <a:t>from iplmatch; </a:t>
            </a:r>
            <a:endParaRPr/>
          </a:p>
        </p:txBody>
      </p:sp>
      <p:graphicFrame>
        <p:nvGraphicFramePr>
          <p:cNvPr id="215" name="Google Shape;215;p34"/>
          <p:cNvGraphicFramePr/>
          <p:nvPr/>
        </p:nvGraphicFramePr>
        <p:xfrm>
          <a:off x="952500" y="2190750"/>
          <a:ext cx="3000000" cy="3000000"/>
        </p:xfrm>
        <a:graphic>
          <a:graphicData uri="http://schemas.openxmlformats.org/drawingml/2006/table">
            <a:tbl>
              <a:tblPr>
                <a:noFill/>
                <a:tableStyleId>{86BFE061-0C28-415D-9E02-4BD9FB9F4F1E}</a:tableStyleId>
              </a:tblPr>
              <a:tblGrid>
                <a:gridCol w="1102025"/>
              </a:tblGrid>
              <a:tr h="381000">
                <a:tc>
                  <a:txBody>
                    <a:bodyPr/>
                    <a:lstStyle/>
                    <a:p>
                      <a:pPr indent="0" lvl="0" marL="0" rtl="0" algn="l">
                        <a:spcBef>
                          <a:spcPts val="0"/>
                        </a:spcBef>
                        <a:spcAft>
                          <a:spcPts val="0"/>
                        </a:spcAft>
                        <a:buNone/>
                      </a:pPr>
                      <a:r>
                        <a:rPr lang="en"/>
                        <a:t>total_city</a:t>
                      </a:r>
                      <a:endParaRPr/>
                    </a:p>
                  </a:txBody>
                  <a:tcPr marT="91425" marB="91425" marR="91425" marL="91425"/>
                </a:tc>
              </a:tr>
              <a:tr h="381000">
                <a:tc>
                  <a:txBody>
                    <a:bodyPr/>
                    <a:lstStyle/>
                    <a:p>
                      <a:pPr indent="0" lvl="0" marL="0" rtl="0" algn="r">
                        <a:lnSpc>
                          <a:spcPct val="115000"/>
                        </a:lnSpc>
                        <a:spcBef>
                          <a:spcPts val="0"/>
                        </a:spcBef>
                        <a:spcAft>
                          <a:spcPts val="0"/>
                        </a:spcAft>
                        <a:buNone/>
                      </a:pPr>
                      <a:r>
                        <a:rPr lang="en"/>
                        <a:t>33</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311700" y="0"/>
            <a:ext cx="8520600" cy="103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Q2.</a:t>
            </a:r>
            <a:r>
              <a:rPr lang="en" sz="1311">
                <a:solidFill>
                  <a:srgbClr val="484848"/>
                </a:solidFill>
                <a:highlight>
                  <a:srgbClr val="FFFFFF"/>
                </a:highlight>
                <a:latin typeface="Roboto Medium"/>
                <a:ea typeface="Roboto Medium"/>
                <a:cs typeface="Roboto Medium"/>
                <a:sym typeface="Roboto Medium"/>
              </a:rPr>
              <a:t>Create table </a:t>
            </a:r>
            <a:r>
              <a:rPr i="1" lang="en" sz="1311">
                <a:solidFill>
                  <a:srgbClr val="484848"/>
                </a:solidFill>
                <a:highlight>
                  <a:srgbClr val="FFFFFF"/>
                </a:highlight>
                <a:latin typeface="Roboto Medium"/>
                <a:ea typeface="Roboto Medium"/>
                <a:cs typeface="Roboto Medium"/>
                <a:sym typeface="Roboto Medium"/>
              </a:rPr>
              <a:t>deliveries_v02 </a:t>
            </a:r>
            <a:r>
              <a:rPr lang="en" sz="1311">
                <a:solidFill>
                  <a:srgbClr val="484848"/>
                </a:solidFill>
                <a:highlight>
                  <a:srgbClr val="FFFFFF"/>
                </a:highlight>
                <a:latin typeface="Roboto Medium"/>
                <a:ea typeface="Roboto Medium"/>
                <a:cs typeface="Roboto Medium"/>
                <a:sym typeface="Roboto Medium"/>
              </a:rPr>
              <a:t>with all the columns of the table ‘</a:t>
            </a:r>
            <a:r>
              <a:rPr i="1" lang="en" sz="1311">
                <a:solidFill>
                  <a:srgbClr val="484848"/>
                </a:solidFill>
                <a:highlight>
                  <a:srgbClr val="FFFFFF"/>
                </a:highlight>
                <a:latin typeface="Roboto Medium"/>
                <a:ea typeface="Roboto Medium"/>
                <a:cs typeface="Roboto Medium"/>
                <a:sym typeface="Roboto Medium"/>
              </a:rPr>
              <a:t>deliveries’ </a:t>
            </a:r>
            <a:r>
              <a:rPr lang="en" sz="1311">
                <a:solidFill>
                  <a:srgbClr val="484848"/>
                </a:solidFill>
                <a:highlight>
                  <a:srgbClr val="FFFFFF"/>
                </a:highlight>
                <a:latin typeface="Roboto Medium"/>
                <a:ea typeface="Roboto Medium"/>
                <a:cs typeface="Roboto Medium"/>
                <a:sym typeface="Roboto Medium"/>
              </a:rPr>
              <a:t>and an additional column </a:t>
            </a:r>
            <a:r>
              <a:rPr i="1" lang="en" sz="1311">
                <a:solidFill>
                  <a:srgbClr val="484848"/>
                </a:solidFill>
                <a:highlight>
                  <a:srgbClr val="FFFFFF"/>
                </a:highlight>
                <a:latin typeface="Roboto Medium"/>
                <a:ea typeface="Roboto Medium"/>
                <a:cs typeface="Roboto Medium"/>
                <a:sym typeface="Roboto Medium"/>
              </a:rPr>
              <a:t>ball_result </a:t>
            </a:r>
            <a:r>
              <a:rPr lang="en" sz="1311">
                <a:solidFill>
                  <a:srgbClr val="484848"/>
                </a:solidFill>
                <a:highlight>
                  <a:srgbClr val="FFFFFF"/>
                </a:highlight>
                <a:latin typeface="Roboto Medium"/>
                <a:ea typeface="Roboto Medium"/>
                <a:cs typeface="Roboto Medium"/>
                <a:sym typeface="Roboto Medium"/>
              </a:rPr>
              <a:t>containing values </a:t>
            </a:r>
            <a:r>
              <a:rPr i="1" lang="en" sz="1311">
                <a:solidFill>
                  <a:srgbClr val="484848"/>
                </a:solidFill>
                <a:highlight>
                  <a:srgbClr val="FFFFFF"/>
                </a:highlight>
                <a:latin typeface="Roboto Medium"/>
                <a:ea typeface="Roboto Medium"/>
                <a:cs typeface="Roboto Medium"/>
                <a:sym typeface="Roboto Medium"/>
              </a:rPr>
              <a:t>boundary</a:t>
            </a:r>
            <a:r>
              <a:rPr lang="en" sz="1311">
                <a:solidFill>
                  <a:srgbClr val="484848"/>
                </a:solidFill>
                <a:highlight>
                  <a:srgbClr val="FFFFFF"/>
                </a:highlight>
                <a:latin typeface="Roboto Medium"/>
                <a:ea typeface="Roboto Medium"/>
                <a:cs typeface="Roboto Medium"/>
                <a:sym typeface="Roboto Medium"/>
              </a:rPr>
              <a:t>, </a:t>
            </a:r>
            <a:r>
              <a:rPr i="1" lang="en" sz="1311">
                <a:solidFill>
                  <a:srgbClr val="484848"/>
                </a:solidFill>
                <a:highlight>
                  <a:srgbClr val="FFFFFF"/>
                </a:highlight>
                <a:latin typeface="Roboto Medium"/>
                <a:ea typeface="Roboto Medium"/>
                <a:cs typeface="Roboto Medium"/>
                <a:sym typeface="Roboto Medium"/>
              </a:rPr>
              <a:t>dot </a:t>
            </a:r>
            <a:r>
              <a:rPr lang="en" sz="1311">
                <a:solidFill>
                  <a:srgbClr val="484848"/>
                </a:solidFill>
                <a:highlight>
                  <a:srgbClr val="FFFFFF"/>
                </a:highlight>
                <a:latin typeface="Roboto Medium"/>
                <a:ea typeface="Roboto Medium"/>
                <a:cs typeface="Roboto Medium"/>
                <a:sym typeface="Roboto Medium"/>
              </a:rPr>
              <a:t>or </a:t>
            </a:r>
            <a:r>
              <a:rPr i="1" lang="en" sz="1311">
                <a:solidFill>
                  <a:srgbClr val="484848"/>
                </a:solidFill>
                <a:highlight>
                  <a:srgbClr val="FFFFFF"/>
                </a:highlight>
                <a:latin typeface="Roboto Medium"/>
                <a:ea typeface="Roboto Medium"/>
                <a:cs typeface="Roboto Medium"/>
                <a:sym typeface="Roboto Medium"/>
              </a:rPr>
              <a:t>other </a:t>
            </a:r>
            <a:r>
              <a:rPr lang="en" sz="1311">
                <a:solidFill>
                  <a:srgbClr val="484848"/>
                </a:solidFill>
                <a:highlight>
                  <a:srgbClr val="FFFFFF"/>
                </a:highlight>
                <a:latin typeface="Roboto Medium"/>
                <a:ea typeface="Roboto Medium"/>
                <a:cs typeface="Roboto Medium"/>
                <a:sym typeface="Roboto Medium"/>
              </a:rPr>
              <a:t>depending on the </a:t>
            </a:r>
            <a:r>
              <a:rPr i="1" lang="en" sz="1311">
                <a:solidFill>
                  <a:srgbClr val="484848"/>
                </a:solidFill>
                <a:highlight>
                  <a:srgbClr val="FFFFFF"/>
                </a:highlight>
                <a:latin typeface="Roboto Medium"/>
                <a:ea typeface="Roboto Medium"/>
                <a:cs typeface="Roboto Medium"/>
                <a:sym typeface="Roboto Medium"/>
              </a:rPr>
              <a:t>total_run </a:t>
            </a:r>
            <a:r>
              <a:rPr lang="en" sz="1311">
                <a:solidFill>
                  <a:srgbClr val="484848"/>
                </a:solidFill>
                <a:highlight>
                  <a:srgbClr val="FFFFFF"/>
                </a:highlight>
                <a:latin typeface="Roboto Medium"/>
                <a:ea typeface="Roboto Medium"/>
                <a:cs typeface="Roboto Medium"/>
                <a:sym typeface="Roboto Medium"/>
              </a:rPr>
              <a:t>(boundary for &gt;= 4, dot for 0 and other for any other number)</a:t>
            </a:r>
            <a:br>
              <a:rPr lang="en" sz="1311">
                <a:solidFill>
                  <a:srgbClr val="484848"/>
                </a:solidFill>
                <a:highlight>
                  <a:srgbClr val="FFFFFF"/>
                </a:highlight>
                <a:latin typeface="Roboto Medium"/>
                <a:ea typeface="Roboto Medium"/>
                <a:cs typeface="Roboto Medium"/>
                <a:sym typeface="Roboto Medium"/>
              </a:rPr>
            </a:br>
            <a:r>
              <a:rPr lang="en" sz="1311">
                <a:solidFill>
                  <a:srgbClr val="484848"/>
                </a:solidFill>
                <a:highlight>
                  <a:srgbClr val="FFFFFF"/>
                </a:highlight>
                <a:latin typeface="Roboto Medium"/>
                <a:ea typeface="Roboto Medium"/>
                <a:cs typeface="Roboto Medium"/>
                <a:sym typeface="Roboto Medium"/>
              </a:rPr>
              <a:t>(Hint 1 : CASE WHEN statement is used to get condition based results)</a:t>
            </a:r>
            <a:br>
              <a:rPr lang="en" sz="1311">
                <a:solidFill>
                  <a:srgbClr val="484848"/>
                </a:solidFill>
                <a:highlight>
                  <a:srgbClr val="FFFFFF"/>
                </a:highlight>
                <a:latin typeface="Roboto Medium"/>
                <a:ea typeface="Roboto Medium"/>
                <a:cs typeface="Roboto Medium"/>
                <a:sym typeface="Roboto Medium"/>
              </a:rPr>
            </a:br>
            <a:r>
              <a:rPr lang="en" sz="1311">
                <a:solidFill>
                  <a:srgbClr val="484848"/>
                </a:solidFill>
                <a:highlight>
                  <a:srgbClr val="FFFFFF"/>
                </a:highlight>
                <a:latin typeface="Roboto Medium"/>
                <a:ea typeface="Roboto Medium"/>
                <a:cs typeface="Roboto Medium"/>
                <a:sym typeface="Roboto Medium"/>
              </a:rPr>
              <a:t>(Hint 2: To convert the output data of the select statement into a table, you can use a subquery. Create table </a:t>
            </a:r>
            <a:r>
              <a:rPr i="1" lang="en" sz="1311">
                <a:solidFill>
                  <a:srgbClr val="484848"/>
                </a:solidFill>
                <a:highlight>
                  <a:srgbClr val="FFFFFF"/>
                </a:highlight>
                <a:latin typeface="Roboto Medium"/>
                <a:ea typeface="Roboto Medium"/>
                <a:cs typeface="Roboto Medium"/>
                <a:sym typeface="Roboto Medium"/>
              </a:rPr>
              <a:t>table_name </a:t>
            </a:r>
            <a:r>
              <a:rPr lang="en" sz="1311">
                <a:solidFill>
                  <a:srgbClr val="484848"/>
                </a:solidFill>
                <a:highlight>
                  <a:srgbClr val="FFFFFF"/>
                </a:highlight>
                <a:latin typeface="Roboto Medium"/>
                <a:ea typeface="Roboto Medium"/>
                <a:cs typeface="Roboto Medium"/>
                <a:sym typeface="Roboto Medium"/>
              </a:rPr>
              <a:t>as </a:t>
            </a:r>
            <a:r>
              <a:rPr i="1" lang="en" sz="1311">
                <a:solidFill>
                  <a:srgbClr val="484848"/>
                </a:solidFill>
                <a:highlight>
                  <a:srgbClr val="FFFFFF"/>
                </a:highlight>
                <a:latin typeface="Roboto Medium"/>
                <a:ea typeface="Roboto Medium"/>
                <a:cs typeface="Roboto Medium"/>
                <a:sym typeface="Roboto Medium"/>
              </a:rPr>
              <a:t>[entire select statement].</a:t>
            </a:r>
            <a:endParaRPr i="1" sz="1311">
              <a:solidFill>
                <a:srgbClr val="484848"/>
              </a:solidFill>
              <a:highlight>
                <a:srgbClr val="FFFFFF"/>
              </a:highlight>
              <a:latin typeface="Roboto Medium"/>
              <a:ea typeface="Roboto Medium"/>
              <a:cs typeface="Roboto Medium"/>
              <a:sym typeface="Roboto Medium"/>
            </a:endParaRPr>
          </a:p>
          <a:p>
            <a:pPr indent="0" lvl="0" marL="0" rtl="0" algn="l">
              <a:spcBef>
                <a:spcPts val="0"/>
              </a:spcBef>
              <a:spcAft>
                <a:spcPts val="0"/>
              </a:spcAft>
              <a:buNone/>
            </a:pPr>
            <a:r>
              <a:t/>
            </a:r>
            <a:endParaRPr sz="1000"/>
          </a:p>
        </p:txBody>
      </p:sp>
      <p:sp>
        <p:nvSpPr>
          <p:cNvPr id="221" name="Google Shape;221;p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b="1" lang="en" sz="1425"/>
              <a:t>create table deliveries_v02 as</a:t>
            </a:r>
            <a:endParaRPr b="1" sz="1425"/>
          </a:p>
          <a:p>
            <a:pPr indent="0" lvl="0" marL="0" rtl="0" algn="l">
              <a:lnSpc>
                <a:spcPct val="95000"/>
              </a:lnSpc>
              <a:spcBef>
                <a:spcPts val="1200"/>
              </a:spcBef>
              <a:spcAft>
                <a:spcPts val="0"/>
              </a:spcAft>
              <a:buSzPts val="688"/>
              <a:buNone/>
            </a:pPr>
            <a:r>
              <a:rPr b="1" lang="en" sz="1425"/>
              <a:t>select * ,</a:t>
            </a:r>
            <a:endParaRPr b="1" sz="1425"/>
          </a:p>
          <a:p>
            <a:pPr indent="0" lvl="0" marL="0" rtl="0" algn="l">
              <a:lnSpc>
                <a:spcPct val="95000"/>
              </a:lnSpc>
              <a:spcBef>
                <a:spcPts val="1200"/>
              </a:spcBef>
              <a:spcAft>
                <a:spcPts val="0"/>
              </a:spcAft>
              <a:buSzPts val="688"/>
              <a:buNone/>
            </a:pPr>
            <a:r>
              <a:rPr b="1" lang="en" sz="1425"/>
              <a:t>   case</a:t>
            </a:r>
            <a:endParaRPr b="1" sz="1425"/>
          </a:p>
          <a:p>
            <a:pPr indent="0" lvl="0" marL="0" rtl="0" algn="l">
              <a:lnSpc>
                <a:spcPct val="95000"/>
              </a:lnSpc>
              <a:spcBef>
                <a:spcPts val="1200"/>
              </a:spcBef>
              <a:spcAft>
                <a:spcPts val="0"/>
              </a:spcAft>
              <a:buSzPts val="688"/>
              <a:buNone/>
            </a:pPr>
            <a:r>
              <a:rPr b="1" lang="en" sz="1425"/>
              <a:t>      when total_runs &gt;= 4 then 'boundary'</a:t>
            </a:r>
            <a:endParaRPr b="1" sz="1425"/>
          </a:p>
          <a:p>
            <a:pPr indent="0" lvl="0" marL="0" rtl="0" algn="l">
              <a:lnSpc>
                <a:spcPct val="95000"/>
              </a:lnSpc>
              <a:spcBef>
                <a:spcPts val="1200"/>
              </a:spcBef>
              <a:spcAft>
                <a:spcPts val="0"/>
              </a:spcAft>
              <a:buSzPts val="688"/>
              <a:buNone/>
            </a:pPr>
            <a:r>
              <a:rPr b="1" lang="en" sz="1425"/>
              <a:t>      when total_runs = 0 then 'dot' else 'other'</a:t>
            </a:r>
            <a:endParaRPr b="1" sz="1425"/>
          </a:p>
          <a:p>
            <a:pPr indent="0" lvl="0" marL="0" rtl="0" algn="l">
              <a:lnSpc>
                <a:spcPct val="95000"/>
              </a:lnSpc>
              <a:spcBef>
                <a:spcPts val="1200"/>
              </a:spcBef>
              <a:spcAft>
                <a:spcPts val="0"/>
              </a:spcAft>
              <a:buSzPts val="688"/>
              <a:buNone/>
            </a:pPr>
            <a:r>
              <a:rPr b="1" lang="en" sz="1425"/>
              <a:t>   end as ball_result</a:t>
            </a:r>
            <a:endParaRPr b="1" sz="1425"/>
          </a:p>
          <a:p>
            <a:pPr indent="0" lvl="0" marL="0" rtl="0" algn="l">
              <a:lnSpc>
                <a:spcPct val="95000"/>
              </a:lnSpc>
              <a:spcBef>
                <a:spcPts val="1200"/>
              </a:spcBef>
              <a:spcAft>
                <a:spcPts val="0"/>
              </a:spcAft>
              <a:buSzPts val="688"/>
              <a:buNone/>
            </a:pPr>
            <a:r>
              <a:rPr b="1" lang="en" sz="1425"/>
              <a:t>from iplball;</a:t>
            </a:r>
            <a:endParaRPr b="1" sz="1425"/>
          </a:p>
          <a:p>
            <a:pPr indent="0" lvl="0" marL="0" rtl="0" algn="l">
              <a:lnSpc>
                <a:spcPct val="95000"/>
              </a:lnSpc>
              <a:spcBef>
                <a:spcPts val="1200"/>
              </a:spcBef>
              <a:spcAft>
                <a:spcPts val="0"/>
              </a:spcAft>
              <a:buSzPts val="688"/>
              <a:buNone/>
            </a:pPr>
            <a:r>
              <a:t/>
            </a:r>
            <a:endParaRPr b="1" sz="1425"/>
          </a:p>
          <a:p>
            <a:pPr indent="0" lvl="0" marL="0" rtl="0" algn="l">
              <a:lnSpc>
                <a:spcPct val="95000"/>
              </a:lnSpc>
              <a:spcBef>
                <a:spcPts val="1200"/>
              </a:spcBef>
              <a:spcAft>
                <a:spcPts val="0"/>
              </a:spcAft>
              <a:buSzPts val="688"/>
              <a:buNone/>
            </a:pPr>
            <a:r>
              <a:rPr b="1" lang="en" sz="1425"/>
              <a:t>select * from deliveries_v02 ;</a:t>
            </a:r>
            <a:endParaRPr b="1" sz="1425"/>
          </a:p>
          <a:p>
            <a:pPr indent="0" lvl="0" marL="0" rtl="0" algn="l">
              <a:lnSpc>
                <a:spcPct val="95000"/>
              </a:lnSpc>
              <a:spcBef>
                <a:spcPts val="1200"/>
              </a:spcBef>
              <a:spcAft>
                <a:spcPts val="1200"/>
              </a:spcAft>
              <a:buSzPts val="688"/>
              <a:buNone/>
            </a:pPr>
            <a:r>
              <a:t/>
            </a:r>
            <a:endParaRPr sz="1125"/>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311700" y="180850"/>
            <a:ext cx="8520600" cy="58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Q3.</a:t>
            </a:r>
            <a:r>
              <a:rPr lang="en" sz="1533">
                <a:solidFill>
                  <a:srgbClr val="484848"/>
                </a:solidFill>
                <a:highlight>
                  <a:srgbClr val="FFFFFF"/>
                </a:highlight>
                <a:latin typeface="Roboto Medium"/>
                <a:ea typeface="Roboto Medium"/>
                <a:cs typeface="Roboto Medium"/>
                <a:sym typeface="Roboto Medium"/>
              </a:rPr>
              <a:t>Write a query to fetch the total number of boundaries and dot balls from the </a:t>
            </a:r>
            <a:r>
              <a:rPr i="1" lang="en" sz="1533">
                <a:solidFill>
                  <a:srgbClr val="484848"/>
                </a:solidFill>
                <a:highlight>
                  <a:srgbClr val="FFFFFF"/>
                </a:highlight>
                <a:latin typeface="Roboto Medium"/>
                <a:ea typeface="Roboto Medium"/>
                <a:cs typeface="Roboto Medium"/>
                <a:sym typeface="Roboto Medium"/>
              </a:rPr>
              <a:t>deliveries_v02 </a:t>
            </a:r>
            <a:r>
              <a:rPr lang="en" sz="1533">
                <a:solidFill>
                  <a:srgbClr val="484848"/>
                </a:solidFill>
                <a:highlight>
                  <a:srgbClr val="FFFFFF"/>
                </a:highlight>
                <a:latin typeface="Roboto Medium"/>
                <a:ea typeface="Roboto Medium"/>
                <a:cs typeface="Roboto Medium"/>
                <a:sym typeface="Roboto Medium"/>
              </a:rPr>
              <a:t>table.</a:t>
            </a:r>
            <a:endParaRPr sz="1533">
              <a:solidFill>
                <a:srgbClr val="484848"/>
              </a:solidFill>
              <a:highlight>
                <a:srgbClr val="FFFFFF"/>
              </a:highlight>
              <a:latin typeface="Roboto Medium"/>
              <a:ea typeface="Roboto Medium"/>
              <a:cs typeface="Roboto Medium"/>
              <a:sym typeface="Roboto Medium"/>
            </a:endParaRPr>
          </a:p>
          <a:p>
            <a:pPr indent="0" lvl="0" marL="0" rtl="0" algn="l">
              <a:spcBef>
                <a:spcPts val="0"/>
              </a:spcBef>
              <a:spcAft>
                <a:spcPts val="0"/>
              </a:spcAft>
              <a:buNone/>
            </a:pPr>
            <a:r>
              <a:t/>
            </a:r>
            <a:endParaRPr sz="1400"/>
          </a:p>
        </p:txBody>
      </p:sp>
      <p:sp>
        <p:nvSpPr>
          <p:cNvPr id="227" name="Google Shape;227;p36"/>
          <p:cNvSpPr txBox="1"/>
          <p:nvPr>
            <p:ph idx="1" type="body"/>
          </p:nvPr>
        </p:nvSpPr>
        <p:spPr>
          <a:xfrm>
            <a:off x="311700" y="1229875"/>
            <a:ext cx="4293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select * from deliveries_v02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select ball_result, count(ball_result) </a:t>
            </a:r>
            <a:endParaRPr/>
          </a:p>
          <a:p>
            <a:pPr indent="0" lvl="0" marL="0" rtl="0" algn="l">
              <a:spcBef>
                <a:spcPts val="1200"/>
              </a:spcBef>
              <a:spcAft>
                <a:spcPts val="0"/>
              </a:spcAft>
              <a:buNone/>
            </a:pPr>
            <a:r>
              <a:rPr lang="en"/>
              <a:t>from deliveries_v02</a:t>
            </a:r>
            <a:endParaRPr/>
          </a:p>
          <a:p>
            <a:pPr indent="0" lvl="0" marL="0" rtl="0" algn="l">
              <a:spcBef>
                <a:spcPts val="1200"/>
              </a:spcBef>
              <a:spcAft>
                <a:spcPts val="0"/>
              </a:spcAft>
              <a:buNone/>
            </a:pPr>
            <a:r>
              <a:rPr lang="en"/>
              <a:t>where ball_result in('boundary','dot')</a:t>
            </a:r>
            <a:endParaRPr/>
          </a:p>
          <a:p>
            <a:pPr indent="0" lvl="0" marL="0" rtl="0" algn="l">
              <a:spcBef>
                <a:spcPts val="1200"/>
              </a:spcBef>
              <a:spcAft>
                <a:spcPts val="0"/>
              </a:spcAft>
              <a:buNone/>
            </a:pPr>
            <a:r>
              <a:rPr lang="en"/>
              <a:t>group by ball_result;</a:t>
            </a:r>
            <a:endParaRPr/>
          </a:p>
          <a:p>
            <a:pPr indent="0" lvl="0" marL="0" rtl="0" algn="l">
              <a:spcBef>
                <a:spcPts val="1200"/>
              </a:spcBef>
              <a:spcAft>
                <a:spcPts val="1200"/>
              </a:spcAft>
              <a:buNone/>
            </a:pPr>
            <a:r>
              <a:t/>
            </a:r>
            <a:endParaRPr/>
          </a:p>
        </p:txBody>
      </p:sp>
      <p:graphicFrame>
        <p:nvGraphicFramePr>
          <p:cNvPr id="228" name="Google Shape;228;p36"/>
          <p:cNvGraphicFramePr/>
          <p:nvPr/>
        </p:nvGraphicFramePr>
        <p:xfrm>
          <a:off x="4750200" y="1505900"/>
          <a:ext cx="3000000" cy="3000000"/>
        </p:xfrm>
        <a:graphic>
          <a:graphicData uri="http://schemas.openxmlformats.org/drawingml/2006/table">
            <a:tbl>
              <a:tblPr>
                <a:noFill/>
                <a:tableStyleId>{86BFE061-0C28-415D-9E02-4BD9FB9F4F1E}</a:tableStyleId>
              </a:tblPr>
              <a:tblGrid>
                <a:gridCol w="1734750"/>
                <a:gridCol w="1734750"/>
              </a:tblGrid>
              <a:tr h="506825">
                <a:tc>
                  <a:txBody>
                    <a:bodyPr/>
                    <a:lstStyle/>
                    <a:p>
                      <a:pPr indent="0" lvl="0" marL="0" rtl="0" algn="l">
                        <a:spcBef>
                          <a:spcPts val="0"/>
                        </a:spcBef>
                        <a:spcAft>
                          <a:spcPts val="0"/>
                        </a:spcAft>
                        <a:buNone/>
                      </a:pPr>
                      <a:r>
                        <a:rPr lang="en"/>
                        <a:t>ball_result</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count</a:t>
                      </a:r>
                      <a:endParaRPr/>
                    </a:p>
                  </a:txBody>
                  <a:tcPr marT="91425" marB="91425" marR="91425" marL="91425">
                    <a:solidFill>
                      <a:srgbClr val="A4C2F4"/>
                    </a:solidFill>
                  </a:tcPr>
                </a:tc>
              </a:tr>
              <a:tr h="355400">
                <a:tc>
                  <a:txBody>
                    <a:bodyPr/>
                    <a:lstStyle/>
                    <a:p>
                      <a:pPr indent="0" lvl="0" marL="0" rtl="0" algn="l">
                        <a:spcBef>
                          <a:spcPts val="0"/>
                        </a:spcBef>
                        <a:spcAft>
                          <a:spcPts val="0"/>
                        </a:spcAft>
                        <a:buNone/>
                      </a:pPr>
                      <a:r>
                        <a:rPr lang="en"/>
                        <a:t>boundary</a:t>
                      </a:r>
                      <a:endParaRPr/>
                    </a:p>
                  </a:txBody>
                  <a:tcPr marT="91425" marB="91425" marR="91425" marL="91425"/>
                </a:tc>
                <a:tc>
                  <a:txBody>
                    <a:bodyPr/>
                    <a:lstStyle/>
                    <a:p>
                      <a:pPr indent="0" lvl="0" marL="0" rtl="0" algn="r">
                        <a:lnSpc>
                          <a:spcPct val="115000"/>
                        </a:lnSpc>
                        <a:spcBef>
                          <a:spcPts val="0"/>
                        </a:spcBef>
                        <a:spcAft>
                          <a:spcPts val="0"/>
                        </a:spcAft>
                        <a:buNone/>
                      </a:pPr>
                      <a:r>
                        <a:rPr lang="en"/>
                        <a:t>31468</a:t>
                      </a:r>
                      <a:endParaRPr/>
                    </a:p>
                  </a:txBody>
                  <a:tcPr marT="91425" marB="91425" marR="91425" marL="91425"/>
                </a:tc>
              </a:tr>
              <a:tr h="355400">
                <a:tc>
                  <a:txBody>
                    <a:bodyPr/>
                    <a:lstStyle/>
                    <a:p>
                      <a:pPr indent="0" lvl="0" marL="0" rtl="0" algn="l">
                        <a:spcBef>
                          <a:spcPts val="0"/>
                        </a:spcBef>
                        <a:spcAft>
                          <a:spcPts val="0"/>
                        </a:spcAft>
                        <a:buNone/>
                      </a:pPr>
                      <a:r>
                        <a:rPr lang="en"/>
                        <a:t>dot</a:t>
                      </a:r>
                      <a:endParaRPr/>
                    </a:p>
                  </a:txBody>
                  <a:tcPr marT="91425" marB="91425" marR="91425" marL="91425"/>
                </a:tc>
                <a:tc>
                  <a:txBody>
                    <a:bodyPr/>
                    <a:lstStyle/>
                    <a:p>
                      <a:pPr indent="0" lvl="0" marL="0" rtl="0" algn="r">
                        <a:lnSpc>
                          <a:spcPct val="115000"/>
                        </a:lnSpc>
                        <a:spcBef>
                          <a:spcPts val="0"/>
                        </a:spcBef>
                        <a:spcAft>
                          <a:spcPts val="0"/>
                        </a:spcAft>
                        <a:buNone/>
                      </a:pPr>
                      <a:r>
                        <a:rPr lang="en"/>
                        <a:t>67841</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180850"/>
            <a:ext cx="8520600" cy="58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Q4.</a:t>
            </a:r>
            <a:r>
              <a:rPr lang="en" sz="1755">
                <a:solidFill>
                  <a:srgbClr val="484848"/>
                </a:solidFill>
                <a:highlight>
                  <a:srgbClr val="FFFFFF"/>
                </a:highlight>
                <a:latin typeface="Roboto Medium"/>
                <a:ea typeface="Roboto Medium"/>
                <a:cs typeface="Roboto Medium"/>
                <a:sym typeface="Roboto Medium"/>
              </a:rPr>
              <a:t>Write a query to fetch the total number of boundaries scored by each team from the </a:t>
            </a:r>
            <a:r>
              <a:rPr i="1" lang="en" sz="1755">
                <a:solidFill>
                  <a:srgbClr val="484848"/>
                </a:solidFill>
                <a:highlight>
                  <a:srgbClr val="FFFFFF"/>
                </a:highlight>
                <a:latin typeface="Roboto Medium"/>
                <a:ea typeface="Roboto Medium"/>
                <a:cs typeface="Roboto Medium"/>
                <a:sym typeface="Roboto Medium"/>
              </a:rPr>
              <a:t>deliveries_v02 </a:t>
            </a:r>
            <a:r>
              <a:rPr lang="en" sz="1755">
                <a:solidFill>
                  <a:srgbClr val="484848"/>
                </a:solidFill>
                <a:highlight>
                  <a:srgbClr val="FFFFFF"/>
                </a:highlight>
                <a:latin typeface="Roboto Medium"/>
                <a:ea typeface="Roboto Medium"/>
                <a:cs typeface="Roboto Medium"/>
                <a:sym typeface="Roboto Medium"/>
              </a:rPr>
              <a:t>table and order it in descending order of the number of boundaries scored.</a:t>
            </a:r>
            <a:endParaRPr sz="1755">
              <a:solidFill>
                <a:srgbClr val="484848"/>
              </a:solidFill>
              <a:highlight>
                <a:srgbClr val="FFFFFF"/>
              </a:highlight>
              <a:latin typeface="Roboto Medium"/>
              <a:ea typeface="Roboto Medium"/>
              <a:cs typeface="Roboto Medium"/>
              <a:sym typeface="Roboto Medium"/>
            </a:endParaRPr>
          </a:p>
          <a:p>
            <a:pPr indent="-297180" lvl="0" marL="457200" rtl="0" algn="l">
              <a:lnSpc>
                <a:spcPct val="150000"/>
              </a:lnSpc>
              <a:spcBef>
                <a:spcPts val="0"/>
              </a:spcBef>
              <a:spcAft>
                <a:spcPts val="0"/>
              </a:spcAft>
              <a:buClr>
                <a:srgbClr val="484848"/>
              </a:buClr>
              <a:buSzPct val="100000"/>
              <a:buFont typeface="Arial"/>
              <a:buAutoNum type="arabicPeriod"/>
            </a:pPr>
            <a:r>
              <a:t/>
            </a:r>
            <a:endParaRPr sz="1200">
              <a:solidFill>
                <a:srgbClr val="484848"/>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400"/>
          </a:p>
        </p:txBody>
      </p:sp>
      <p:sp>
        <p:nvSpPr>
          <p:cNvPr id="234" name="Google Shape;234;p37"/>
          <p:cNvSpPr txBox="1"/>
          <p:nvPr>
            <p:ph idx="1" type="body"/>
          </p:nvPr>
        </p:nvSpPr>
        <p:spPr>
          <a:xfrm>
            <a:off x="311700" y="1229875"/>
            <a:ext cx="50691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select distinct batting_team ,count(ball_result) as total_boundaries</a:t>
            </a:r>
            <a:endParaRPr/>
          </a:p>
          <a:p>
            <a:pPr indent="0" lvl="0" marL="0" rtl="0" algn="l">
              <a:spcBef>
                <a:spcPts val="1200"/>
              </a:spcBef>
              <a:spcAft>
                <a:spcPts val="0"/>
              </a:spcAft>
              <a:buNone/>
            </a:pPr>
            <a:r>
              <a:rPr lang="en"/>
              <a:t>from deliveries_v02</a:t>
            </a:r>
            <a:endParaRPr/>
          </a:p>
          <a:p>
            <a:pPr indent="0" lvl="0" marL="0" rtl="0" algn="l">
              <a:spcBef>
                <a:spcPts val="1200"/>
              </a:spcBef>
              <a:spcAft>
                <a:spcPts val="0"/>
              </a:spcAft>
              <a:buNone/>
            </a:pPr>
            <a:r>
              <a:rPr lang="en"/>
              <a:t>where ball_result = 'boundary'</a:t>
            </a:r>
            <a:endParaRPr/>
          </a:p>
          <a:p>
            <a:pPr indent="0" lvl="0" marL="0" rtl="0" algn="l">
              <a:spcBef>
                <a:spcPts val="1200"/>
              </a:spcBef>
              <a:spcAft>
                <a:spcPts val="0"/>
              </a:spcAft>
              <a:buNone/>
            </a:pPr>
            <a:r>
              <a:rPr lang="en"/>
              <a:t>group by batting_team</a:t>
            </a:r>
            <a:endParaRPr/>
          </a:p>
          <a:p>
            <a:pPr indent="0" lvl="0" marL="0" rtl="0" algn="l">
              <a:spcBef>
                <a:spcPts val="1200"/>
              </a:spcBef>
              <a:spcAft>
                <a:spcPts val="0"/>
              </a:spcAft>
              <a:buNone/>
            </a:pPr>
            <a:r>
              <a:rPr lang="en"/>
              <a:t>order by total_boundaries desc;</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graphicFrame>
        <p:nvGraphicFramePr>
          <p:cNvPr id="239" name="Google Shape;239;p38"/>
          <p:cNvGraphicFramePr/>
          <p:nvPr/>
        </p:nvGraphicFramePr>
        <p:xfrm>
          <a:off x="1273353" y="363725"/>
          <a:ext cx="3000000" cy="3000000"/>
        </p:xfrm>
        <a:graphic>
          <a:graphicData uri="http://schemas.openxmlformats.org/drawingml/2006/table">
            <a:tbl>
              <a:tblPr>
                <a:noFill/>
                <a:tableStyleId>{86BFE061-0C28-415D-9E02-4BD9FB9F4F1E}</a:tableStyleId>
              </a:tblPr>
              <a:tblGrid>
                <a:gridCol w="2428300"/>
                <a:gridCol w="3286725"/>
              </a:tblGrid>
              <a:tr h="281750">
                <a:tc>
                  <a:txBody>
                    <a:bodyPr/>
                    <a:lstStyle/>
                    <a:p>
                      <a:pPr indent="0" lvl="0" marL="0" rtl="0" algn="l">
                        <a:spcBef>
                          <a:spcPts val="0"/>
                        </a:spcBef>
                        <a:spcAft>
                          <a:spcPts val="0"/>
                        </a:spcAft>
                        <a:buNone/>
                      </a:pPr>
                      <a:r>
                        <a:rPr lang="en"/>
                        <a:t>batting_team</a:t>
                      </a:r>
                      <a:endParaRPr/>
                    </a:p>
                  </a:txBody>
                  <a:tcPr marT="0" marB="0" marR="0" marL="0">
                    <a:solidFill>
                      <a:srgbClr val="A4C2F4"/>
                    </a:solidFill>
                  </a:tcPr>
                </a:tc>
                <a:tc>
                  <a:txBody>
                    <a:bodyPr/>
                    <a:lstStyle/>
                    <a:p>
                      <a:pPr indent="0" lvl="0" marL="0" rtl="0" algn="l">
                        <a:spcBef>
                          <a:spcPts val="0"/>
                        </a:spcBef>
                        <a:spcAft>
                          <a:spcPts val="0"/>
                        </a:spcAft>
                        <a:buNone/>
                      </a:pPr>
                      <a:r>
                        <a:rPr lang="en"/>
                        <a:t>total_boundaries</a:t>
                      </a:r>
                      <a:endParaRPr/>
                    </a:p>
                  </a:txBody>
                  <a:tcPr marT="0" marB="0" marR="0" marL="0">
                    <a:solidFill>
                      <a:srgbClr val="A4C2F4"/>
                    </a:solidFill>
                  </a:tcPr>
                </a:tc>
              </a:tr>
              <a:tr h="281750">
                <a:tc>
                  <a:txBody>
                    <a:bodyPr/>
                    <a:lstStyle/>
                    <a:p>
                      <a:pPr indent="0" lvl="0" marL="0" rtl="0" algn="l">
                        <a:spcBef>
                          <a:spcPts val="0"/>
                        </a:spcBef>
                        <a:spcAft>
                          <a:spcPts val="0"/>
                        </a:spcAft>
                        <a:buNone/>
                      </a:pPr>
                      <a:r>
                        <a:rPr lang="en"/>
                        <a:t>Mumbai Indians</a:t>
                      </a:r>
                      <a:endParaRPr/>
                    </a:p>
                  </a:txBody>
                  <a:tcPr marT="0" marB="0" marR="0" marL="0"/>
                </a:tc>
                <a:tc>
                  <a:txBody>
                    <a:bodyPr/>
                    <a:lstStyle/>
                    <a:p>
                      <a:pPr indent="0" lvl="0" marL="0" rtl="0" algn="r">
                        <a:lnSpc>
                          <a:spcPct val="115000"/>
                        </a:lnSpc>
                        <a:spcBef>
                          <a:spcPts val="0"/>
                        </a:spcBef>
                        <a:spcAft>
                          <a:spcPts val="0"/>
                        </a:spcAft>
                        <a:buNone/>
                      </a:pPr>
                      <a:r>
                        <a:rPr lang="en"/>
                        <a:t>4118</a:t>
                      </a:r>
                      <a:endParaRPr/>
                    </a:p>
                  </a:txBody>
                  <a:tcPr marT="0" marB="0" marR="0" marL="0"/>
                </a:tc>
              </a:tr>
              <a:tr h="281750">
                <a:tc>
                  <a:txBody>
                    <a:bodyPr/>
                    <a:lstStyle/>
                    <a:p>
                      <a:pPr indent="0" lvl="0" marL="0" rtl="0" algn="l">
                        <a:spcBef>
                          <a:spcPts val="0"/>
                        </a:spcBef>
                        <a:spcAft>
                          <a:spcPts val="0"/>
                        </a:spcAft>
                        <a:buNone/>
                      </a:pPr>
                      <a:r>
                        <a:rPr lang="en"/>
                        <a:t>Royal Challengers Bangalore</a:t>
                      </a:r>
                      <a:endParaRPr/>
                    </a:p>
                  </a:txBody>
                  <a:tcPr marT="0" marB="0" marR="0" marL="0"/>
                </a:tc>
                <a:tc>
                  <a:txBody>
                    <a:bodyPr/>
                    <a:lstStyle/>
                    <a:p>
                      <a:pPr indent="0" lvl="0" marL="0" rtl="0" algn="r">
                        <a:lnSpc>
                          <a:spcPct val="115000"/>
                        </a:lnSpc>
                        <a:spcBef>
                          <a:spcPts val="0"/>
                        </a:spcBef>
                        <a:spcAft>
                          <a:spcPts val="0"/>
                        </a:spcAft>
                        <a:buNone/>
                      </a:pPr>
                      <a:r>
                        <a:rPr lang="en"/>
                        <a:t>3800</a:t>
                      </a:r>
                      <a:endParaRPr/>
                    </a:p>
                  </a:txBody>
                  <a:tcPr marT="0" marB="0" marR="0" marL="0"/>
                </a:tc>
              </a:tr>
              <a:tr h="281750">
                <a:tc>
                  <a:txBody>
                    <a:bodyPr/>
                    <a:lstStyle/>
                    <a:p>
                      <a:pPr indent="0" lvl="0" marL="0" rtl="0" algn="l">
                        <a:spcBef>
                          <a:spcPts val="0"/>
                        </a:spcBef>
                        <a:spcAft>
                          <a:spcPts val="0"/>
                        </a:spcAft>
                        <a:buNone/>
                      </a:pPr>
                      <a:r>
                        <a:rPr lang="en"/>
                        <a:t>Kings XI Punjab</a:t>
                      </a:r>
                      <a:endParaRPr/>
                    </a:p>
                  </a:txBody>
                  <a:tcPr marT="0" marB="0" marR="0" marL="0"/>
                </a:tc>
                <a:tc>
                  <a:txBody>
                    <a:bodyPr/>
                    <a:lstStyle/>
                    <a:p>
                      <a:pPr indent="0" lvl="0" marL="0" rtl="0" algn="r">
                        <a:lnSpc>
                          <a:spcPct val="115000"/>
                        </a:lnSpc>
                        <a:spcBef>
                          <a:spcPts val="0"/>
                        </a:spcBef>
                        <a:spcAft>
                          <a:spcPts val="0"/>
                        </a:spcAft>
                        <a:buNone/>
                      </a:pPr>
                      <a:r>
                        <a:rPr lang="en"/>
                        <a:t>3780</a:t>
                      </a:r>
                      <a:endParaRPr/>
                    </a:p>
                  </a:txBody>
                  <a:tcPr marT="0" marB="0" marR="0" marL="0"/>
                </a:tc>
              </a:tr>
              <a:tr h="281750">
                <a:tc>
                  <a:txBody>
                    <a:bodyPr/>
                    <a:lstStyle/>
                    <a:p>
                      <a:pPr indent="0" lvl="0" marL="0" rtl="0" algn="l">
                        <a:spcBef>
                          <a:spcPts val="0"/>
                        </a:spcBef>
                        <a:spcAft>
                          <a:spcPts val="0"/>
                        </a:spcAft>
                        <a:buNone/>
                      </a:pPr>
                      <a:r>
                        <a:rPr lang="en"/>
                        <a:t>Kolkata Knight Riders</a:t>
                      </a:r>
                      <a:endParaRPr/>
                    </a:p>
                  </a:txBody>
                  <a:tcPr marT="0" marB="0" marR="0" marL="0"/>
                </a:tc>
                <a:tc>
                  <a:txBody>
                    <a:bodyPr/>
                    <a:lstStyle/>
                    <a:p>
                      <a:pPr indent="0" lvl="0" marL="0" rtl="0" algn="r">
                        <a:lnSpc>
                          <a:spcPct val="115000"/>
                        </a:lnSpc>
                        <a:spcBef>
                          <a:spcPts val="0"/>
                        </a:spcBef>
                        <a:spcAft>
                          <a:spcPts val="0"/>
                        </a:spcAft>
                        <a:buNone/>
                      </a:pPr>
                      <a:r>
                        <a:rPr lang="en"/>
                        <a:t>3739</a:t>
                      </a:r>
                      <a:endParaRPr/>
                    </a:p>
                  </a:txBody>
                  <a:tcPr marT="0" marB="0" marR="0" marL="0"/>
                </a:tc>
              </a:tr>
              <a:tr h="281750">
                <a:tc>
                  <a:txBody>
                    <a:bodyPr/>
                    <a:lstStyle/>
                    <a:p>
                      <a:pPr indent="0" lvl="0" marL="0" rtl="0" algn="l">
                        <a:spcBef>
                          <a:spcPts val="0"/>
                        </a:spcBef>
                        <a:spcAft>
                          <a:spcPts val="0"/>
                        </a:spcAft>
                        <a:buNone/>
                      </a:pPr>
                      <a:r>
                        <a:rPr lang="en"/>
                        <a:t>Chennai Super Kings</a:t>
                      </a:r>
                      <a:endParaRPr/>
                    </a:p>
                  </a:txBody>
                  <a:tcPr marT="0" marB="0" marR="0" marL="0"/>
                </a:tc>
                <a:tc>
                  <a:txBody>
                    <a:bodyPr/>
                    <a:lstStyle/>
                    <a:p>
                      <a:pPr indent="0" lvl="0" marL="0" rtl="0" algn="r">
                        <a:lnSpc>
                          <a:spcPct val="115000"/>
                        </a:lnSpc>
                        <a:spcBef>
                          <a:spcPts val="0"/>
                        </a:spcBef>
                        <a:spcAft>
                          <a:spcPts val="0"/>
                        </a:spcAft>
                        <a:buNone/>
                      </a:pPr>
                      <a:r>
                        <a:rPr lang="en"/>
                        <a:t>3496</a:t>
                      </a:r>
                      <a:endParaRPr/>
                    </a:p>
                  </a:txBody>
                  <a:tcPr marT="0" marB="0" marR="0" marL="0"/>
                </a:tc>
              </a:tr>
              <a:tr h="281750">
                <a:tc>
                  <a:txBody>
                    <a:bodyPr/>
                    <a:lstStyle/>
                    <a:p>
                      <a:pPr indent="0" lvl="0" marL="0" rtl="0" algn="l">
                        <a:spcBef>
                          <a:spcPts val="0"/>
                        </a:spcBef>
                        <a:spcAft>
                          <a:spcPts val="0"/>
                        </a:spcAft>
                        <a:buNone/>
                      </a:pPr>
                      <a:r>
                        <a:rPr lang="en"/>
                        <a:t>Rajasthan Royals</a:t>
                      </a:r>
                      <a:endParaRPr/>
                    </a:p>
                  </a:txBody>
                  <a:tcPr marT="0" marB="0" marR="0" marL="0"/>
                </a:tc>
                <a:tc>
                  <a:txBody>
                    <a:bodyPr/>
                    <a:lstStyle/>
                    <a:p>
                      <a:pPr indent="0" lvl="0" marL="0" rtl="0" algn="r">
                        <a:lnSpc>
                          <a:spcPct val="115000"/>
                        </a:lnSpc>
                        <a:spcBef>
                          <a:spcPts val="0"/>
                        </a:spcBef>
                        <a:spcAft>
                          <a:spcPts val="0"/>
                        </a:spcAft>
                        <a:buNone/>
                      </a:pPr>
                      <a:r>
                        <a:rPr lang="en"/>
                        <a:t>3041</a:t>
                      </a:r>
                      <a:endParaRPr/>
                    </a:p>
                  </a:txBody>
                  <a:tcPr marT="0" marB="0" marR="0" marL="0"/>
                </a:tc>
              </a:tr>
              <a:tr h="281750">
                <a:tc>
                  <a:txBody>
                    <a:bodyPr/>
                    <a:lstStyle/>
                    <a:p>
                      <a:pPr indent="0" lvl="0" marL="0" rtl="0" algn="l">
                        <a:spcBef>
                          <a:spcPts val="0"/>
                        </a:spcBef>
                        <a:spcAft>
                          <a:spcPts val="0"/>
                        </a:spcAft>
                        <a:buNone/>
                      </a:pPr>
                      <a:r>
                        <a:rPr lang="en"/>
                        <a:t>Delhi Daredevils</a:t>
                      </a:r>
                      <a:endParaRPr/>
                    </a:p>
                  </a:txBody>
                  <a:tcPr marT="0" marB="0" marR="0" marL="0"/>
                </a:tc>
                <a:tc>
                  <a:txBody>
                    <a:bodyPr/>
                    <a:lstStyle/>
                    <a:p>
                      <a:pPr indent="0" lvl="0" marL="0" rtl="0" algn="r">
                        <a:lnSpc>
                          <a:spcPct val="115000"/>
                        </a:lnSpc>
                        <a:spcBef>
                          <a:spcPts val="0"/>
                        </a:spcBef>
                        <a:spcAft>
                          <a:spcPts val="0"/>
                        </a:spcAft>
                        <a:buNone/>
                      </a:pPr>
                      <a:r>
                        <a:rPr lang="en"/>
                        <a:t>3022</a:t>
                      </a:r>
                      <a:endParaRPr/>
                    </a:p>
                  </a:txBody>
                  <a:tcPr marT="0" marB="0" marR="0" marL="0"/>
                </a:tc>
              </a:tr>
              <a:tr h="281750">
                <a:tc>
                  <a:txBody>
                    <a:bodyPr/>
                    <a:lstStyle/>
                    <a:p>
                      <a:pPr indent="0" lvl="0" marL="0" rtl="0" algn="l">
                        <a:spcBef>
                          <a:spcPts val="0"/>
                        </a:spcBef>
                        <a:spcAft>
                          <a:spcPts val="0"/>
                        </a:spcAft>
                        <a:buNone/>
                      </a:pPr>
                      <a:r>
                        <a:rPr lang="en"/>
                        <a:t>Sunrisers Hyderabad</a:t>
                      </a:r>
                      <a:endParaRPr/>
                    </a:p>
                  </a:txBody>
                  <a:tcPr marT="0" marB="0" marR="0" marL="0"/>
                </a:tc>
                <a:tc>
                  <a:txBody>
                    <a:bodyPr/>
                    <a:lstStyle/>
                    <a:p>
                      <a:pPr indent="0" lvl="0" marL="0" rtl="0" algn="r">
                        <a:lnSpc>
                          <a:spcPct val="115000"/>
                        </a:lnSpc>
                        <a:spcBef>
                          <a:spcPts val="0"/>
                        </a:spcBef>
                        <a:spcAft>
                          <a:spcPts val="0"/>
                        </a:spcAft>
                        <a:buNone/>
                      </a:pPr>
                      <a:r>
                        <a:rPr lang="en"/>
                        <a:t>2306</a:t>
                      </a:r>
                      <a:endParaRPr/>
                    </a:p>
                  </a:txBody>
                  <a:tcPr marT="0" marB="0" marR="0" marL="0"/>
                </a:tc>
              </a:tr>
              <a:tr h="281750">
                <a:tc>
                  <a:txBody>
                    <a:bodyPr/>
                    <a:lstStyle/>
                    <a:p>
                      <a:pPr indent="0" lvl="0" marL="0" rtl="0" algn="l">
                        <a:spcBef>
                          <a:spcPts val="0"/>
                        </a:spcBef>
                        <a:spcAft>
                          <a:spcPts val="0"/>
                        </a:spcAft>
                        <a:buNone/>
                      </a:pPr>
                      <a:r>
                        <a:rPr lang="en"/>
                        <a:t>Deccan Chargers</a:t>
                      </a:r>
                      <a:endParaRPr/>
                    </a:p>
                  </a:txBody>
                  <a:tcPr marT="0" marB="0" marR="0" marL="0"/>
                </a:tc>
                <a:tc>
                  <a:txBody>
                    <a:bodyPr/>
                    <a:lstStyle/>
                    <a:p>
                      <a:pPr indent="0" lvl="0" marL="0" rtl="0" algn="r">
                        <a:lnSpc>
                          <a:spcPct val="115000"/>
                        </a:lnSpc>
                        <a:spcBef>
                          <a:spcPts val="0"/>
                        </a:spcBef>
                        <a:spcAft>
                          <a:spcPts val="0"/>
                        </a:spcAft>
                        <a:buNone/>
                      </a:pPr>
                      <a:r>
                        <a:rPr lang="en"/>
                        <a:t>1387</a:t>
                      </a:r>
                      <a:endParaRPr/>
                    </a:p>
                  </a:txBody>
                  <a:tcPr marT="0" marB="0" marR="0" marL="0"/>
                </a:tc>
              </a:tr>
              <a:tr h="281750">
                <a:tc>
                  <a:txBody>
                    <a:bodyPr/>
                    <a:lstStyle/>
                    <a:p>
                      <a:pPr indent="0" lvl="0" marL="0" rtl="0" algn="l">
                        <a:spcBef>
                          <a:spcPts val="0"/>
                        </a:spcBef>
                        <a:spcAft>
                          <a:spcPts val="0"/>
                        </a:spcAft>
                        <a:buNone/>
                      </a:pPr>
                      <a:r>
                        <a:rPr lang="en"/>
                        <a:t>Pune Warriors</a:t>
                      </a:r>
                      <a:endParaRPr/>
                    </a:p>
                  </a:txBody>
                  <a:tcPr marT="0" marB="0" marR="0" marL="0"/>
                </a:tc>
                <a:tc>
                  <a:txBody>
                    <a:bodyPr/>
                    <a:lstStyle/>
                    <a:p>
                      <a:pPr indent="0" lvl="0" marL="0" rtl="0" algn="r">
                        <a:lnSpc>
                          <a:spcPct val="115000"/>
                        </a:lnSpc>
                        <a:spcBef>
                          <a:spcPts val="0"/>
                        </a:spcBef>
                        <a:spcAft>
                          <a:spcPts val="0"/>
                        </a:spcAft>
                        <a:buNone/>
                      </a:pPr>
                      <a:r>
                        <a:rPr lang="en"/>
                        <a:t>733</a:t>
                      </a:r>
                      <a:endParaRPr/>
                    </a:p>
                  </a:txBody>
                  <a:tcPr marT="0" marB="0" marR="0" marL="0"/>
                </a:tc>
              </a:tr>
              <a:tr h="281750">
                <a:tc>
                  <a:txBody>
                    <a:bodyPr/>
                    <a:lstStyle/>
                    <a:p>
                      <a:pPr indent="0" lvl="0" marL="0" rtl="0" algn="l">
                        <a:spcBef>
                          <a:spcPts val="0"/>
                        </a:spcBef>
                        <a:spcAft>
                          <a:spcPts val="0"/>
                        </a:spcAft>
                        <a:buNone/>
                      </a:pPr>
                      <a:r>
                        <a:rPr lang="en"/>
                        <a:t>Delhi Capitals</a:t>
                      </a:r>
                      <a:endParaRPr/>
                    </a:p>
                  </a:txBody>
                  <a:tcPr marT="0" marB="0" marR="0" marL="0"/>
                </a:tc>
                <a:tc>
                  <a:txBody>
                    <a:bodyPr/>
                    <a:lstStyle/>
                    <a:p>
                      <a:pPr indent="0" lvl="0" marL="0" rtl="0" algn="r">
                        <a:lnSpc>
                          <a:spcPct val="115000"/>
                        </a:lnSpc>
                        <a:spcBef>
                          <a:spcPts val="0"/>
                        </a:spcBef>
                        <a:spcAft>
                          <a:spcPts val="0"/>
                        </a:spcAft>
                        <a:buNone/>
                      </a:pPr>
                      <a:r>
                        <a:rPr lang="en"/>
                        <a:t>659</a:t>
                      </a:r>
                      <a:endParaRPr/>
                    </a:p>
                  </a:txBody>
                  <a:tcPr marT="0" marB="0" marR="0" marL="0"/>
                </a:tc>
              </a:tr>
              <a:tr h="281750">
                <a:tc>
                  <a:txBody>
                    <a:bodyPr/>
                    <a:lstStyle/>
                    <a:p>
                      <a:pPr indent="0" lvl="0" marL="0" rtl="0" algn="l">
                        <a:spcBef>
                          <a:spcPts val="0"/>
                        </a:spcBef>
                        <a:spcAft>
                          <a:spcPts val="0"/>
                        </a:spcAft>
                        <a:buNone/>
                      </a:pPr>
                      <a:r>
                        <a:rPr lang="en"/>
                        <a:t>Gujarat Lions</a:t>
                      </a:r>
                      <a:endParaRPr/>
                    </a:p>
                  </a:txBody>
                  <a:tcPr marT="0" marB="0" marR="0" marL="0"/>
                </a:tc>
                <a:tc>
                  <a:txBody>
                    <a:bodyPr/>
                    <a:lstStyle/>
                    <a:p>
                      <a:pPr indent="0" lvl="0" marL="0" rtl="0" algn="r">
                        <a:lnSpc>
                          <a:spcPct val="115000"/>
                        </a:lnSpc>
                        <a:spcBef>
                          <a:spcPts val="0"/>
                        </a:spcBef>
                        <a:spcAft>
                          <a:spcPts val="0"/>
                        </a:spcAft>
                        <a:buNone/>
                      </a:pPr>
                      <a:r>
                        <a:rPr lang="en"/>
                        <a:t>624</a:t>
                      </a:r>
                      <a:endParaRPr/>
                    </a:p>
                  </a:txBody>
                  <a:tcPr marT="0" marB="0" marR="0" marL="0"/>
                </a:tc>
              </a:tr>
              <a:tr h="281750">
                <a:tc>
                  <a:txBody>
                    <a:bodyPr/>
                    <a:lstStyle/>
                    <a:p>
                      <a:pPr indent="0" lvl="0" marL="0" rtl="0" algn="l">
                        <a:spcBef>
                          <a:spcPts val="0"/>
                        </a:spcBef>
                        <a:spcAft>
                          <a:spcPts val="0"/>
                        </a:spcAft>
                        <a:buNone/>
                      </a:pPr>
                      <a:r>
                        <a:rPr lang="en"/>
                        <a:t>Rising Pune Supergiant</a:t>
                      </a:r>
                      <a:endParaRPr/>
                    </a:p>
                  </a:txBody>
                  <a:tcPr marT="0" marB="0" marR="0" marL="0"/>
                </a:tc>
                <a:tc>
                  <a:txBody>
                    <a:bodyPr/>
                    <a:lstStyle/>
                    <a:p>
                      <a:pPr indent="0" lvl="0" marL="0" rtl="0" algn="r">
                        <a:lnSpc>
                          <a:spcPct val="115000"/>
                        </a:lnSpc>
                        <a:spcBef>
                          <a:spcPts val="0"/>
                        </a:spcBef>
                        <a:spcAft>
                          <a:spcPts val="0"/>
                        </a:spcAft>
                        <a:buNone/>
                      </a:pPr>
                      <a:r>
                        <a:rPr lang="en"/>
                        <a:t>290</a:t>
                      </a:r>
                      <a:endParaRPr/>
                    </a:p>
                  </a:txBody>
                  <a:tcPr marT="0" marB="0" marR="0" marL="0"/>
                </a:tc>
              </a:tr>
              <a:tr h="281750">
                <a:tc>
                  <a:txBody>
                    <a:bodyPr/>
                    <a:lstStyle/>
                    <a:p>
                      <a:pPr indent="0" lvl="0" marL="0" rtl="0" algn="l">
                        <a:spcBef>
                          <a:spcPts val="0"/>
                        </a:spcBef>
                        <a:spcAft>
                          <a:spcPts val="0"/>
                        </a:spcAft>
                        <a:buNone/>
                      </a:pPr>
                      <a:r>
                        <a:rPr lang="en"/>
                        <a:t>Rising Pune Supergiants</a:t>
                      </a:r>
                      <a:endParaRPr/>
                    </a:p>
                  </a:txBody>
                  <a:tcPr marT="0" marB="0" marR="0" marL="0"/>
                </a:tc>
                <a:tc>
                  <a:txBody>
                    <a:bodyPr/>
                    <a:lstStyle/>
                    <a:p>
                      <a:pPr indent="0" lvl="0" marL="0" rtl="0" algn="r">
                        <a:lnSpc>
                          <a:spcPct val="115000"/>
                        </a:lnSpc>
                        <a:spcBef>
                          <a:spcPts val="0"/>
                        </a:spcBef>
                        <a:spcAft>
                          <a:spcPts val="0"/>
                        </a:spcAft>
                        <a:buNone/>
                      </a:pPr>
                      <a:r>
                        <a:rPr lang="en"/>
                        <a:t>242</a:t>
                      </a:r>
                      <a:endParaRPr/>
                    </a:p>
                  </a:txBody>
                  <a:tcPr marT="0" marB="0" marR="0" marL="0"/>
                </a:tc>
              </a:tr>
              <a:tr h="281750">
                <a:tc>
                  <a:txBody>
                    <a:bodyPr/>
                    <a:lstStyle/>
                    <a:p>
                      <a:pPr indent="0" lvl="0" marL="0" rtl="0" algn="l">
                        <a:spcBef>
                          <a:spcPts val="0"/>
                        </a:spcBef>
                        <a:spcAft>
                          <a:spcPts val="0"/>
                        </a:spcAft>
                        <a:buNone/>
                      </a:pPr>
                      <a:r>
                        <a:rPr lang="en"/>
                        <a:t>Kochi Tuskers Kerala</a:t>
                      </a:r>
                      <a:endParaRPr/>
                    </a:p>
                  </a:txBody>
                  <a:tcPr marT="0" marB="0" marR="0" marL="0"/>
                </a:tc>
                <a:tc>
                  <a:txBody>
                    <a:bodyPr/>
                    <a:lstStyle/>
                    <a:p>
                      <a:pPr indent="0" lvl="0" marL="0" rtl="0" algn="r">
                        <a:lnSpc>
                          <a:spcPct val="115000"/>
                        </a:lnSpc>
                        <a:spcBef>
                          <a:spcPts val="0"/>
                        </a:spcBef>
                        <a:spcAft>
                          <a:spcPts val="0"/>
                        </a:spcAft>
                        <a:buNone/>
                      </a:pPr>
                      <a:r>
                        <a:rPr lang="en"/>
                        <a:t>231</a:t>
                      </a:r>
                      <a:endParaRPr/>
                    </a:p>
                  </a:txBody>
                  <a:tcPr marT="0" marB="0" marR="0" marL="0"/>
                </a:tc>
              </a:tr>
            </a:tbl>
          </a:graphicData>
        </a:graphic>
      </p:graphicFrame>
      <p:sp>
        <p:nvSpPr>
          <p:cNvPr id="240" name="Google Shape;240;p38"/>
          <p:cNvSpPr txBox="1"/>
          <p:nvPr/>
        </p:nvSpPr>
        <p:spPr>
          <a:xfrm>
            <a:off x="887300" y="0"/>
            <a:ext cx="7431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Roboto"/>
                <a:ea typeface="Roboto"/>
                <a:cs typeface="Roboto"/>
                <a:sym typeface="Roboto"/>
              </a:rPr>
              <a:t>Total  No of Boundaries Scored by each team from deliveries_v02</a:t>
            </a:r>
            <a:endParaRPr b="1" sz="1800">
              <a:solidFill>
                <a:schemeClr val="dk2"/>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311700" y="180850"/>
            <a:ext cx="7331400" cy="587100"/>
          </a:xfrm>
          <a:prstGeom prst="rect">
            <a:avLst/>
          </a:prstGeom>
          <a:solidFill>
            <a:srgbClr val="00FFFF"/>
          </a:solidFill>
        </p:spPr>
        <p:txBody>
          <a:bodyPr anchorCtr="0" anchor="t" bIns="91425" lIns="91425" spcFirstLastPara="1" rIns="91425" wrap="square" tIns="91425">
            <a:normAutofit/>
          </a:bodyPr>
          <a:lstStyle/>
          <a:p>
            <a:pPr indent="0" lvl="0" marL="0" rtl="0" algn="l">
              <a:spcBef>
                <a:spcPts val="0"/>
              </a:spcBef>
              <a:spcAft>
                <a:spcPts val="0"/>
              </a:spcAft>
              <a:buNone/>
            </a:pPr>
            <a:r>
              <a:rPr lang="en"/>
              <a:t>Chart Graph of Total Boundaries scored by each team</a:t>
            </a:r>
            <a:endParaRPr/>
          </a:p>
        </p:txBody>
      </p:sp>
      <p:pic>
        <p:nvPicPr>
          <p:cNvPr id="246" name="Google Shape;246;p39"/>
          <p:cNvPicPr preferRelativeResize="0"/>
          <p:nvPr/>
        </p:nvPicPr>
        <p:blipFill>
          <a:blip r:embed="rId3">
            <a:alphaModFix/>
          </a:blip>
          <a:stretch>
            <a:fillRect/>
          </a:stretch>
        </p:blipFill>
        <p:spPr>
          <a:xfrm>
            <a:off x="152400" y="920350"/>
            <a:ext cx="6763570" cy="4070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311700" y="180850"/>
            <a:ext cx="8520600" cy="58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Q5.</a:t>
            </a:r>
            <a:r>
              <a:rPr lang="en" sz="1755">
                <a:solidFill>
                  <a:srgbClr val="484848"/>
                </a:solidFill>
                <a:highlight>
                  <a:srgbClr val="FFFFFF"/>
                </a:highlight>
                <a:latin typeface="Roboto Medium"/>
                <a:ea typeface="Roboto Medium"/>
                <a:cs typeface="Roboto Medium"/>
                <a:sym typeface="Roboto Medium"/>
              </a:rPr>
              <a:t>Write a query to fetch the total number of dot balls bowled by each team and order it in descending order of the total number of dot balls bowled.</a:t>
            </a:r>
            <a:endParaRPr sz="1755">
              <a:solidFill>
                <a:srgbClr val="484848"/>
              </a:solidFill>
              <a:highlight>
                <a:srgbClr val="FFFFFF"/>
              </a:highlight>
              <a:latin typeface="Roboto Medium"/>
              <a:ea typeface="Roboto Medium"/>
              <a:cs typeface="Roboto Medium"/>
              <a:sym typeface="Roboto Medium"/>
            </a:endParaRPr>
          </a:p>
          <a:p>
            <a:pPr indent="0" lvl="0" marL="0" rtl="0" algn="l">
              <a:spcBef>
                <a:spcPts val="0"/>
              </a:spcBef>
              <a:spcAft>
                <a:spcPts val="0"/>
              </a:spcAft>
              <a:buNone/>
            </a:pPr>
            <a:r>
              <a:t/>
            </a:r>
            <a:endParaRPr sz="1500"/>
          </a:p>
        </p:txBody>
      </p:sp>
      <p:sp>
        <p:nvSpPr>
          <p:cNvPr id="252" name="Google Shape;252;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select distinct bowling_team ,count(ball_result) as total_dot_balls</a:t>
            </a:r>
            <a:endParaRPr/>
          </a:p>
          <a:p>
            <a:pPr indent="0" lvl="0" marL="0" rtl="0" algn="l">
              <a:spcBef>
                <a:spcPts val="1200"/>
              </a:spcBef>
              <a:spcAft>
                <a:spcPts val="0"/>
              </a:spcAft>
              <a:buNone/>
            </a:pPr>
            <a:r>
              <a:rPr lang="en"/>
              <a:t>from deliveries_v02</a:t>
            </a:r>
            <a:endParaRPr/>
          </a:p>
          <a:p>
            <a:pPr indent="0" lvl="0" marL="0" rtl="0" algn="l">
              <a:spcBef>
                <a:spcPts val="1200"/>
              </a:spcBef>
              <a:spcAft>
                <a:spcPts val="0"/>
              </a:spcAft>
              <a:buNone/>
            </a:pPr>
            <a:r>
              <a:rPr lang="en"/>
              <a:t>where ball_result = 'dot'</a:t>
            </a:r>
            <a:endParaRPr/>
          </a:p>
          <a:p>
            <a:pPr indent="0" lvl="0" marL="0" rtl="0" algn="l">
              <a:spcBef>
                <a:spcPts val="1200"/>
              </a:spcBef>
              <a:spcAft>
                <a:spcPts val="0"/>
              </a:spcAft>
              <a:buNone/>
            </a:pPr>
            <a:r>
              <a:rPr lang="en"/>
              <a:t>group by bowling_team</a:t>
            </a:r>
            <a:endParaRPr/>
          </a:p>
          <a:p>
            <a:pPr indent="0" lvl="0" marL="0" rtl="0" algn="l">
              <a:spcBef>
                <a:spcPts val="1200"/>
              </a:spcBef>
              <a:spcAft>
                <a:spcPts val="0"/>
              </a:spcAft>
              <a:buNone/>
            </a:pPr>
            <a:r>
              <a:rPr lang="en"/>
              <a:t>order by total_dot_balls desc;</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graphicFrame>
        <p:nvGraphicFramePr>
          <p:cNvPr id="257" name="Google Shape;257;p41"/>
          <p:cNvGraphicFramePr/>
          <p:nvPr/>
        </p:nvGraphicFramePr>
        <p:xfrm>
          <a:off x="783175" y="72900"/>
          <a:ext cx="3000000" cy="3000000"/>
        </p:xfrm>
        <a:graphic>
          <a:graphicData uri="http://schemas.openxmlformats.org/drawingml/2006/table">
            <a:tbl>
              <a:tblPr>
                <a:noFill/>
                <a:tableStyleId>{86BFE061-0C28-415D-9E02-4BD9FB9F4F1E}</a:tableStyleId>
              </a:tblPr>
              <a:tblGrid>
                <a:gridCol w="2602475"/>
                <a:gridCol w="2602475"/>
              </a:tblGrid>
              <a:tr h="284925">
                <a:tc>
                  <a:txBody>
                    <a:bodyPr/>
                    <a:lstStyle/>
                    <a:p>
                      <a:pPr indent="0" lvl="0" marL="0" rtl="0" algn="l">
                        <a:spcBef>
                          <a:spcPts val="0"/>
                        </a:spcBef>
                        <a:spcAft>
                          <a:spcPts val="0"/>
                        </a:spcAft>
                        <a:buNone/>
                      </a:pPr>
                      <a:r>
                        <a:rPr lang="en" sz="700">
                          <a:solidFill>
                            <a:schemeClr val="accent2"/>
                          </a:solidFill>
                        </a:rPr>
                        <a:t>bowling_team</a:t>
                      </a:r>
                      <a:endParaRPr sz="400">
                        <a:solidFill>
                          <a:schemeClr val="accent2"/>
                        </a:solidFill>
                      </a:endParaRPr>
                    </a:p>
                  </a:txBody>
                  <a:tcPr marT="91425" marB="91425" marR="91425" marL="91425">
                    <a:solidFill>
                      <a:srgbClr val="A4C2F4"/>
                    </a:solidFill>
                  </a:tcPr>
                </a:tc>
                <a:tc>
                  <a:txBody>
                    <a:bodyPr/>
                    <a:lstStyle/>
                    <a:p>
                      <a:pPr indent="0" lvl="0" marL="0" rtl="0" algn="l">
                        <a:spcBef>
                          <a:spcPts val="0"/>
                        </a:spcBef>
                        <a:spcAft>
                          <a:spcPts val="0"/>
                        </a:spcAft>
                        <a:buNone/>
                      </a:pPr>
                      <a:r>
                        <a:rPr lang="en" sz="600"/>
                        <a:t>total_dot_balls</a:t>
                      </a:r>
                      <a:endParaRPr sz="300"/>
                    </a:p>
                  </a:txBody>
                  <a:tcPr marT="91425" marB="91425" marR="91425" marL="91425">
                    <a:lnB cap="flat" cmpd="sng" w="9525">
                      <a:solidFill>
                        <a:srgbClr val="CC4125"/>
                      </a:solidFill>
                      <a:prstDash val="solid"/>
                      <a:round/>
                      <a:headEnd len="sm" w="sm" type="none"/>
                      <a:tailEnd len="sm" w="sm" type="none"/>
                    </a:lnB>
                    <a:solidFill>
                      <a:srgbClr val="A4C2F4"/>
                    </a:solidFill>
                  </a:tcPr>
                </a:tc>
              </a:tr>
              <a:tr h="284925">
                <a:tc>
                  <a:txBody>
                    <a:bodyPr/>
                    <a:lstStyle/>
                    <a:p>
                      <a:pPr indent="0" lvl="0" marL="0" rtl="0" algn="l">
                        <a:spcBef>
                          <a:spcPts val="0"/>
                        </a:spcBef>
                        <a:spcAft>
                          <a:spcPts val="0"/>
                        </a:spcAft>
                        <a:buNone/>
                      </a:pPr>
                      <a:r>
                        <a:rPr lang="en" sz="600"/>
                        <a:t>Mumbai Indians</a:t>
                      </a:r>
                      <a:endParaRPr sz="300"/>
                    </a:p>
                  </a:txBody>
                  <a:tcPr marT="91425" marB="91425" marR="91425" marL="91425">
                    <a:lnR cap="flat" cmpd="sng" w="9525">
                      <a:solidFill>
                        <a:srgbClr val="CC4125"/>
                      </a:solidFill>
                      <a:prstDash val="solid"/>
                      <a:round/>
                      <a:headEnd len="sm" w="sm" type="none"/>
                      <a:tailEnd len="sm" w="sm" type="none"/>
                    </a:lnR>
                    <a:solidFill>
                      <a:srgbClr val="FFD966"/>
                    </a:solidFill>
                  </a:tcPr>
                </a:tc>
                <a:tc>
                  <a:txBody>
                    <a:bodyPr/>
                    <a:lstStyle/>
                    <a:p>
                      <a:pPr indent="0" lvl="0" marL="0" rtl="0" algn="r">
                        <a:lnSpc>
                          <a:spcPct val="115000"/>
                        </a:lnSpc>
                        <a:spcBef>
                          <a:spcPts val="0"/>
                        </a:spcBef>
                        <a:spcAft>
                          <a:spcPts val="0"/>
                        </a:spcAft>
                        <a:buNone/>
                      </a:pPr>
                      <a:r>
                        <a:rPr lang="en" sz="600"/>
                        <a:t>8714</a:t>
                      </a:r>
                      <a:endParaRPr sz="300"/>
                    </a:p>
                  </a:txBody>
                  <a:tcPr marT="91425" marB="91425" marR="91425" marL="91425">
                    <a:lnL cap="flat" cmpd="sng" w="9525">
                      <a:solidFill>
                        <a:srgbClr val="CC4125"/>
                      </a:solidFill>
                      <a:prstDash val="solid"/>
                      <a:round/>
                      <a:headEnd len="sm" w="sm" type="none"/>
                      <a:tailEnd len="sm" w="sm" type="none"/>
                    </a:lnL>
                    <a:lnR cap="flat" cmpd="sng" w="9525">
                      <a:solidFill>
                        <a:srgbClr val="CC4125"/>
                      </a:solidFill>
                      <a:prstDash val="solid"/>
                      <a:round/>
                      <a:headEnd len="sm" w="sm" type="none"/>
                      <a:tailEnd len="sm" w="sm" type="none"/>
                    </a:lnR>
                    <a:lnT cap="flat" cmpd="sng" w="9525">
                      <a:solidFill>
                        <a:srgbClr val="CC4125"/>
                      </a:solidFill>
                      <a:prstDash val="solid"/>
                      <a:round/>
                      <a:headEnd len="sm" w="sm" type="none"/>
                      <a:tailEnd len="sm" w="sm" type="none"/>
                    </a:lnT>
                    <a:lnB cap="flat" cmpd="sng" w="9525">
                      <a:solidFill>
                        <a:srgbClr val="CC4125"/>
                      </a:solidFill>
                      <a:prstDash val="solid"/>
                      <a:round/>
                      <a:headEnd len="sm" w="sm" type="none"/>
                      <a:tailEnd len="sm" w="sm" type="none"/>
                    </a:lnB>
                  </a:tcPr>
                </a:tc>
              </a:tr>
              <a:tr h="284925">
                <a:tc>
                  <a:txBody>
                    <a:bodyPr/>
                    <a:lstStyle/>
                    <a:p>
                      <a:pPr indent="0" lvl="0" marL="0" rtl="0" algn="l">
                        <a:spcBef>
                          <a:spcPts val="0"/>
                        </a:spcBef>
                        <a:spcAft>
                          <a:spcPts val="0"/>
                        </a:spcAft>
                        <a:buNone/>
                      </a:pPr>
                      <a:r>
                        <a:rPr lang="en" sz="600"/>
                        <a:t>Royal Challengers Bangalore</a:t>
                      </a:r>
                      <a:endParaRPr sz="300"/>
                    </a:p>
                  </a:txBody>
                  <a:tcPr marT="91425" marB="91425" marR="91425" marL="91425">
                    <a:lnR cap="flat" cmpd="sng" w="9525">
                      <a:solidFill>
                        <a:srgbClr val="CC4125"/>
                      </a:solidFill>
                      <a:prstDash val="solid"/>
                      <a:round/>
                      <a:headEnd len="sm" w="sm" type="none"/>
                      <a:tailEnd len="sm" w="sm" type="none"/>
                    </a:lnR>
                    <a:solidFill>
                      <a:srgbClr val="FFD966"/>
                    </a:solidFill>
                  </a:tcPr>
                </a:tc>
                <a:tc>
                  <a:txBody>
                    <a:bodyPr/>
                    <a:lstStyle/>
                    <a:p>
                      <a:pPr indent="0" lvl="0" marL="0" rtl="0" algn="r">
                        <a:lnSpc>
                          <a:spcPct val="115000"/>
                        </a:lnSpc>
                        <a:spcBef>
                          <a:spcPts val="0"/>
                        </a:spcBef>
                        <a:spcAft>
                          <a:spcPts val="0"/>
                        </a:spcAft>
                        <a:buNone/>
                      </a:pPr>
                      <a:r>
                        <a:rPr lang="en" sz="600"/>
                        <a:t>7955</a:t>
                      </a:r>
                      <a:endParaRPr sz="300"/>
                    </a:p>
                  </a:txBody>
                  <a:tcPr marT="91425" marB="91425" marR="91425" marL="91425">
                    <a:lnL cap="flat" cmpd="sng" w="9525">
                      <a:solidFill>
                        <a:srgbClr val="CC4125"/>
                      </a:solidFill>
                      <a:prstDash val="solid"/>
                      <a:round/>
                      <a:headEnd len="sm" w="sm" type="none"/>
                      <a:tailEnd len="sm" w="sm" type="none"/>
                    </a:lnL>
                    <a:lnR cap="flat" cmpd="sng" w="9525">
                      <a:solidFill>
                        <a:srgbClr val="CC4125"/>
                      </a:solidFill>
                      <a:prstDash val="solid"/>
                      <a:round/>
                      <a:headEnd len="sm" w="sm" type="none"/>
                      <a:tailEnd len="sm" w="sm" type="none"/>
                    </a:lnR>
                    <a:lnT cap="flat" cmpd="sng" w="9525">
                      <a:solidFill>
                        <a:srgbClr val="CC4125"/>
                      </a:solidFill>
                      <a:prstDash val="solid"/>
                      <a:round/>
                      <a:headEnd len="sm" w="sm" type="none"/>
                      <a:tailEnd len="sm" w="sm" type="none"/>
                    </a:lnT>
                    <a:lnB cap="flat" cmpd="sng" w="9525">
                      <a:solidFill>
                        <a:srgbClr val="CC4125"/>
                      </a:solidFill>
                      <a:prstDash val="solid"/>
                      <a:round/>
                      <a:headEnd len="sm" w="sm" type="none"/>
                      <a:tailEnd len="sm" w="sm" type="none"/>
                    </a:lnB>
                  </a:tcPr>
                </a:tc>
              </a:tr>
              <a:tr h="284925">
                <a:tc>
                  <a:txBody>
                    <a:bodyPr/>
                    <a:lstStyle/>
                    <a:p>
                      <a:pPr indent="0" lvl="0" marL="0" rtl="0" algn="l">
                        <a:spcBef>
                          <a:spcPts val="0"/>
                        </a:spcBef>
                        <a:spcAft>
                          <a:spcPts val="0"/>
                        </a:spcAft>
                        <a:buNone/>
                      </a:pPr>
                      <a:r>
                        <a:rPr lang="en" sz="600"/>
                        <a:t>Kolkata Knight Riders</a:t>
                      </a:r>
                      <a:endParaRPr sz="300"/>
                    </a:p>
                  </a:txBody>
                  <a:tcPr marT="91425" marB="91425" marR="91425" marL="91425">
                    <a:lnR cap="flat" cmpd="sng" w="9525">
                      <a:solidFill>
                        <a:srgbClr val="CC4125"/>
                      </a:solidFill>
                      <a:prstDash val="solid"/>
                      <a:round/>
                      <a:headEnd len="sm" w="sm" type="none"/>
                      <a:tailEnd len="sm" w="sm" type="none"/>
                    </a:lnR>
                    <a:solidFill>
                      <a:srgbClr val="FFD966"/>
                    </a:solidFill>
                  </a:tcPr>
                </a:tc>
                <a:tc>
                  <a:txBody>
                    <a:bodyPr/>
                    <a:lstStyle/>
                    <a:p>
                      <a:pPr indent="0" lvl="0" marL="0" rtl="0" algn="r">
                        <a:lnSpc>
                          <a:spcPct val="115000"/>
                        </a:lnSpc>
                        <a:spcBef>
                          <a:spcPts val="0"/>
                        </a:spcBef>
                        <a:spcAft>
                          <a:spcPts val="0"/>
                        </a:spcAft>
                        <a:buNone/>
                      </a:pPr>
                      <a:r>
                        <a:rPr lang="en" sz="600"/>
                        <a:t>7894</a:t>
                      </a:r>
                      <a:endParaRPr sz="300"/>
                    </a:p>
                  </a:txBody>
                  <a:tcPr marT="91425" marB="91425" marR="91425" marL="91425">
                    <a:lnL cap="flat" cmpd="sng" w="9525">
                      <a:solidFill>
                        <a:srgbClr val="CC4125"/>
                      </a:solidFill>
                      <a:prstDash val="solid"/>
                      <a:round/>
                      <a:headEnd len="sm" w="sm" type="none"/>
                      <a:tailEnd len="sm" w="sm" type="none"/>
                    </a:lnL>
                    <a:lnR cap="flat" cmpd="sng" w="9525">
                      <a:solidFill>
                        <a:srgbClr val="CC4125"/>
                      </a:solidFill>
                      <a:prstDash val="solid"/>
                      <a:round/>
                      <a:headEnd len="sm" w="sm" type="none"/>
                      <a:tailEnd len="sm" w="sm" type="none"/>
                    </a:lnR>
                    <a:lnT cap="flat" cmpd="sng" w="9525">
                      <a:solidFill>
                        <a:srgbClr val="CC4125"/>
                      </a:solidFill>
                      <a:prstDash val="solid"/>
                      <a:round/>
                      <a:headEnd len="sm" w="sm" type="none"/>
                      <a:tailEnd len="sm" w="sm" type="none"/>
                    </a:lnT>
                    <a:lnB cap="flat" cmpd="sng" w="9525">
                      <a:solidFill>
                        <a:srgbClr val="CC4125"/>
                      </a:solidFill>
                      <a:prstDash val="solid"/>
                      <a:round/>
                      <a:headEnd len="sm" w="sm" type="none"/>
                      <a:tailEnd len="sm" w="sm" type="none"/>
                    </a:lnB>
                  </a:tcPr>
                </a:tc>
              </a:tr>
              <a:tr h="284925">
                <a:tc>
                  <a:txBody>
                    <a:bodyPr/>
                    <a:lstStyle/>
                    <a:p>
                      <a:pPr indent="0" lvl="0" marL="0" rtl="0" algn="l">
                        <a:spcBef>
                          <a:spcPts val="0"/>
                        </a:spcBef>
                        <a:spcAft>
                          <a:spcPts val="0"/>
                        </a:spcAft>
                        <a:buNone/>
                      </a:pPr>
                      <a:r>
                        <a:rPr lang="en" sz="600"/>
                        <a:t>Kings XI Punjab</a:t>
                      </a:r>
                      <a:endParaRPr sz="300"/>
                    </a:p>
                  </a:txBody>
                  <a:tcPr marT="91425" marB="91425" marR="91425" marL="91425">
                    <a:lnR cap="flat" cmpd="sng" w="9525">
                      <a:solidFill>
                        <a:srgbClr val="CC4125"/>
                      </a:solidFill>
                      <a:prstDash val="solid"/>
                      <a:round/>
                      <a:headEnd len="sm" w="sm" type="none"/>
                      <a:tailEnd len="sm" w="sm" type="none"/>
                    </a:lnR>
                    <a:solidFill>
                      <a:srgbClr val="FFD966"/>
                    </a:solidFill>
                  </a:tcPr>
                </a:tc>
                <a:tc>
                  <a:txBody>
                    <a:bodyPr/>
                    <a:lstStyle/>
                    <a:p>
                      <a:pPr indent="0" lvl="0" marL="0" rtl="0" algn="r">
                        <a:lnSpc>
                          <a:spcPct val="115000"/>
                        </a:lnSpc>
                        <a:spcBef>
                          <a:spcPts val="0"/>
                        </a:spcBef>
                        <a:spcAft>
                          <a:spcPts val="0"/>
                        </a:spcAft>
                        <a:buNone/>
                      </a:pPr>
                      <a:r>
                        <a:rPr lang="en" sz="600"/>
                        <a:t>7679</a:t>
                      </a:r>
                      <a:endParaRPr sz="300"/>
                    </a:p>
                  </a:txBody>
                  <a:tcPr marT="91425" marB="91425" marR="91425" marL="91425">
                    <a:lnL cap="flat" cmpd="sng" w="9525">
                      <a:solidFill>
                        <a:srgbClr val="CC4125"/>
                      </a:solidFill>
                      <a:prstDash val="solid"/>
                      <a:round/>
                      <a:headEnd len="sm" w="sm" type="none"/>
                      <a:tailEnd len="sm" w="sm" type="none"/>
                    </a:lnL>
                    <a:lnR cap="flat" cmpd="sng" w="9525">
                      <a:solidFill>
                        <a:srgbClr val="CC4125"/>
                      </a:solidFill>
                      <a:prstDash val="solid"/>
                      <a:round/>
                      <a:headEnd len="sm" w="sm" type="none"/>
                      <a:tailEnd len="sm" w="sm" type="none"/>
                    </a:lnR>
                    <a:lnT cap="flat" cmpd="sng" w="9525">
                      <a:solidFill>
                        <a:srgbClr val="CC4125"/>
                      </a:solidFill>
                      <a:prstDash val="solid"/>
                      <a:round/>
                      <a:headEnd len="sm" w="sm" type="none"/>
                      <a:tailEnd len="sm" w="sm" type="none"/>
                    </a:lnT>
                    <a:lnB cap="flat" cmpd="sng" w="9525">
                      <a:solidFill>
                        <a:srgbClr val="CC4125"/>
                      </a:solidFill>
                      <a:prstDash val="solid"/>
                      <a:round/>
                      <a:headEnd len="sm" w="sm" type="none"/>
                      <a:tailEnd len="sm" w="sm" type="none"/>
                    </a:lnB>
                  </a:tcPr>
                </a:tc>
              </a:tr>
              <a:tr h="284925">
                <a:tc>
                  <a:txBody>
                    <a:bodyPr/>
                    <a:lstStyle/>
                    <a:p>
                      <a:pPr indent="0" lvl="0" marL="0" rtl="0" algn="l">
                        <a:spcBef>
                          <a:spcPts val="0"/>
                        </a:spcBef>
                        <a:spcAft>
                          <a:spcPts val="0"/>
                        </a:spcAft>
                        <a:buNone/>
                      </a:pPr>
                      <a:r>
                        <a:rPr lang="en" sz="600"/>
                        <a:t>Chennai Super Kings</a:t>
                      </a:r>
                      <a:endParaRPr sz="300"/>
                    </a:p>
                  </a:txBody>
                  <a:tcPr marT="91425" marB="91425" marR="91425" marL="91425">
                    <a:lnR cap="flat" cmpd="sng" w="9525">
                      <a:solidFill>
                        <a:srgbClr val="CC4125"/>
                      </a:solidFill>
                      <a:prstDash val="solid"/>
                      <a:round/>
                      <a:headEnd len="sm" w="sm" type="none"/>
                      <a:tailEnd len="sm" w="sm" type="none"/>
                    </a:lnR>
                    <a:solidFill>
                      <a:srgbClr val="FFD966"/>
                    </a:solidFill>
                  </a:tcPr>
                </a:tc>
                <a:tc>
                  <a:txBody>
                    <a:bodyPr/>
                    <a:lstStyle/>
                    <a:p>
                      <a:pPr indent="0" lvl="0" marL="0" rtl="0" algn="r">
                        <a:lnSpc>
                          <a:spcPct val="115000"/>
                        </a:lnSpc>
                        <a:spcBef>
                          <a:spcPts val="0"/>
                        </a:spcBef>
                        <a:spcAft>
                          <a:spcPts val="0"/>
                        </a:spcAft>
                        <a:buNone/>
                      </a:pPr>
                      <a:r>
                        <a:rPr lang="en" sz="600"/>
                        <a:t>7593</a:t>
                      </a:r>
                      <a:endParaRPr sz="300"/>
                    </a:p>
                  </a:txBody>
                  <a:tcPr marT="91425" marB="91425" marR="91425" marL="91425">
                    <a:lnL cap="flat" cmpd="sng" w="9525">
                      <a:solidFill>
                        <a:srgbClr val="CC4125"/>
                      </a:solidFill>
                      <a:prstDash val="solid"/>
                      <a:round/>
                      <a:headEnd len="sm" w="sm" type="none"/>
                      <a:tailEnd len="sm" w="sm" type="none"/>
                    </a:lnL>
                    <a:lnR cap="flat" cmpd="sng" w="9525">
                      <a:solidFill>
                        <a:srgbClr val="CC4125"/>
                      </a:solidFill>
                      <a:prstDash val="solid"/>
                      <a:round/>
                      <a:headEnd len="sm" w="sm" type="none"/>
                      <a:tailEnd len="sm" w="sm" type="none"/>
                    </a:lnR>
                    <a:lnT cap="flat" cmpd="sng" w="9525">
                      <a:solidFill>
                        <a:srgbClr val="CC4125"/>
                      </a:solidFill>
                      <a:prstDash val="solid"/>
                      <a:round/>
                      <a:headEnd len="sm" w="sm" type="none"/>
                      <a:tailEnd len="sm" w="sm" type="none"/>
                    </a:lnT>
                    <a:lnB cap="flat" cmpd="sng" w="9525">
                      <a:solidFill>
                        <a:srgbClr val="CC4125"/>
                      </a:solidFill>
                      <a:prstDash val="solid"/>
                      <a:round/>
                      <a:headEnd len="sm" w="sm" type="none"/>
                      <a:tailEnd len="sm" w="sm" type="none"/>
                    </a:lnB>
                  </a:tcPr>
                </a:tc>
              </a:tr>
              <a:tr h="284925">
                <a:tc>
                  <a:txBody>
                    <a:bodyPr/>
                    <a:lstStyle/>
                    <a:p>
                      <a:pPr indent="0" lvl="0" marL="0" rtl="0" algn="l">
                        <a:spcBef>
                          <a:spcPts val="0"/>
                        </a:spcBef>
                        <a:spcAft>
                          <a:spcPts val="0"/>
                        </a:spcAft>
                        <a:buNone/>
                      </a:pPr>
                      <a:r>
                        <a:rPr lang="en" sz="600"/>
                        <a:t>Rajasthan Royals</a:t>
                      </a:r>
                      <a:endParaRPr sz="300"/>
                    </a:p>
                  </a:txBody>
                  <a:tcPr marT="91425" marB="91425" marR="91425" marL="91425">
                    <a:lnR cap="flat" cmpd="sng" w="9525">
                      <a:solidFill>
                        <a:srgbClr val="CC4125"/>
                      </a:solidFill>
                      <a:prstDash val="solid"/>
                      <a:round/>
                      <a:headEnd len="sm" w="sm" type="none"/>
                      <a:tailEnd len="sm" w="sm" type="none"/>
                    </a:lnR>
                    <a:solidFill>
                      <a:srgbClr val="FFD966"/>
                    </a:solidFill>
                  </a:tcPr>
                </a:tc>
                <a:tc>
                  <a:txBody>
                    <a:bodyPr/>
                    <a:lstStyle/>
                    <a:p>
                      <a:pPr indent="0" lvl="0" marL="0" rtl="0" algn="r">
                        <a:lnSpc>
                          <a:spcPct val="115000"/>
                        </a:lnSpc>
                        <a:spcBef>
                          <a:spcPts val="0"/>
                        </a:spcBef>
                        <a:spcAft>
                          <a:spcPts val="0"/>
                        </a:spcAft>
                        <a:buNone/>
                      </a:pPr>
                      <a:r>
                        <a:rPr lang="en" sz="600"/>
                        <a:t>6665</a:t>
                      </a:r>
                      <a:endParaRPr sz="300"/>
                    </a:p>
                  </a:txBody>
                  <a:tcPr marT="91425" marB="91425" marR="91425" marL="91425">
                    <a:lnL cap="flat" cmpd="sng" w="9525">
                      <a:solidFill>
                        <a:srgbClr val="CC4125"/>
                      </a:solidFill>
                      <a:prstDash val="solid"/>
                      <a:round/>
                      <a:headEnd len="sm" w="sm" type="none"/>
                      <a:tailEnd len="sm" w="sm" type="none"/>
                    </a:lnL>
                    <a:lnR cap="flat" cmpd="sng" w="9525">
                      <a:solidFill>
                        <a:srgbClr val="CC4125"/>
                      </a:solidFill>
                      <a:prstDash val="solid"/>
                      <a:round/>
                      <a:headEnd len="sm" w="sm" type="none"/>
                      <a:tailEnd len="sm" w="sm" type="none"/>
                    </a:lnR>
                    <a:lnT cap="flat" cmpd="sng" w="9525">
                      <a:solidFill>
                        <a:srgbClr val="CC4125"/>
                      </a:solidFill>
                      <a:prstDash val="solid"/>
                      <a:round/>
                      <a:headEnd len="sm" w="sm" type="none"/>
                      <a:tailEnd len="sm" w="sm" type="none"/>
                    </a:lnT>
                    <a:lnB cap="flat" cmpd="sng" w="9525">
                      <a:solidFill>
                        <a:srgbClr val="CC4125"/>
                      </a:solidFill>
                      <a:prstDash val="solid"/>
                      <a:round/>
                      <a:headEnd len="sm" w="sm" type="none"/>
                      <a:tailEnd len="sm" w="sm" type="none"/>
                    </a:lnB>
                  </a:tcPr>
                </a:tc>
              </a:tr>
              <a:tr h="284925">
                <a:tc>
                  <a:txBody>
                    <a:bodyPr/>
                    <a:lstStyle/>
                    <a:p>
                      <a:pPr indent="0" lvl="0" marL="0" rtl="0" algn="l">
                        <a:spcBef>
                          <a:spcPts val="0"/>
                        </a:spcBef>
                        <a:spcAft>
                          <a:spcPts val="0"/>
                        </a:spcAft>
                        <a:buNone/>
                      </a:pPr>
                      <a:r>
                        <a:rPr lang="en" sz="600"/>
                        <a:t>Delhi Daredevils</a:t>
                      </a:r>
                      <a:endParaRPr sz="300"/>
                    </a:p>
                  </a:txBody>
                  <a:tcPr marT="91425" marB="91425" marR="91425" marL="91425">
                    <a:lnR cap="flat" cmpd="sng" w="9525">
                      <a:solidFill>
                        <a:srgbClr val="CC4125"/>
                      </a:solidFill>
                      <a:prstDash val="solid"/>
                      <a:round/>
                      <a:headEnd len="sm" w="sm" type="none"/>
                      <a:tailEnd len="sm" w="sm" type="none"/>
                    </a:lnR>
                    <a:solidFill>
                      <a:srgbClr val="FFD966"/>
                    </a:solidFill>
                  </a:tcPr>
                </a:tc>
                <a:tc>
                  <a:txBody>
                    <a:bodyPr/>
                    <a:lstStyle/>
                    <a:p>
                      <a:pPr indent="0" lvl="0" marL="0" rtl="0" algn="r">
                        <a:lnSpc>
                          <a:spcPct val="115000"/>
                        </a:lnSpc>
                        <a:spcBef>
                          <a:spcPts val="0"/>
                        </a:spcBef>
                        <a:spcAft>
                          <a:spcPts val="0"/>
                        </a:spcAft>
                        <a:buNone/>
                      </a:pPr>
                      <a:r>
                        <a:rPr lang="en" sz="600"/>
                        <a:t>6520</a:t>
                      </a:r>
                      <a:endParaRPr sz="300"/>
                    </a:p>
                  </a:txBody>
                  <a:tcPr marT="91425" marB="91425" marR="91425" marL="91425">
                    <a:lnL cap="flat" cmpd="sng" w="9525">
                      <a:solidFill>
                        <a:srgbClr val="CC4125"/>
                      </a:solidFill>
                      <a:prstDash val="solid"/>
                      <a:round/>
                      <a:headEnd len="sm" w="sm" type="none"/>
                      <a:tailEnd len="sm" w="sm" type="none"/>
                    </a:lnL>
                    <a:lnR cap="flat" cmpd="sng" w="9525">
                      <a:solidFill>
                        <a:srgbClr val="CC4125"/>
                      </a:solidFill>
                      <a:prstDash val="solid"/>
                      <a:round/>
                      <a:headEnd len="sm" w="sm" type="none"/>
                      <a:tailEnd len="sm" w="sm" type="none"/>
                    </a:lnR>
                    <a:lnT cap="flat" cmpd="sng" w="9525">
                      <a:solidFill>
                        <a:srgbClr val="CC4125"/>
                      </a:solidFill>
                      <a:prstDash val="solid"/>
                      <a:round/>
                      <a:headEnd len="sm" w="sm" type="none"/>
                      <a:tailEnd len="sm" w="sm" type="none"/>
                    </a:lnT>
                    <a:lnB cap="flat" cmpd="sng" w="9525">
                      <a:solidFill>
                        <a:srgbClr val="CC4125"/>
                      </a:solidFill>
                      <a:prstDash val="solid"/>
                      <a:round/>
                      <a:headEnd len="sm" w="sm" type="none"/>
                      <a:tailEnd len="sm" w="sm" type="none"/>
                    </a:lnB>
                  </a:tcPr>
                </a:tc>
              </a:tr>
              <a:tr h="284925">
                <a:tc>
                  <a:txBody>
                    <a:bodyPr/>
                    <a:lstStyle/>
                    <a:p>
                      <a:pPr indent="0" lvl="0" marL="0" rtl="0" algn="l">
                        <a:spcBef>
                          <a:spcPts val="0"/>
                        </a:spcBef>
                        <a:spcAft>
                          <a:spcPts val="0"/>
                        </a:spcAft>
                        <a:buNone/>
                      </a:pPr>
                      <a:r>
                        <a:rPr lang="en" sz="600"/>
                        <a:t>Sunrisers Hyderabad</a:t>
                      </a:r>
                      <a:endParaRPr sz="300"/>
                    </a:p>
                  </a:txBody>
                  <a:tcPr marT="91425" marB="91425" marR="91425" marL="91425">
                    <a:lnR cap="flat" cmpd="sng" w="9525">
                      <a:solidFill>
                        <a:srgbClr val="CC4125"/>
                      </a:solidFill>
                      <a:prstDash val="solid"/>
                      <a:round/>
                      <a:headEnd len="sm" w="sm" type="none"/>
                      <a:tailEnd len="sm" w="sm" type="none"/>
                    </a:lnR>
                    <a:solidFill>
                      <a:srgbClr val="FFD966"/>
                    </a:solidFill>
                  </a:tcPr>
                </a:tc>
                <a:tc>
                  <a:txBody>
                    <a:bodyPr/>
                    <a:lstStyle/>
                    <a:p>
                      <a:pPr indent="0" lvl="0" marL="0" rtl="0" algn="r">
                        <a:lnSpc>
                          <a:spcPct val="115000"/>
                        </a:lnSpc>
                        <a:spcBef>
                          <a:spcPts val="0"/>
                        </a:spcBef>
                        <a:spcAft>
                          <a:spcPts val="0"/>
                        </a:spcAft>
                        <a:buNone/>
                      </a:pPr>
                      <a:r>
                        <a:rPr lang="en" sz="600"/>
                        <a:t>5248</a:t>
                      </a:r>
                      <a:endParaRPr sz="300"/>
                    </a:p>
                  </a:txBody>
                  <a:tcPr marT="91425" marB="91425" marR="91425" marL="91425">
                    <a:lnL cap="flat" cmpd="sng" w="9525">
                      <a:solidFill>
                        <a:srgbClr val="CC4125"/>
                      </a:solidFill>
                      <a:prstDash val="solid"/>
                      <a:round/>
                      <a:headEnd len="sm" w="sm" type="none"/>
                      <a:tailEnd len="sm" w="sm" type="none"/>
                    </a:lnL>
                    <a:lnR cap="flat" cmpd="sng" w="9525">
                      <a:solidFill>
                        <a:srgbClr val="CC4125"/>
                      </a:solidFill>
                      <a:prstDash val="solid"/>
                      <a:round/>
                      <a:headEnd len="sm" w="sm" type="none"/>
                      <a:tailEnd len="sm" w="sm" type="none"/>
                    </a:lnR>
                    <a:lnT cap="flat" cmpd="sng" w="9525">
                      <a:solidFill>
                        <a:srgbClr val="CC4125"/>
                      </a:solidFill>
                      <a:prstDash val="solid"/>
                      <a:round/>
                      <a:headEnd len="sm" w="sm" type="none"/>
                      <a:tailEnd len="sm" w="sm" type="none"/>
                    </a:lnT>
                    <a:lnB cap="flat" cmpd="sng" w="9525">
                      <a:solidFill>
                        <a:srgbClr val="CC4125"/>
                      </a:solidFill>
                      <a:prstDash val="solid"/>
                      <a:round/>
                      <a:headEnd len="sm" w="sm" type="none"/>
                      <a:tailEnd len="sm" w="sm" type="none"/>
                    </a:lnB>
                  </a:tcPr>
                </a:tc>
              </a:tr>
              <a:tr h="284925">
                <a:tc>
                  <a:txBody>
                    <a:bodyPr/>
                    <a:lstStyle/>
                    <a:p>
                      <a:pPr indent="0" lvl="0" marL="0" rtl="0" algn="l">
                        <a:spcBef>
                          <a:spcPts val="0"/>
                        </a:spcBef>
                        <a:spcAft>
                          <a:spcPts val="0"/>
                        </a:spcAft>
                        <a:buNone/>
                      </a:pPr>
                      <a:r>
                        <a:rPr lang="en" sz="600"/>
                        <a:t>Deccan Chargers</a:t>
                      </a:r>
                      <a:endParaRPr sz="300"/>
                    </a:p>
                  </a:txBody>
                  <a:tcPr marT="91425" marB="91425" marR="91425" marL="91425">
                    <a:lnR cap="flat" cmpd="sng" w="9525">
                      <a:solidFill>
                        <a:srgbClr val="CC4125"/>
                      </a:solidFill>
                      <a:prstDash val="solid"/>
                      <a:round/>
                      <a:headEnd len="sm" w="sm" type="none"/>
                      <a:tailEnd len="sm" w="sm" type="none"/>
                    </a:lnR>
                    <a:solidFill>
                      <a:srgbClr val="FFD966"/>
                    </a:solidFill>
                  </a:tcPr>
                </a:tc>
                <a:tc>
                  <a:txBody>
                    <a:bodyPr/>
                    <a:lstStyle/>
                    <a:p>
                      <a:pPr indent="0" lvl="0" marL="0" rtl="0" algn="r">
                        <a:lnSpc>
                          <a:spcPct val="115000"/>
                        </a:lnSpc>
                        <a:spcBef>
                          <a:spcPts val="0"/>
                        </a:spcBef>
                        <a:spcAft>
                          <a:spcPts val="0"/>
                        </a:spcAft>
                        <a:buNone/>
                      </a:pPr>
                      <a:r>
                        <a:rPr lang="en" sz="600"/>
                        <a:t>3306</a:t>
                      </a:r>
                      <a:endParaRPr sz="300"/>
                    </a:p>
                  </a:txBody>
                  <a:tcPr marT="91425" marB="91425" marR="91425" marL="91425">
                    <a:lnL cap="flat" cmpd="sng" w="9525">
                      <a:solidFill>
                        <a:srgbClr val="CC4125"/>
                      </a:solidFill>
                      <a:prstDash val="solid"/>
                      <a:round/>
                      <a:headEnd len="sm" w="sm" type="none"/>
                      <a:tailEnd len="sm" w="sm" type="none"/>
                    </a:lnL>
                    <a:lnR cap="flat" cmpd="sng" w="9525">
                      <a:solidFill>
                        <a:srgbClr val="CC4125"/>
                      </a:solidFill>
                      <a:prstDash val="solid"/>
                      <a:round/>
                      <a:headEnd len="sm" w="sm" type="none"/>
                      <a:tailEnd len="sm" w="sm" type="none"/>
                    </a:lnR>
                    <a:lnT cap="flat" cmpd="sng" w="9525">
                      <a:solidFill>
                        <a:srgbClr val="CC4125"/>
                      </a:solidFill>
                      <a:prstDash val="solid"/>
                      <a:round/>
                      <a:headEnd len="sm" w="sm" type="none"/>
                      <a:tailEnd len="sm" w="sm" type="none"/>
                    </a:lnT>
                    <a:lnB cap="flat" cmpd="sng" w="9525">
                      <a:solidFill>
                        <a:srgbClr val="CC4125"/>
                      </a:solidFill>
                      <a:prstDash val="solid"/>
                      <a:round/>
                      <a:headEnd len="sm" w="sm" type="none"/>
                      <a:tailEnd len="sm" w="sm" type="none"/>
                    </a:lnB>
                  </a:tcPr>
                </a:tc>
              </a:tr>
              <a:tr h="284925">
                <a:tc>
                  <a:txBody>
                    <a:bodyPr/>
                    <a:lstStyle/>
                    <a:p>
                      <a:pPr indent="0" lvl="0" marL="0" rtl="0" algn="l">
                        <a:spcBef>
                          <a:spcPts val="0"/>
                        </a:spcBef>
                        <a:spcAft>
                          <a:spcPts val="0"/>
                        </a:spcAft>
                        <a:buNone/>
                      </a:pPr>
                      <a:r>
                        <a:rPr lang="en" sz="600"/>
                        <a:t>Pune Warriors</a:t>
                      </a:r>
                      <a:endParaRPr sz="300"/>
                    </a:p>
                  </a:txBody>
                  <a:tcPr marT="91425" marB="91425" marR="91425" marL="91425">
                    <a:lnR cap="flat" cmpd="sng" w="9525">
                      <a:solidFill>
                        <a:srgbClr val="CC4125"/>
                      </a:solidFill>
                      <a:prstDash val="solid"/>
                      <a:round/>
                      <a:headEnd len="sm" w="sm" type="none"/>
                      <a:tailEnd len="sm" w="sm" type="none"/>
                    </a:lnR>
                    <a:solidFill>
                      <a:srgbClr val="FFD966"/>
                    </a:solidFill>
                  </a:tcPr>
                </a:tc>
                <a:tc>
                  <a:txBody>
                    <a:bodyPr/>
                    <a:lstStyle/>
                    <a:p>
                      <a:pPr indent="0" lvl="0" marL="0" rtl="0" algn="r">
                        <a:lnSpc>
                          <a:spcPct val="115000"/>
                        </a:lnSpc>
                        <a:spcBef>
                          <a:spcPts val="0"/>
                        </a:spcBef>
                        <a:spcAft>
                          <a:spcPts val="0"/>
                        </a:spcAft>
                        <a:buNone/>
                      </a:pPr>
                      <a:r>
                        <a:rPr lang="en" sz="600"/>
                        <a:t>1900</a:t>
                      </a:r>
                      <a:endParaRPr sz="300"/>
                    </a:p>
                  </a:txBody>
                  <a:tcPr marT="91425" marB="91425" marR="91425" marL="91425">
                    <a:lnL cap="flat" cmpd="sng" w="9525">
                      <a:solidFill>
                        <a:srgbClr val="CC4125"/>
                      </a:solidFill>
                      <a:prstDash val="solid"/>
                      <a:round/>
                      <a:headEnd len="sm" w="sm" type="none"/>
                      <a:tailEnd len="sm" w="sm" type="none"/>
                    </a:lnL>
                    <a:lnR cap="flat" cmpd="sng" w="9525">
                      <a:solidFill>
                        <a:srgbClr val="CC4125"/>
                      </a:solidFill>
                      <a:prstDash val="solid"/>
                      <a:round/>
                      <a:headEnd len="sm" w="sm" type="none"/>
                      <a:tailEnd len="sm" w="sm" type="none"/>
                    </a:lnR>
                    <a:lnT cap="flat" cmpd="sng" w="9525">
                      <a:solidFill>
                        <a:srgbClr val="CC4125"/>
                      </a:solidFill>
                      <a:prstDash val="solid"/>
                      <a:round/>
                      <a:headEnd len="sm" w="sm" type="none"/>
                      <a:tailEnd len="sm" w="sm" type="none"/>
                    </a:lnT>
                    <a:lnB cap="flat" cmpd="sng" w="9525">
                      <a:solidFill>
                        <a:srgbClr val="CC4125"/>
                      </a:solidFill>
                      <a:prstDash val="solid"/>
                      <a:round/>
                      <a:headEnd len="sm" w="sm" type="none"/>
                      <a:tailEnd len="sm" w="sm" type="none"/>
                    </a:lnB>
                  </a:tcPr>
                </a:tc>
              </a:tr>
              <a:tr h="284925">
                <a:tc>
                  <a:txBody>
                    <a:bodyPr/>
                    <a:lstStyle/>
                    <a:p>
                      <a:pPr indent="0" lvl="0" marL="0" rtl="0" algn="l">
                        <a:spcBef>
                          <a:spcPts val="0"/>
                        </a:spcBef>
                        <a:spcAft>
                          <a:spcPts val="0"/>
                        </a:spcAft>
                        <a:buNone/>
                      </a:pPr>
                      <a:r>
                        <a:rPr lang="en" sz="600"/>
                        <a:t>Delhi Capitals</a:t>
                      </a:r>
                      <a:endParaRPr sz="300"/>
                    </a:p>
                  </a:txBody>
                  <a:tcPr marT="91425" marB="91425" marR="91425" marL="91425">
                    <a:lnR cap="flat" cmpd="sng" w="9525">
                      <a:solidFill>
                        <a:srgbClr val="CC4125"/>
                      </a:solidFill>
                      <a:prstDash val="solid"/>
                      <a:round/>
                      <a:headEnd len="sm" w="sm" type="none"/>
                      <a:tailEnd len="sm" w="sm" type="none"/>
                    </a:lnR>
                    <a:solidFill>
                      <a:srgbClr val="FFD966"/>
                    </a:solidFill>
                  </a:tcPr>
                </a:tc>
                <a:tc>
                  <a:txBody>
                    <a:bodyPr/>
                    <a:lstStyle/>
                    <a:p>
                      <a:pPr indent="0" lvl="0" marL="0" rtl="0" algn="r">
                        <a:lnSpc>
                          <a:spcPct val="115000"/>
                        </a:lnSpc>
                        <a:spcBef>
                          <a:spcPts val="0"/>
                        </a:spcBef>
                        <a:spcAft>
                          <a:spcPts val="0"/>
                        </a:spcAft>
                        <a:buNone/>
                      </a:pPr>
                      <a:r>
                        <a:rPr lang="en" sz="600"/>
                        <a:t>1338</a:t>
                      </a:r>
                      <a:endParaRPr sz="300"/>
                    </a:p>
                  </a:txBody>
                  <a:tcPr marT="91425" marB="91425" marR="91425" marL="91425">
                    <a:lnL cap="flat" cmpd="sng" w="9525">
                      <a:solidFill>
                        <a:srgbClr val="CC4125"/>
                      </a:solidFill>
                      <a:prstDash val="solid"/>
                      <a:round/>
                      <a:headEnd len="sm" w="sm" type="none"/>
                      <a:tailEnd len="sm" w="sm" type="none"/>
                    </a:lnL>
                    <a:lnR cap="flat" cmpd="sng" w="9525">
                      <a:solidFill>
                        <a:srgbClr val="CC4125"/>
                      </a:solidFill>
                      <a:prstDash val="solid"/>
                      <a:round/>
                      <a:headEnd len="sm" w="sm" type="none"/>
                      <a:tailEnd len="sm" w="sm" type="none"/>
                    </a:lnR>
                    <a:lnT cap="flat" cmpd="sng" w="9525">
                      <a:solidFill>
                        <a:srgbClr val="CC4125"/>
                      </a:solidFill>
                      <a:prstDash val="solid"/>
                      <a:round/>
                      <a:headEnd len="sm" w="sm" type="none"/>
                      <a:tailEnd len="sm" w="sm" type="none"/>
                    </a:lnT>
                    <a:lnB cap="flat" cmpd="sng" w="9525">
                      <a:solidFill>
                        <a:srgbClr val="CC4125"/>
                      </a:solidFill>
                      <a:prstDash val="solid"/>
                      <a:round/>
                      <a:headEnd len="sm" w="sm" type="none"/>
                      <a:tailEnd len="sm" w="sm" type="none"/>
                    </a:lnB>
                  </a:tcPr>
                </a:tc>
              </a:tr>
              <a:tr h="284925">
                <a:tc>
                  <a:txBody>
                    <a:bodyPr/>
                    <a:lstStyle/>
                    <a:p>
                      <a:pPr indent="0" lvl="0" marL="0" rtl="0" algn="l">
                        <a:spcBef>
                          <a:spcPts val="0"/>
                        </a:spcBef>
                        <a:spcAft>
                          <a:spcPts val="0"/>
                        </a:spcAft>
                        <a:buNone/>
                      </a:pPr>
                      <a:r>
                        <a:rPr lang="en" sz="600"/>
                        <a:t>Gujarat Lions</a:t>
                      </a:r>
                      <a:endParaRPr sz="300"/>
                    </a:p>
                  </a:txBody>
                  <a:tcPr marT="91425" marB="91425" marR="91425" marL="91425">
                    <a:lnR cap="flat" cmpd="sng" w="9525">
                      <a:solidFill>
                        <a:srgbClr val="CC4125"/>
                      </a:solidFill>
                      <a:prstDash val="solid"/>
                      <a:round/>
                      <a:headEnd len="sm" w="sm" type="none"/>
                      <a:tailEnd len="sm" w="sm" type="none"/>
                    </a:lnR>
                    <a:solidFill>
                      <a:srgbClr val="FFD966"/>
                    </a:solidFill>
                  </a:tcPr>
                </a:tc>
                <a:tc>
                  <a:txBody>
                    <a:bodyPr/>
                    <a:lstStyle/>
                    <a:p>
                      <a:pPr indent="0" lvl="0" marL="0" rtl="0" algn="r">
                        <a:lnSpc>
                          <a:spcPct val="115000"/>
                        </a:lnSpc>
                        <a:spcBef>
                          <a:spcPts val="0"/>
                        </a:spcBef>
                        <a:spcAft>
                          <a:spcPts val="0"/>
                        </a:spcAft>
                        <a:buNone/>
                      </a:pPr>
                      <a:r>
                        <a:rPr lang="en" sz="600"/>
                        <a:t>1095</a:t>
                      </a:r>
                      <a:endParaRPr sz="300"/>
                    </a:p>
                  </a:txBody>
                  <a:tcPr marT="91425" marB="91425" marR="91425" marL="91425">
                    <a:lnL cap="flat" cmpd="sng" w="9525">
                      <a:solidFill>
                        <a:srgbClr val="CC4125"/>
                      </a:solidFill>
                      <a:prstDash val="solid"/>
                      <a:round/>
                      <a:headEnd len="sm" w="sm" type="none"/>
                      <a:tailEnd len="sm" w="sm" type="none"/>
                    </a:lnL>
                    <a:lnR cap="flat" cmpd="sng" w="9525">
                      <a:solidFill>
                        <a:srgbClr val="CC4125"/>
                      </a:solidFill>
                      <a:prstDash val="solid"/>
                      <a:round/>
                      <a:headEnd len="sm" w="sm" type="none"/>
                      <a:tailEnd len="sm" w="sm" type="none"/>
                    </a:lnR>
                    <a:lnT cap="flat" cmpd="sng" w="9525">
                      <a:solidFill>
                        <a:srgbClr val="CC4125"/>
                      </a:solidFill>
                      <a:prstDash val="solid"/>
                      <a:round/>
                      <a:headEnd len="sm" w="sm" type="none"/>
                      <a:tailEnd len="sm" w="sm" type="none"/>
                    </a:lnT>
                    <a:lnB cap="flat" cmpd="sng" w="9525">
                      <a:solidFill>
                        <a:srgbClr val="CC4125"/>
                      </a:solidFill>
                      <a:prstDash val="solid"/>
                      <a:round/>
                      <a:headEnd len="sm" w="sm" type="none"/>
                      <a:tailEnd len="sm" w="sm" type="none"/>
                    </a:lnB>
                  </a:tcPr>
                </a:tc>
              </a:tr>
              <a:tr h="284925">
                <a:tc>
                  <a:txBody>
                    <a:bodyPr/>
                    <a:lstStyle/>
                    <a:p>
                      <a:pPr indent="0" lvl="0" marL="0" rtl="0" algn="l">
                        <a:spcBef>
                          <a:spcPts val="0"/>
                        </a:spcBef>
                        <a:spcAft>
                          <a:spcPts val="0"/>
                        </a:spcAft>
                        <a:buNone/>
                      </a:pPr>
                      <a:r>
                        <a:rPr lang="en" sz="600"/>
                        <a:t>Rising Pune Supergiant</a:t>
                      </a:r>
                      <a:endParaRPr sz="300"/>
                    </a:p>
                  </a:txBody>
                  <a:tcPr marT="91425" marB="91425" marR="91425" marL="91425">
                    <a:lnR cap="flat" cmpd="sng" w="9525">
                      <a:solidFill>
                        <a:srgbClr val="CC4125"/>
                      </a:solidFill>
                      <a:prstDash val="solid"/>
                      <a:round/>
                      <a:headEnd len="sm" w="sm" type="none"/>
                      <a:tailEnd len="sm" w="sm" type="none"/>
                    </a:lnR>
                    <a:solidFill>
                      <a:srgbClr val="FFD966"/>
                    </a:solidFill>
                  </a:tcPr>
                </a:tc>
                <a:tc>
                  <a:txBody>
                    <a:bodyPr/>
                    <a:lstStyle/>
                    <a:p>
                      <a:pPr indent="0" lvl="0" marL="0" rtl="0" algn="r">
                        <a:lnSpc>
                          <a:spcPct val="115000"/>
                        </a:lnSpc>
                        <a:spcBef>
                          <a:spcPts val="0"/>
                        </a:spcBef>
                        <a:spcAft>
                          <a:spcPts val="0"/>
                        </a:spcAft>
                        <a:buNone/>
                      </a:pPr>
                      <a:r>
                        <a:rPr lang="en" sz="600"/>
                        <a:t>698</a:t>
                      </a:r>
                      <a:endParaRPr sz="300"/>
                    </a:p>
                  </a:txBody>
                  <a:tcPr marT="91425" marB="91425" marR="91425" marL="91425">
                    <a:lnL cap="flat" cmpd="sng" w="9525">
                      <a:solidFill>
                        <a:srgbClr val="CC4125"/>
                      </a:solidFill>
                      <a:prstDash val="solid"/>
                      <a:round/>
                      <a:headEnd len="sm" w="sm" type="none"/>
                      <a:tailEnd len="sm" w="sm" type="none"/>
                    </a:lnL>
                    <a:lnR cap="flat" cmpd="sng" w="9525">
                      <a:solidFill>
                        <a:srgbClr val="CC4125"/>
                      </a:solidFill>
                      <a:prstDash val="solid"/>
                      <a:round/>
                      <a:headEnd len="sm" w="sm" type="none"/>
                      <a:tailEnd len="sm" w="sm" type="none"/>
                    </a:lnR>
                    <a:lnT cap="flat" cmpd="sng" w="9525">
                      <a:solidFill>
                        <a:srgbClr val="CC4125"/>
                      </a:solidFill>
                      <a:prstDash val="solid"/>
                      <a:round/>
                      <a:headEnd len="sm" w="sm" type="none"/>
                      <a:tailEnd len="sm" w="sm" type="none"/>
                    </a:lnT>
                    <a:lnB cap="flat" cmpd="sng" w="9525">
                      <a:solidFill>
                        <a:srgbClr val="CC4125"/>
                      </a:solidFill>
                      <a:prstDash val="solid"/>
                      <a:round/>
                      <a:headEnd len="sm" w="sm" type="none"/>
                      <a:tailEnd len="sm" w="sm" type="none"/>
                    </a:lnB>
                  </a:tcPr>
                </a:tc>
              </a:tr>
              <a:tr h="284925">
                <a:tc>
                  <a:txBody>
                    <a:bodyPr/>
                    <a:lstStyle/>
                    <a:p>
                      <a:pPr indent="0" lvl="0" marL="0" rtl="0" algn="l">
                        <a:spcBef>
                          <a:spcPts val="0"/>
                        </a:spcBef>
                        <a:spcAft>
                          <a:spcPts val="0"/>
                        </a:spcAft>
                        <a:buNone/>
                      </a:pPr>
                      <a:r>
                        <a:rPr lang="en" sz="600"/>
                        <a:t>Kochi Tuskers Kerala</a:t>
                      </a:r>
                      <a:endParaRPr sz="300"/>
                    </a:p>
                  </a:txBody>
                  <a:tcPr marT="91425" marB="91425" marR="91425" marL="91425">
                    <a:lnR cap="flat" cmpd="sng" w="9525">
                      <a:solidFill>
                        <a:srgbClr val="CC4125"/>
                      </a:solidFill>
                      <a:prstDash val="solid"/>
                      <a:round/>
                      <a:headEnd len="sm" w="sm" type="none"/>
                      <a:tailEnd len="sm" w="sm" type="none"/>
                    </a:lnR>
                    <a:solidFill>
                      <a:srgbClr val="FFD966"/>
                    </a:solidFill>
                  </a:tcPr>
                </a:tc>
                <a:tc>
                  <a:txBody>
                    <a:bodyPr/>
                    <a:lstStyle/>
                    <a:p>
                      <a:pPr indent="0" lvl="0" marL="0" rtl="0" algn="r">
                        <a:lnSpc>
                          <a:spcPct val="115000"/>
                        </a:lnSpc>
                        <a:spcBef>
                          <a:spcPts val="0"/>
                        </a:spcBef>
                        <a:spcAft>
                          <a:spcPts val="0"/>
                        </a:spcAft>
                        <a:buNone/>
                      </a:pPr>
                      <a:r>
                        <a:rPr lang="en" sz="600"/>
                        <a:t>626</a:t>
                      </a:r>
                      <a:endParaRPr sz="300"/>
                    </a:p>
                  </a:txBody>
                  <a:tcPr marT="91425" marB="91425" marR="91425" marL="91425">
                    <a:lnL cap="flat" cmpd="sng" w="9525">
                      <a:solidFill>
                        <a:srgbClr val="CC4125"/>
                      </a:solidFill>
                      <a:prstDash val="solid"/>
                      <a:round/>
                      <a:headEnd len="sm" w="sm" type="none"/>
                      <a:tailEnd len="sm" w="sm" type="none"/>
                    </a:lnL>
                    <a:lnR cap="flat" cmpd="sng" w="9525">
                      <a:solidFill>
                        <a:srgbClr val="CC4125"/>
                      </a:solidFill>
                      <a:prstDash val="solid"/>
                      <a:round/>
                      <a:headEnd len="sm" w="sm" type="none"/>
                      <a:tailEnd len="sm" w="sm" type="none"/>
                    </a:lnR>
                    <a:lnT cap="flat" cmpd="sng" w="9525">
                      <a:solidFill>
                        <a:srgbClr val="CC4125"/>
                      </a:solidFill>
                      <a:prstDash val="solid"/>
                      <a:round/>
                      <a:headEnd len="sm" w="sm" type="none"/>
                      <a:tailEnd len="sm" w="sm" type="none"/>
                    </a:lnT>
                    <a:lnB cap="flat" cmpd="sng" w="9525">
                      <a:solidFill>
                        <a:srgbClr val="CC4125"/>
                      </a:solidFill>
                      <a:prstDash val="solid"/>
                      <a:round/>
                      <a:headEnd len="sm" w="sm" type="none"/>
                      <a:tailEnd len="sm" w="sm" type="none"/>
                    </a:lnB>
                  </a:tcPr>
                </a:tc>
              </a:tr>
              <a:tr h="284925">
                <a:tc>
                  <a:txBody>
                    <a:bodyPr/>
                    <a:lstStyle/>
                    <a:p>
                      <a:pPr indent="0" lvl="0" marL="0" rtl="0" algn="l">
                        <a:spcBef>
                          <a:spcPts val="0"/>
                        </a:spcBef>
                        <a:spcAft>
                          <a:spcPts val="0"/>
                        </a:spcAft>
                        <a:buNone/>
                      </a:pPr>
                      <a:r>
                        <a:rPr lang="en" sz="600"/>
                        <a:t>Rising Pune Supergiants</a:t>
                      </a:r>
                      <a:endParaRPr sz="300"/>
                    </a:p>
                  </a:txBody>
                  <a:tcPr marT="91425" marB="91425" marR="91425" marL="91425">
                    <a:lnR cap="flat" cmpd="sng" w="9525">
                      <a:solidFill>
                        <a:srgbClr val="CC4125"/>
                      </a:solidFill>
                      <a:prstDash val="solid"/>
                      <a:round/>
                      <a:headEnd len="sm" w="sm" type="none"/>
                      <a:tailEnd len="sm" w="sm" type="none"/>
                    </a:lnR>
                    <a:solidFill>
                      <a:srgbClr val="FFD966"/>
                    </a:solidFill>
                  </a:tcPr>
                </a:tc>
                <a:tc>
                  <a:txBody>
                    <a:bodyPr/>
                    <a:lstStyle/>
                    <a:p>
                      <a:pPr indent="0" lvl="0" marL="0" rtl="0" algn="r">
                        <a:lnSpc>
                          <a:spcPct val="115000"/>
                        </a:lnSpc>
                        <a:spcBef>
                          <a:spcPts val="0"/>
                        </a:spcBef>
                        <a:spcAft>
                          <a:spcPts val="0"/>
                        </a:spcAft>
                        <a:buNone/>
                      </a:pPr>
                      <a:r>
                        <a:rPr lang="en" sz="600"/>
                        <a:t>539</a:t>
                      </a:r>
                      <a:endParaRPr sz="300"/>
                    </a:p>
                  </a:txBody>
                  <a:tcPr marT="91425" marB="91425" marR="91425" marL="91425">
                    <a:lnL cap="flat" cmpd="sng" w="9525">
                      <a:solidFill>
                        <a:srgbClr val="CC4125"/>
                      </a:solidFill>
                      <a:prstDash val="solid"/>
                      <a:round/>
                      <a:headEnd len="sm" w="sm" type="none"/>
                      <a:tailEnd len="sm" w="sm" type="none"/>
                    </a:lnL>
                    <a:lnR cap="flat" cmpd="sng" w="9525">
                      <a:solidFill>
                        <a:srgbClr val="CC4125"/>
                      </a:solidFill>
                      <a:prstDash val="solid"/>
                      <a:round/>
                      <a:headEnd len="sm" w="sm" type="none"/>
                      <a:tailEnd len="sm" w="sm" type="none"/>
                    </a:lnR>
                    <a:lnT cap="flat" cmpd="sng" w="9525">
                      <a:solidFill>
                        <a:srgbClr val="CC4125"/>
                      </a:solidFill>
                      <a:prstDash val="solid"/>
                      <a:round/>
                      <a:headEnd len="sm" w="sm" type="none"/>
                      <a:tailEnd len="sm" w="sm" type="none"/>
                    </a:lnT>
                    <a:lnB cap="flat" cmpd="sng" w="9525">
                      <a:solidFill>
                        <a:srgbClr val="CC4125"/>
                      </a:solidFill>
                      <a:prstDash val="solid"/>
                      <a:round/>
                      <a:headEnd len="sm" w="sm" type="none"/>
                      <a:tailEnd len="sm" w="sm" type="none"/>
                    </a:lnB>
                  </a:tcPr>
                </a:tc>
              </a:tr>
              <a:tr h="284925">
                <a:tc>
                  <a:txBody>
                    <a:bodyPr/>
                    <a:lstStyle/>
                    <a:p>
                      <a:pPr indent="0" lvl="0" marL="0" rtl="0" algn="l">
                        <a:spcBef>
                          <a:spcPts val="0"/>
                        </a:spcBef>
                        <a:spcAft>
                          <a:spcPts val="0"/>
                        </a:spcAft>
                        <a:buNone/>
                      </a:pPr>
                      <a:r>
                        <a:rPr lang="en" sz="600"/>
                        <a:t>NA</a:t>
                      </a:r>
                      <a:endParaRPr sz="300"/>
                    </a:p>
                  </a:txBody>
                  <a:tcPr marT="91425" marB="91425" marR="91425" marL="91425">
                    <a:lnR cap="flat" cmpd="sng" w="9525">
                      <a:solidFill>
                        <a:srgbClr val="CC4125"/>
                      </a:solidFill>
                      <a:prstDash val="solid"/>
                      <a:round/>
                      <a:headEnd len="sm" w="sm" type="none"/>
                      <a:tailEnd len="sm" w="sm" type="none"/>
                    </a:lnR>
                    <a:solidFill>
                      <a:srgbClr val="FFD966"/>
                    </a:solidFill>
                  </a:tcPr>
                </a:tc>
                <a:tc>
                  <a:txBody>
                    <a:bodyPr/>
                    <a:lstStyle/>
                    <a:p>
                      <a:pPr indent="0" lvl="0" marL="0" rtl="0" algn="r">
                        <a:lnSpc>
                          <a:spcPct val="115000"/>
                        </a:lnSpc>
                        <a:spcBef>
                          <a:spcPts val="0"/>
                        </a:spcBef>
                        <a:spcAft>
                          <a:spcPts val="0"/>
                        </a:spcAft>
                        <a:buNone/>
                      </a:pPr>
                      <a:r>
                        <a:rPr lang="en" sz="600"/>
                        <a:t>71</a:t>
                      </a:r>
                      <a:endParaRPr sz="300"/>
                    </a:p>
                  </a:txBody>
                  <a:tcPr marT="91425" marB="91425" marR="91425" marL="91425">
                    <a:lnL cap="flat" cmpd="sng" w="9525">
                      <a:solidFill>
                        <a:srgbClr val="CC4125"/>
                      </a:solidFill>
                      <a:prstDash val="solid"/>
                      <a:round/>
                      <a:headEnd len="sm" w="sm" type="none"/>
                      <a:tailEnd len="sm" w="sm" type="none"/>
                    </a:lnL>
                    <a:lnR cap="flat" cmpd="sng" w="9525">
                      <a:solidFill>
                        <a:srgbClr val="CC4125"/>
                      </a:solidFill>
                      <a:prstDash val="solid"/>
                      <a:round/>
                      <a:headEnd len="sm" w="sm" type="none"/>
                      <a:tailEnd len="sm" w="sm" type="none"/>
                    </a:lnR>
                    <a:lnT cap="flat" cmpd="sng" w="9525">
                      <a:solidFill>
                        <a:srgbClr val="CC4125"/>
                      </a:solidFill>
                      <a:prstDash val="solid"/>
                      <a:round/>
                      <a:headEnd len="sm" w="sm" type="none"/>
                      <a:tailEnd len="sm" w="sm" type="none"/>
                    </a:lnT>
                    <a:lnB cap="flat" cmpd="sng" w="9525">
                      <a:solidFill>
                        <a:srgbClr val="CC4125"/>
                      </a:solidFill>
                      <a:prstDash val="solid"/>
                      <a:round/>
                      <a:headEnd len="sm" w="sm" type="none"/>
                      <a:tailEnd len="sm" w="sm" type="none"/>
                    </a:lnB>
                  </a:tcPr>
                </a:tc>
              </a:tr>
            </a:tbl>
          </a:graphicData>
        </a:graphic>
      </p:graphicFrame>
      <p:sp>
        <p:nvSpPr>
          <p:cNvPr id="258" name="Google Shape;258;p41"/>
          <p:cNvSpPr txBox="1"/>
          <p:nvPr/>
        </p:nvSpPr>
        <p:spPr>
          <a:xfrm>
            <a:off x="6542625" y="247650"/>
            <a:ext cx="2381400" cy="867900"/>
          </a:xfrm>
          <a:prstGeom prst="rect">
            <a:avLst/>
          </a:prstGeom>
          <a:solidFill>
            <a:srgbClr val="FF99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Total No of Dot ball played by each team</a:t>
            </a:r>
            <a:endParaRPr sz="1800">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58675" y="86900"/>
            <a:ext cx="6384300" cy="469800"/>
          </a:xfrm>
          <a:prstGeom prst="rect">
            <a:avLst/>
          </a:prstGeom>
          <a:solidFill>
            <a:srgbClr val="D9D9D9"/>
          </a:solidFill>
        </p:spPr>
        <p:txBody>
          <a:bodyPr anchorCtr="0" anchor="t" bIns="91425" lIns="91425" spcFirstLastPara="1" rIns="91425" wrap="square" tIns="91425">
            <a:normAutofit fontScale="90000"/>
          </a:bodyPr>
          <a:lstStyle/>
          <a:p>
            <a:pPr indent="0" lvl="0" marL="0" rtl="0" algn="l">
              <a:spcBef>
                <a:spcPts val="0"/>
              </a:spcBef>
              <a:spcAft>
                <a:spcPts val="0"/>
              </a:spcAft>
              <a:buSzPct val="45000"/>
              <a:buNone/>
            </a:pPr>
            <a:r>
              <a:rPr b="1" lang="en" sz="2200">
                <a:solidFill>
                  <a:srgbClr val="6AA84F"/>
                </a:solidFill>
              </a:rPr>
              <a:t>      </a:t>
            </a:r>
            <a:r>
              <a:rPr b="1" lang="en" sz="2200">
                <a:solidFill>
                  <a:srgbClr val="6AA84F"/>
                </a:solidFill>
              </a:rPr>
              <a:t>TOP TEN PLAYER WITH HIGHEST </a:t>
            </a:r>
            <a:r>
              <a:rPr b="1" lang="en" sz="2200">
                <a:solidFill>
                  <a:srgbClr val="6AA84F"/>
                </a:solidFill>
              </a:rPr>
              <a:t>STRIKE RATE</a:t>
            </a:r>
            <a:endParaRPr b="1" sz="2200">
              <a:solidFill>
                <a:srgbClr val="6AA84F"/>
              </a:solidFill>
            </a:endParaRPr>
          </a:p>
        </p:txBody>
      </p:sp>
      <p:graphicFrame>
        <p:nvGraphicFramePr>
          <p:cNvPr id="99" name="Google Shape;99;p15"/>
          <p:cNvGraphicFramePr/>
          <p:nvPr/>
        </p:nvGraphicFramePr>
        <p:xfrm>
          <a:off x="259650" y="556575"/>
          <a:ext cx="3000000" cy="3000000"/>
        </p:xfrm>
        <a:graphic>
          <a:graphicData uri="http://schemas.openxmlformats.org/drawingml/2006/table">
            <a:tbl>
              <a:tblPr>
                <a:noFill/>
                <a:tableStyleId>{86BFE061-0C28-415D-9E02-4BD9FB9F4F1E}</a:tableStyleId>
              </a:tblPr>
              <a:tblGrid>
                <a:gridCol w="1809750"/>
                <a:gridCol w="1809750"/>
                <a:gridCol w="1809750"/>
                <a:gridCol w="1809750"/>
              </a:tblGrid>
              <a:tr h="381000">
                <a:tc>
                  <a:txBody>
                    <a:bodyPr/>
                    <a:lstStyle/>
                    <a:p>
                      <a:pPr indent="0" lvl="0" marL="0" rtl="0" algn="l">
                        <a:spcBef>
                          <a:spcPts val="0"/>
                        </a:spcBef>
                        <a:spcAft>
                          <a:spcPts val="0"/>
                        </a:spcAft>
                        <a:buNone/>
                      </a:pPr>
                      <a:r>
                        <a:rPr lang="en"/>
                        <a:t>batsman</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total_run_score</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total_ball_faced</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batsman_strikerate</a:t>
                      </a:r>
                      <a:endParaRPr/>
                    </a:p>
                  </a:txBody>
                  <a:tcPr marT="91425" marB="91425" marR="91425" marL="91425">
                    <a:solidFill>
                      <a:srgbClr val="A4C2F4"/>
                    </a:solidFill>
                  </a:tcPr>
                </a:tc>
              </a:tr>
              <a:tr h="381000">
                <a:tc>
                  <a:txBody>
                    <a:bodyPr/>
                    <a:lstStyle/>
                    <a:p>
                      <a:pPr indent="0" lvl="0" marL="0" rtl="0" algn="l">
                        <a:spcBef>
                          <a:spcPts val="0"/>
                        </a:spcBef>
                        <a:spcAft>
                          <a:spcPts val="0"/>
                        </a:spcAft>
                        <a:buNone/>
                      </a:pPr>
                      <a:r>
                        <a:rPr lang="en"/>
                        <a:t>AD Russell</a:t>
                      </a:r>
                      <a:endParaRPr/>
                    </a:p>
                  </a:txBody>
                  <a:tcPr marT="91425" marB="91425" marR="91425" marL="91425"/>
                </a:tc>
                <a:tc>
                  <a:txBody>
                    <a:bodyPr/>
                    <a:lstStyle/>
                    <a:p>
                      <a:pPr indent="0" lvl="0" marL="0" rtl="0" algn="r">
                        <a:lnSpc>
                          <a:spcPct val="115000"/>
                        </a:lnSpc>
                        <a:spcBef>
                          <a:spcPts val="0"/>
                        </a:spcBef>
                        <a:spcAft>
                          <a:spcPts val="0"/>
                        </a:spcAft>
                        <a:buNone/>
                      </a:pPr>
                      <a:r>
                        <a:rPr lang="en"/>
                        <a:t>1517</a:t>
                      </a:r>
                      <a:endParaRPr/>
                    </a:p>
                  </a:txBody>
                  <a:tcPr marT="91425" marB="91425" marR="91425" marL="91425"/>
                </a:tc>
                <a:tc>
                  <a:txBody>
                    <a:bodyPr/>
                    <a:lstStyle/>
                    <a:p>
                      <a:pPr indent="0" lvl="0" marL="0" rtl="0" algn="r">
                        <a:lnSpc>
                          <a:spcPct val="115000"/>
                        </a:lnSpc>
                        <a:spcBef>
                          <a:spcPts val="0"/>
                        </a:spcBef>
                        <a:spcAft>
                          <a:spcPts val="0"/>
                        </a:spcAft>
                        <a:buNone/>
                      </a:pPr>
                      <a:r>
                        <a:rPr lang="en"/>
                        <a:t>832</a:t>
                      </a:r>
                      <a:endParaRPr/>
                    </a:p>
                  </a:txBody>
                  <a:tcPr marT="91425" marB="91425" marR="91425" marL="91425"/>
                </a:tc>
                <a:tc>
                  <a:txBody>
                    <a:bodyPr/>
                    <a:lstStyle/>
                    <a:p>
                      <a:pPr indent="0" lvl="0" marL="0" rtl="0" algn="r">
                        <a:lnSpc>
                          <a:spcPct val="115000"/>
                        </a:lnSpc>
                        <a:spcBef>
                          <a:spcPts val="0"/>
                        </a:spcBef>
                        <a:spcAft>
                          <a:spcPts val="0"/>
                        </a:spcAft>
                        <a:buNone/>
                      </a:pPr>
                      <a:r>
                        <a:rPr lang="en"/>
                        <a:t>182.33</a:t>
                      </a:r>
                      <a:endParaRPr/>
                    </a:p>
                  </a:txBody>
                  <a:tcPr marT="91425" marB="91425" marR="91425" marL="91425"/>
                </a:tc>
              </a:tr>
              <a:tr h="381000">
                <a:tc>
                  <a:txBody>
                    <a:bodyPr/>
                    <a:lstStyle/>
                    <a:p>
                      <a:pPr indent="0" lvl="0" marL="0" rtl="0" algn="l">
                        <a:spcBef>
                          <a:spcPts val="0"/>
                        </a:spcBef>
                        <a:spcAft>
                          <a:spcPts val="0"/>
                        </a:spcAft>
                        <a:buNone/>
                      </a:pPr>
                      <a:r>
                        <a:rPr lang="en"/>
                        <a:t>SP Narine</a:t>
                      </a:r>
                      <a:endParaRPr/>
                    </a:p>
                  </a:txBody>
                  <a:tcPr marT="91425" marB="91425" marR="91425" marL="91425"/>
                </a:tc>
                <a:tc>
                  <a:txBody>
                    <a:bodyPr/>
                    <a:lstStyle/>
                    <a:p>
                      <a:pPr indent="0" lvl="0" marL="0" rtl="0" algn="r">
                        <a:lnSpc>
                          <a:spcPct val="115000"/>
                        </a:lnSpc>
                        <a:spcBef>
                          <a:spcPts val="0"/>
                        </a:spcBef>
                        <a:spcAft>
                          <a:spcPts val="0"/>
                        </a:spcAft>
                        <a:buNone/>
                      </a:pPr>
                      <a:r>
                        <a:rPr lang="en"/>
                        <a:t>892</a:t>
                      </a:r>
                      <a:endParaRPr/>
                    </a:p>
                  </a:txBody>
                  <a:tcPr marT="91425" marB="91425" marR="91425" marL="91425"/>
                </a:tc>
                <a:tc>
                  <a:txBody>
                    <a:bodyPr/>
                    <a:lstStyle/>
                    <a:p>
                      <a:pPr indent="0" lvl="0" marL="0" rtl="0" algn="r">
                        <a:lnSpc>
                          <a:spcPct val="115000"/>
                        </a:lnSpc>
                        <a:spcBef>
                          <a:spcPts val="0"/>
                        </a:spcBef>
                        <a:spcAft>
                          <a:spcPts val="0"/>
                        </a:spcAft>
                        <a:buNone/>
                      </a:pPr>
                      <a:r>
                        <a:rPr lang="en"/>
                        <a:t>543</a:t>
                      </a:r>
                      <a:endParaRPr/>
                    </a:p>
                  </a:txBody>
                  <a:tcPr marT="91425" marB="91425" marR="91425" marL="91425"/>
                </a:tc>
                <a:tc>
                  <a:txBody>
                    <a:bodyPr/>
                    <a:lstStyle/>
                    <a:p>
                      <a:pPr indent="0" lvl="0" marL="0" rtl="0" algn="r">
                        <a:lnSpc>
                          <a:spcPct val="115000"/>
                        </a:lnSpc>
                        <a:spcBef>
                          <a:spcPts val="0"/>
                        </a:spcBef>
                        <a:spcAft>
                          <a:spcPts val="0"/>
                        </a:spcAft>
                        <a:buNone/>
                      </a:pPr>
                      <a:r>
                        <a:rPr lang="en"/>
                        <a:t>164.27</a:t>
                      </a:r>
                      <a:endParaRPr/>
                    </a:p>
                  </a:txBody>
                  <a:tcPr marT="91425" marB="91425" marR="91425" marL="91425"/>
                </a:tc>
              </a:tr>
              <a:tr h="381000">
                <a:tc>
                  <a:txBody>
                    <a:bodyPr/>
                    <a:lstStyle/>
                    <a:p>
                      <a:pPr indent="0" lvl="0" marL="0" rtl="0" algn="l">
                        <a:spcBef>
                          <a:spcPts val="0"/>
                        </a:spcBef>
                        <a:spcAft>
                          <a:spcPts val="0"/>
                        </a:spcAft>
                        <a:buNone/>
                      </a:pPr>
                      <a:r>
                        <a:rPr lang="en"/>
                        <a:t>HH Pandya</a:t>
                      </a:r>
                      <a:endParaRPr/>
                    </a:p>
                  </a:txBody>
                  <a:tcPr marT="91425" marB="91425" marR="91425" marL="91425"/>
                </a:tc>
                <a:tc>
                  <a:txBody>
                    <a:bodyPr/>
                    <a:lstStyle/>
                    <a:p>
                      <a:pPr indent="0" lvl="0" marL="0" rtl="0" algn="r">
                        <a:lnSpc>
                          <a:spcPct val="115000"/>
                        </a:lnSpc>
                        <a:spcBef>
                          <a:spcPts val="0"/>
                        </a:spcBef>
                        <a:spcAft>
                          <a:spcPts val="0"/>
                        </a:spcAft>
                        <a:buNone/>
                      </a:pPr>
                      <a:r>
                        <a:rPr lang="en"/>
                        <a:t>1349</a:t>
                      </a:r>
                      <a:endParaRPr/>
                    </a:p>
                  </a:txBody>
                  <a:tcPr marT="91425" marB="91425" marR="91425" marL="91425"/>
                </a:tc>
                <a:tc>
                  <a:txBody>
                    <a:bodyPr/>
                    <a:lstStyle/>
                    <a:p>
                      <a:pPr indent="0" lvl="0" marL="0" rtl="0" algn="r">
                        <a:lnSpc>
                          <a:spcPct val="115000"/>
                        </a:lnSpc>
                        <a:spcBef>
                          <a:spcPts val="0"/>
                        </a:spcBef>
                        <a:spcAft>
                          <a:spcPts val="0"/>
                        </a:spcAft>
                        <a:buNone/>
                      </a:pPr>
                      <a:r>
                        <a:rPr lang="en"/>
                        <a:t>847</a:t>
                      </a:r>
                      <a:endParaRPr/>
                    </a:p>
                  </a:txBody>
                  <a:tcPr marT="91425" marB="91425" marR="91425" marL="91425"/>
                </a:tc>
                <a:tc>
                  <a:txBody>
                    <a:bodyPr/>
                    <a:lstStyle/>
                    <a:p>
                      <a:pPr indent="0" lvl="0" marL="0" rtl="0" algn="r">
                        <a:lnSpc>
                          <a:spcPct val="115000"/>
                        </a:lnSpc>
                        <a:spcBef>
                          <a:spcPts val="0"/>
                        </a:spcBef>
                        <a:spcAft>
                          <a:spcPts val="0"/>
                        </a:spcAft>
                        <a:buNone/>
                      </a:pPr>
                      <a:r>
                        <a:rPr lang="en"/>
                        <a:t>159.27</a:t>
                      </a:r>
                      <a:endParaRPr/>
                    </a:p>
                  </a:txBody>
                  <a:tcPr marT="91425" marB="91425" marR="91425" marL="91425"/>
                </a:tc>
              </a:tr>
              <a:tr h="381000">
                <a:tc>
                  <a:txBody>
                    <a:bodyPr/>
                    <a:lstStyle/>
                    <a:p>
                      <a:pPr indent="0" lvl="0" marL="0" rtl="0" algn="l">
                        <a:spcBef>
                          <a:spcPts val="0"/>
                        </a:spcBef>
                        <a:spcAft>
                          <a:spcPts val="0"/>
                        </a:spcAft>
                        <a:buNone/>
                      </a:pPr>
                      <a:r>
                        <a:rPr lang="en"/>
                        <a:t>V Sehwag</a:t>
                      </a:r>
                      <a:endParaRPr/>
                    </a:p>
                  </a:txBody>
                  <a:tcPr marT="91425" marB="91425" marR="91425" marL="91425"/>
                </a:tc>
                <a:tc>
                  <a:txBody>
                    <a:bodyPr/>
                    <a:lstStyle/>
                    <a:p>
                      <a:pPr indent="0" lvl="0" marL="0" rtl="0" algn="r">
                        <a:lnSpc>
                          <a:spcPct val="115000"/>
                        </a:lnSpc>
                        <a:spcBef>
                          <a:spcPts val="0"/>
                        </a:spcBef>
                        <a:spcAft>
                          <a:spcPts val="0"/>
                        </a:spcAft>
                        <a:buNone/>
                      </a:pPr>
                      <a:r>
                        <a:rPr lang="en"/>
                        <a:t>2728</a:t>
                      </a:r>
                      <a:endParaRPr/>
                    </a:p>
                  </a:txBody>
                  <a:tcPr marT="91425" marB="91425" marR="91425" marL="91425"/>
                </a:tc>
                <a:tc>
                  <a:txBody>
                    <a:bodyPr/>
                    <a:lstStyle/>
                    <a:p>
                      <a:pPr indent="0" lvl="0" marL="0" rtl="0" algn="r">
                        <a:lnSpc>
                          <a:spcPct val="115000"/>
                        </a:lnSpc>
                        <a:spcBef>
                          <a:spcPts val="0"/>
                        </a:spcBef>
                        <a:spcAft>
                          <a:spcPts val="0"/>
                        </a:spcAft>
                        <a:buNone/>
                      </a:pPr>
                      <a:r>
                        <a:rPr lang="en"/>
                        <a:t>1755</a:t>
                      </a:r>
                      <a:endParaRPr/>
                    </a:p>
                  </a:txBody>
                  <a:tcPr marT="91425" marB="91425" marR="91425" marL="91425"/>
                </a:tc>
                <a:tc>
                  <a:txBody>
                    <a:bodyPr/>
                    <a:lstStyle/>
                    <a:p>
                      <a:pPr indent="0" lvl="0" marL="0" rtl="0" algn="r">
                        <a:lnSpc>
                          <a:spcPct val="115000"/>
                        </a:lnSpc>
                        <a:spcBef>
                          <a:spcPts val="0"/>
                        </a:spcBef>
                        <a:spcAft>
                          <a:spcPts val="0"/>
                        </a:spcAft>
                        <a:buNone/>
                      </a:pPr>
                      <a:r>
                        <a:rPr lang="en"/>
                        <a:t>155.44</a:t>
                      </a:r>
                      <a:endParaRPr/>
                    </a:p>
                  </a:txBody>
                  <a:tcPr marT="91425" marB="91425" marR="91425" marL="91425"/>
                </a:tc>
              </a:tr>
              <a:tr h="381000">
                <a:tc>
                  <a:txBody>
                    <a:bodyPr/>
                    <a:lstStyle/>
                    <a:p>
                      <a:pPr indent="0" lvl="0" marL="0" rtl="0" algn="l">
                        <a:spcBef>
                          <a:spcPts val="0"/>
                        </a:spcBef>
                        <a:spcAft>
                          <a:spcPts val="0"/>
                        </a:spcAft>
                        <a:buNone/>
                      </a:pPr>
                      <a:r>
                        <a:rPr lang="en"/>
                        <a:t>GJ Maxwell</a:t>
                      </a:r>
                      <a:endParaRPr/>
                    </a:p>
                  </a:txBody>
                  <a:tcPr marT="91425" marB="91425" marR="91425" marL="91425"/>
                </a:tc>
                <a:tc>
                  <a:txBody>
                    <a:bodyPr/>
                    <a:lstStyle/>
                    <a:p>
                      <a:pPr indent="0" lvl="0" marL="0" rtl="0" algn="r">
                        <a:lnSpc>
                          <a:spcPct val="115000"/>
                        </a:lnSpc>
                        <a:spcBef>
                          <a:spcPts val="0"/>
                        </a:spcBef>
                        <a:spcAft>
                          <a:spcPts val="0"/>
                        </a:spcAft>
                        <a:buNone/>
                      </a:pPr>
                      <a:r>
                        <a:rPr lang="en"/>
                        <a:t>1505</a:t>
                      </a:r>
                      <a:endParaRPr/>
                    </a:p>
                  </a:txBody>
                  <a:tcPr marT="91425" marB="91425" marR="91425" marL="91425"/>
                </a:tc>
                <a:tc>
                  <a:txBody>
                    <a:bodyPr/>
                    <a:lstStyle/>
                    <a:p>
                      <a:pPr indent="0" lvl="0" marL="0" rtl="0" algn="r">
                        <a:lnSpc>
                          <a:spcPct val="115000"/>
                        </a:lnSpc>
                        <a:spcBef>
                          <a:spcPts val="0"/>
                        </a:spcBef>
                        <a:spcAft>
                          <a:spcPts val="0"/>
                        </a:spcAft>
                        <a:buNone/>
                      </a:pPr>
                      <a:r>
                        <a:rPr lang="en"/>
                        <a:t>973</a:t>
                      </a:r>
                      <a:endParaRPr/>
                    </a:p>
                  </a:txBody>
                  <a:tcPr marT="91425" marB="91425" marR="91425" marL="91425"/>
                </a:tc>
                <a:tc>
                  <a:txBody>
                    <a:bodyPr/>
                    <a:lstStyle/>
                    <a:p>
                      <a:pPr indent="0" lvl="0" marL="0" rtl="0" algn="r">
                        <a:lnSpc>
                          <a:spcPct val="115000"/>
                        </a:lnSpc>
                        <a:spcBef>
                          <a:spcPts val="0"/>
                        </a:spcBef>
                        <a:spcAft>
                          <a:spcPts val="0"/>
                        </a:spcAft>
                        <a:buNone/>
                      </a:pPr>
                      <a:r>
                        <a:rPr lang="en"/>
                        <a:t>154.68</a:t>
                      </a:r>
                      <a:endParaRPr/>
                    </a:p>
                  </a:txBody>
                  <a:tcPr marT="91425" marB="91425" marR="91425" marL="91425"/>
                </a:tc>
              </a:tr>
              <a:tr h="381000">
                <a:tc>
                  <a:txBody>
                    <a:bodyPr/>
                    <a:lstStyle/>
                    <a:p>
                      <a:pPr indent="0" lvl="0" marL="0" rtl="0" algn="l">
                        <a:spcBef>
                          <a:spcPts val="0"/>
                        </a:spcBef>
                        <a:spcAft>
                          <a:spcPts val="0"/>
                        </a:spcAft>
                        <a:buNone/>
                      </a:pPr>
                      <a:r>
                        <a:rPr lang="en"/>
                        <a:t>RR Pant</a:t>
                      </a:r>
                      <a:endParaRPr/>
                    </a:p>
                  </a:txBody>
                  <a:tcPr marT="91425" marB="91425" marR="91425" marL="91425"/>
                </a:tc>
                <a:tc>
                  <a:txBody>
                    <a:bodyPr/>
                    <a:lstStyle/>
                    <a:p>
                      <a:pPr indent="0" lvl="0" marL="0" rtl="0" algn="r">
                        <a:lnSpc>
                          <a:spcPct val="115000"/>
                        </a:lnSpc>
                        <a:spcBef>
                          <a:spcPts val="0"/>
                        </a:spcBef>
                        <a:spcAft>
                          <a:spcPts val="0"/>
                        </a:spcAft>
                        <a:buNone/>
                      </a:pPr>
                      <a:r>
                        <a:rPr lang="en"/>
                        <a:t>2079</a:t>
                      </a:r>
                      <a:endParaRPr/>
                    </a:p>
                  </a:txBody>
                  <a:tcPr marT="91425" marB="91425" marR="91425" marL="91425"/>
                </a:tc>
                <a:tc>
                  <a:txBody>
                    <a:bodyPr/>
                    <a:lstStyle/>
                    <a:p>
                      <a:pPr indent="0" lvl="0" marL="0" rtl="0" algn="r">
                        <a:lnSpc>
                          <a:spcPct val="115000"/>
                        </a:lnSpc>
                        <a:spcBef>
                          <a:spcPts val="0"/>
                        </a:spcBef>
                        <a:spcAft>
                          <a:spcPts val="0"/>
                        </a:spcAft>
                        <a:buNone/>
                      </a:pPr>
                      <a:r>
                        <a:rPr lang="en"/>
                        <a:t>1368</a:t>
                      </a:r>
                      <a:endParaRPr/>
                    </a:p>
                  </a:txBody>
                  <a:tcPr marT="91425" marB="91425" marR="91425" marL="91425"/>
                </a:tc>
                <a:tc>
                  <a:txBody>
                    <a:bodyPr/>
                    <a:lstStyle/>
                    <a:p>
                      <a:pPr indent="0" lvl="0" marL="0" rtl="0" algn="r">
                        <a:lnSpc>
                          <a:spcPct val="115000"/>
                        </a:lnSpc>
                        <a:spcBef>
                          <a:spcPts val="0"/>
                        </a:spcBef>
                        <a:spcAft>
                          <a:spcPts val="0"/>
                        </a:spcAft>
                        <a:buNone/>
                      </a:pPr>
                      <a:r>
                        <a:rPr lang="en"/>
                        <a:t>151.97</a:t>
                      </a:r>
                      <a:endParaRPr/>
                    </a:p>
                  </a:txBody>
                  <a:tcPr marT="91425" marB="91425" marR="91425" marL="91425"/>
                </a:tc>
              </a:tr>
              <a:tr h="381000">
                <a:tc>
                  <a:txBody>
                    <a:bodyPr/>
                    <a:lstStyle/>
                    <a:p>
                      <a:pPr indent="0" lvl="0" marL="0" rtl="0" algn="l">
                        <a:spcBef>
                          <a:spcPts val="0"/>
                        </a:spcBef>
                        <a:spcAft>
                          <a:spcPts val="0"/>
                        </a:spcAft>
                        <a:buNone/>
                      </a:pPr>
                      <a:r>
                        <a:rPr lang="en"/>
                        <a:t>AB de Villiers</a:t>
                      </a:r>
                      <a:endParaRPr/>
                    </a:p>
                  </a:txBody>
                  <a:tcPr marT="91425" marB="91425" marR="91425" marL="91425"/>
                </a:tc>
                <a:tc>
                  <a:txBody>
                    <a:bodyPr/>
                    <a:lstStyle/>
                    <a:p>
                      <a:pPr indent="0" lvl="0" marL="0" rtl="0" algn="r">
                        <a:lnSpc>
                          <a:spcPct val="115000"/>
                        </a:lnSpc>
                        <a:spcBef>
                          <a:spcPts val="0"/>
                        </a:spcBef>
                        <a:spcAft>
                          <a:spcPts val="0"/>
                        </a:spcAft>
                        <a:buNone/>
                      </a:pPr>
                      <a:r>
                        <a:rPr lang="en"/>
                        <a:t>4849</a:t>
                      </a:r>
                      <a:endParaRPr/>
                    </a:p>
                  </a:txBody>
                  <a:tcPr marT="91425" marB="91425" marR="91425" marL="91425"/>
                </a:tc>
                <a:tc>
                  <a:txBody>
                    <a:bodyPr/>
                    <a:lstStyle/>
                    <a:p>
                      <a:pPr indent="0" lvl="0" marL="0" rtl="0" algn="r">
                        <a:lnSpc>
                          <a:spcPct val="115000"/>
                        </a:lnSpc>
                        <a:spcBef>
                          <a:spcPts val="0"/>
                        </a:spcBef>
                        <a:spcAft>
                          <a:spcPts val="0"/>
                        </a:spcAft>
                        <a:buNone/>
                      </a:pPr>
                      <a:r>
                        <a:rPr lang="en"/>
                        <a:t>3192</a:t>
                      </a:r>
                      <a:endParaRPr/>
                    </a:p>
                  </a:txBody>
                  <a:tcPr marT="91425" marB="91425" marR="91425" marL="91425"/>
                </a:tc>
                <a:tc>
                  <a:txBody>
                    <a:bodyPr/>
                    <a:lstStyle/>
                    <a:p>
                      <a:pPr indent="0" lvl="0" marL="0" rtl="0" algn="r">
                        <a:lnSpc>
                          <a:spcPct val="115000"/>
                        </a:lnSpc>
                        <a:spcBef>
                          <a:spcPts val="0"/>
                        </a:spcBef>
                        <a:spcAft>
                          <a:spcPts val="0"/>
                        </a:spcAft>
                        <a:buNone/>
                      </a:pPr>
                      <a:r>
                        <a:rPr lang="en"/>
                        <a:t>151.91</a:t>
                      </a:r>
                      <a:endParaRPr/>
                    </a:p>
                  </a:txBody>
                  <a:tcPr marT="91425" marB="91425" marR="91425" marL="91425"/>
                </a:tc>
              </a:tr>
              <a:tr h="381000">
                <a:tc>
                  <a:txBody>
                    <a:bodyPr/>
                    <a:lstStyle/>
                    <a:p>
                      <a:pPr indent="0" lvl="0" marL="0" rtl="0" algn="l">
                        <a:spcBef>
                          <a:spcPts val="0"/>
                        </a:spcBef>
                        <a:spcAft>
                          <a:spcPts val="0"/>
                        </a:spcAft>
                        <a:buNone/>
                      </a:pPr>
                      <a:r>
                        <a:rPr lang="en"/>
                        <a:t>CH Gayle</a:t>
                      </a:r>
                      <a:endParaRPr/>
                    </a:p>
                  </a:txBody>
                  <a:tcPr marT="91425" marB="91425" marR="91425" marL="91425"/>
                </a:tc>
                <a:tc>
                  <a:txBody>
                    <a:bodyPr/>
                    <a:lstStyle/>
                    <a:p>
                      <a:pPr indent="0" lvl="0" marL="0" rtl="0" algn="r">
                        <a:lnSpc>
                          <a:spcPct val="115000"/>
                        </a:lnSpc>
                        <a:spcBef>
                          <a:spcPts val="0"/>
                        </a:spcBef>
                        <a:spcAft>
                          <a:spcPts val="0"/>
                        </a:spcAft>
                        <a:buNone/>
                      </a:pPr>
                      <a:r>
                        <a:rPr lang="en"/>
                        <a:t>4772</a:t>
                      </a:r>
                      <a:endParaRPr/>
                    </a:p>
                  </a:txBody>
                  <a:tcPr marT="91425" marB="91425" marR="91425" marL="91425"/>
                </a:tc>
                <a:tc>
                  <a:txBody>
                    <a:bodyPr/>
                    <a:lstStyle/>
                    <a:p>
                      <a:pPr indent="0" lvl="0" marL="0" rtl="0" algn="r">
                        <a:lnSpc>
                          <a:spcPct val="115000"/>
                        </a:lnSpc>
                        <a:spcBef>
                          <a:spcPts val="0"/>
                        </a:spcBef>
                        <a:spcAft>
                          <a:spcPts val="0"/>
                        </a:spcAft>
                        <a:buNone/>
                      </a:pPr>
                      <a:r>
                        <a:rPr lang="en"/>
                        <a:t>3179</a:t>
                      </a:r>
                      <a:endParaRPr/>
                    </a:p>
                  </a:txBody>
                  <a:tcPr marT="91425" marB="91425" marR="91425" marL="91425"/>
                </a:tc>
                <a:tc>
                  <a:txBody>
                    <a:bodyPr/>
                    <a:lstStyle/>
                    <a:p>
                      <a:pPr indent="0" lvl="0" marL="0" rtl="0" algn="r">
                        <a:lnSpc>
                          <a:spcPct val="115000"/>
                        </a:lnSpc>
                        <a:spcBef>
                          <a:spcPts val="0"/>
                        </a:spcBef>
                        <a:spcAft>
                          <a:spcPts val="0"/>
                        </a:spcAft>
                        <a:buNone/>
                      </a:pPr>
                      <a:r>
                        <a:rPr lang="en"/>
                        <a:t>150.11</a:t>
                      </a:r>
                      <a:endParaRPr/>
                    </a:p>
                  </a:txBody>
                  <a:tcPr marT="91425" marB="91425" marR="91425" marL="91425"/>
                </a:tc>
              </a:tr>
              <a:tr h="381000">
                <a:tc>
                  <a:txBody>
                    <a:bodyPr/>
                    <a:lstStyle/>
                    <a:p>
                      <a:pPr indent="0" lvl="0" marL="0" rtl="0" algn="l">
                        <a:spcBef>
                          <a:spcPts val="0"/>
                        </a:spcBef>
                        <a:spcAft>
                          <a:spcPts val="0"/>
                        </a:spcAft>
                        <a:buNone/>
                      </a:pPr>
                      <a:r>
                        <a:rPr lang="en"/>
                        <a:t>KA Pollard</a:t>
                      </a:r>
                      <a:endParaRPr/>
                    </a:p>
                  </a:txBody>
                  <a:tcPr marT="91425" marB="91425" marR="91425" marL="91425"/>
                </a:tc>
                <a:tc>
                  <a:txBody>
                    <a:bodyPr/>
                    <a:lstStyle/>
                    <a:p>
                      <a:pPr indent="0" lvl="0" marL="0" rtl="0" algn="r">
                        <a:lnSpc>
                          <a:spcPct val="115000"/>
                        </a:lnSpc>
                        <a:spcBef>
                          <a:spcPts val="0"/>
                        </a:spcBef>
                        <a:spcAft>
                          <a:spcPts val="0"/>
                        </a:spcAft>
                        <a:buNone/>
                      </a:pPr>
                      <a:r>
                        <a:rPr lang="en"/>
                        <a:t>3023</a:t>
                      </a:r>
                      <a:endParaRPr/>
                    </a:p>
                  </a:txBody>
                  <a:tcPr marT="91425" marB="91425" marR="91425" marL="91425"/>
                </a:tc>
                <a:tc>
                  <a:txBody>
                    <a:bodyPr/>
                    <a:lstStyle/>
                    <a:p>
                      <a:pPr indent="0" lvl="0" marL="0" rtl="0" algn="r">
                        <a:lnSpc>
                          <a:spcPct val="115000"/>
                        </a:lnSpc>
                        <a:spcBef>
                          <a:spcPts val="0"/>
                        </a:spcBef>
                        <a:spcAft>
                          <a:spcPts val="0"/>
                        </a:spcAft>
                        <a:buNone/>
                      </a:pPr>
                      <a:r>
                        <a:rPr lang="en"/>
                        <a:t>2017</a:t>
                      </a:r>
                      <a:endParaRPr/>
                    </a:p>
                  </a:txBody>
                  <a:tcPr marT="91425" marB="91425" marR="91425" marL="91425"/>
                </a:tc>
                <a:tc>
                  <a:txBody>
                    <a:bodyPr/>
                    <a:lstStyle/>
                    <a:p>
                      <a:pPr indent="0" lvl="0" marL="0" rtl="0" algn="r">
                        <a:lnSpc>
                          <a:spcPct val="115000"/>
                        </a:lnSpc>
                        <a:spcBef>
                          <a:spcPts val="0"/>
                        </a:spcBef>
                        <a:spcAft>
                          <a:spcPts val="0"/>
                        </a:spcAft>
                        <a:buNone/>
                      </a:pPr>
                      <a:r>
                        <a:rPr lang="en"/>
                        <a:t>149.88</a:t>
                      </a:r>
                      <a:endParaRPr/>
                    </a:p>
                  </a:txBody>
                  <a:tcPr marT="91425" marB="91425" marR="91425" marL="91425"/>
                </a:tc>
              </a:tr>
              <a:tr h="381000">
                <a:tc>
                  <a:txBody>
                    <a:bodyPr/>
                    <a:lstStyle/>
                    <a:p>
                      <a:pPr indent="0" lvl="0" marL="0" rtl="0" algn="l">
                        <a:spcBef>
                          <a:spcPts val="0"/>
                        </a:spcBef>
                        <a:spcAft>
                          <a:spcPts val="0"/>
                        </a:spcAft>
                        <a:buNone/>
                      </a:pPr>
                      <a:r>
                        <a:rPr lang="en"/>
                        <a:t>JC Buttler</a:t>
                      </a:r>
                      <a:endParaRPr/>
                    </a:p>
                  </a:txBody>
                  <a:tcPr marT="91425" marB="91425" marR="91425" marL="91425"/>
                </a:tc>
                <a:tc>
                  <a:txBody>
                    <a:bodyPr/>
                    <a:lstStyle/>
                    <a:p>
                      <a:pPr indent="0" lvl="0" marL="0" rtl="0" algn="r">
                        <a:lnSpc>
                          <a:spcPct val="115000"/>
                        </a:lnSpc>
                        <a:spcBef>
                          <a:spcPts val="0"/>
                        </a:spcBef>
                        <a:spcAft>
                          <a:spcPts val="0"/>
                        </a:spcAft>
                        <a:buNone/>
                      </a:pPr>
                      <a:r>
                        <a:rPr lang="en"/>
                        <a:t>1714</a:t>
                      </a:r>
                      <a:endParaRPr/>
                    </a:p>
                  </a:txBody>
                  <a:tcPr marT="91425" marB="91425" marR="91425" marL="91425"/>
                </a:tc>
                <a:tc>
                  <a:txBody>
                    <a:bodyPr/>
                    <a:lstStyle/>
                    <a:p>
                      <a:pPr indent="0" lvl="0" marL="0" rtl="0" algn="r">
                        <a:lnSpc>
                          <a:spcPct val="115000"/>
                        </a:lnSpc>
                        <a:spcBef>
                          <a:spcPts val="0"/>
                        </a:spcBef>
                        <a:spcAft>
                          <a:spcPts val="0"/>
                        </a:spcAft>
                        <a:buNone/>
                      </a:pPr>
                      <a:r>
                        <a:rPr lang="en"/>
                        <a:t>1146</a:t>
                      </a:r>
                      <a:endParaRPr/>
                    </a:p>
                  </a:txBody>
                  <a:tcPr marT="91425" marB="91425" marR="91425" marL="91425"/>
                </a:tc>
                <a:tc>
                  <a:txBody>
                    <a:bodyPr/>
                    <a:lstStyle/>
                    <a:p>
                      <a:pPr indent="0" lvl="0" marL="0" rtl="0" algn="r">
                        <a:lnSpc>
                          <a:spcPct val="115000"/>
                        </a:lnSpc>
                        <a:spcBef>
                          <a:spcPts val="0"/>
                        </a:spcBef>
                        <a:spcAft>
                          <a:spcPts val="0"/>
                        </a:spcAft>
                        <a:buNone/>
                      </a:pPr>
                      <a:r>
                        <a:rPr lang="en"/>
                        <a:t>149.56</a:t>
                      </a:r>
                      <a:endParaRPr/>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311700" y="180850"/>
            <a:ext cx="6763500" cy="587100"/>
          </a:xfrm>
          <a:prstGeom prst="rect">
            <a:avLst/>
          </a:prstGeom>
          <a:solidFill>
            <a:srgbClr val="EA9999"/>
          </a:solidFill>
        </p:spPr>
        <p:txBody>
          <a:bodyPr anchorCtr="0" anchor="t" bIns="91425" lIns="91425" spcFirstLastPara="1" rIns="91425" wrap="square" tIns="91425">
            <a:normAutofit/>
          </a:bodyPr>
          <a:lstStyle/>
          <a:p>
            <a:pPr indent="0" lvl="0" marL="0" rtl="0" algn="l">
              <a:spcBef>
                <a:spcPts val="0"/>
              </a:spcBef>
              <a:spcAft>
                <a:spcPts val="0"/>
              </a:spcAft>
              <a:buNone/>
            </a:pPr>
            <a:r>
              <a:rPr lang="en"/>
              <a:t> Chart Graph of Total Dotball played by each team</a:t>
            </a:r>
            <a:endParaRPr/>
          </a:p>
        </p:txBody>
      </p:sp>
      <p:pic>
        <p:nvPicPr>
          <p:cNvPr id="264" name="Google Shape;264;p42"/>
          <p:cNvPicPr preferRelativeResize="0"/>
          <p:nvPr/>
        </p:nvPicPr>
        <p:blipFill>
          <a:blip r:embed="rId3">
            <a:alphaModFix/>
          </a:blip>
          <a:stretch>
            <a:fillRect/>
          </a:stretch>
        </p:blipFill>
        <p:spPr>
          <a:xfrm>
            <a:off x="152400" y="920350"/>
            <a:ext cx="6763570" cy="40707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311700" y="180850"/>
            <a:ext cx="8520600" cy="58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00"/>
              <a:t>Q6</a:t>
            </a:r>
            <a:r>
              <a:rPr lang="en"/>
              <a:t>.</a:t>
            </a:r>
            <a:r>
              <a:rPr b="1" lang="en" sz="1533">
                <a:solidFill>
                  <a:srgbClr val="484848"/>
                </a:solidFill>
                <a:highlight>
                  <a:srgbClr val="FFFFFF"/>
                </a:highlight>
                <a:latin typeface="Arial"/>
                <a:ea typeface="Arial"/>
                <a:cs typeface="Arial"/>
                <a:sym typeface="Arial"/>
              </a:rPr>
              <a:t>Write a query to fetch the total number of dismissals by dismissal kinds where dismissal kind is not NA</a:t>
            </a:r>
            <a:endParaRPr b="1" sz="1533">
              <a:solidFill>
                <a:srgbClr val="484848"/>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270" name="Google Shape;270;p43"/>
          <p:cNvSpPr txBox="1"/>
          <p:nvPr>
            <p:ph idx="1" type="body"/>
          </p:nvPr>
        </p:nvSpPr>
        <p:spPr>
          <a:xfrm>
            <a:off x="311700" y="95470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select dismissal_kind,count(dismissal_kind) as total_dismissals</a:t>
            </a:r>
            <a:endParaRPr/>
          </a:p>
          <a:p>
            <a:pPr indent="0" lvl="0" marL="0" rtl="0" algn="l">
              <a:spcBef>
                <a:spcPts val="1200"/>
              </a:spcBef>
              <a:spcAft>
                <a:spcPts val="0"/>
              </a:spcAft>
              <a:buNone/>
            </a:pPr>
            <a:r>
              <a:rPr lang="en"/>
              <a:t>from deliveries_v02</a:t>
            </a:r>
            <a:endParaRPr/>
          </a:p>
          <a:p>
            <a:pPr indent="0" lvl="0" marL="0" rtl="0" algn="l">
              <a:spcBef>
                <a:spcPts val="1200"/>
              </a:spcBef>
              <a:spcAft>
                <a:spcPts val="0"/>
              </a:spcAft>
              <a:buNone/>
            </a:pPr>
            <a:r>
              <a:rPr lang="en"/>
              <a:t>where dismissal_kind !='NA'</a:t>
            </a:r>
            <a:endParaRPr/>
          </a:p>
          <a:p>
            <a:pPr indent="0" lvl="0" marL="0" rtl="0" algn="l">
              <a:spcBef>
                <a:spcPts val="1200"/>
              </a:spcBef>
              <a:spcAft>
                <a:spcPts val="0"/>
              </a:spcAft>
              <a:buNone/>
            </a:pPr>
            <a:r>
              <a:rPr lang="en"/>
              <a:t>group by dismissal_kind;</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1684875" y="79650"/>
            <a:ext cx="5492700" cy="5871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0"/>
              </a:spcBef>
              <a:spcAft>
                <a:spcPts val="0"/>
              </a:spcAft>
              <a:buNone/>
            </a:pPr>
            <a:r>
              <a:rPr lang="en"/>
              <a:t>                  Total no of Dismissals occured </a:t>
            </a:r>
            <a:endParaRPr/>
          </a:p>
        </p:txBody>
      </p:sp>
      <p:graphicFrame>
        <p:nvGraphicFramePr>
          <p:cNvPr id="276" name="Google Shape;276;p44"/>
          <p:cNvGraphicFramePr/>
          <p:nvPr/>
        </p:nvGraphicFramePr>
        <p:xfrm>
          <a:off x="952500" y="666750"/>
          <a:ext cx="3000000" cy="3000000"/>
        </p:xfrm>
        <a:graphic>
          <a:graphicData uri="http://schemas.openxmlformats.org/drawingml/2006/table">
            <a:tbl>
              <a:tblPr>
                <a:noFill/>
                <a:tableStyleId>{86BFE061-0C28-415D-9E02-4BD9FB9F4F1E}</a:tableStyleId>
              </a:tblPr>
              <a:tblGrid>
                <a:gridCol w="3619500"/>
                <a:gridCol w="3619500"/>
              </a:tblGrid>
              <a:tr h="381000">
                <a:tc>
                  <a:txBody>
                    <a:bodyPr/>
                    <a:lstStyle/>
                    <a:p>
                      <a:pPr indent="0" lvl="0" marL="0" rtl="0" algn="l">
                        <a:spcBef>
                          <a:spcPts val="0"/>
                        </a:spcBef>
                        <a:spcAft>
                          <a:spcPts val="0"/>
                        </a:spcAft>
                        <a:buNone/>
                      </a:pPr>
                      <a:r>
                        <a:rPr lang="en"/>
                        <a:t>dismissal_kind</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total_dismissals</a:t>
                      </a:r>
                      <a:endParaRPr/>
                    </a:p>
                  </a:txBody>
                  <a:tcPr marT="91425" marB="91425" marR="91425" marL="91425">
                    <a:solidFill>
                      <a:srgbClr val="A4C2F4"/>
                    </a:solidFill>
                  </a:tcPr>
                </a:tc>
              </a:tr>
              <a:tr h="381000">
                <a:tc>
                  <a:txBody>
                    <a:bodyPr/>
                    <a:lstStyle/>
                    <a:p>
                      <a:pPr indent="0" lvl="0" marL="0" rtl="0" algn="l">
                        <a:spcBef>
                          <a:spcPts val="0"/>
                        </a:spcBef>
                        <a:spcAft>
                          <a:spcPts val="0"/>
                        </a:spcAft>
                        <a:buNone/>
                      </a:pPr>
                      <a:r>
                        <a:rPr lang="en"/>
                        <a:t>bowled</a:t>
                      </a:r>
                      <a:endParaRPr/>
                    </a:p>
                  </a:txBody>
                  <a:tcPr marT="91425" marB="91425" marR="91425" marL="91425"/>
                </a:tc>
                <a:tc>
                  <a:txBody>
                    <a:bodyPr/>
                    <a:lstStyle/>
                    <a:p>
                      <a:pPr indent="0" lvl="0" marL="0" rtl="0" algn="r">
                        <a:lnSpc>
                          <a:spcPct val="115000"/>
                        </a:lnSpc>
                        <a:spcBef>
                          <a:spcPts val="0"/>
                        </a:spcBef>
                        <a:spcAft>
                          <a:spcPts val="0"/>
                        </a:spcAft>
                        <a:buNone/>
                      </a:pPr>
                      <a:r>
                        <a:rPr lang="en"/>
                        <a:t>1700</a:t>
                      </a:r>
                      <a:endParaRPr/>
                    </a:p>
                  </a:txBody>
                  <a:tcPr marT="91425" marB="91425" marR="91425" marL="91425"/>
                </a:tc>
              </a:tr>
              <a:tr h="381000">
                <a:tc>
                  <a:txBody>
                    <a:bodyPr/>
                    <a:lstStyle/>
                    <a:p>
                      <a:pPr indent="0" lvl="0" marL="0" rtl="0" algn="l">
                        <a:spcBef>
                          <a:spcPts val="0"/>
                        </a:spcBef>
                        <a:spcAft>
                          <a:spcPts val="0"/>
                        </a:spcAft>
                        <a:buNone/>
                      </a:pPr>
                      <a:r>
                        <a:rPr lang="en"/>
                        <a:t>caught</a:t>
                      </a:r>
                      <a:endParaRPr/>
                    </a:p>
                  </a:txBody>
                  <a:tcPr marT="91425" marB="91425" marR="91425" marL="91425"/>
                </a:tc>
                <a:tc>
                  <a:txBody>
                    <a:bodyPr/>
                    <a:lstStyle/>
                    <a:p>
                      <a:pPr indent="0" lvl="0" marL="0" rtl="0" algn="r">
                        <a:lnSpc>
                          <a:spcPct val="115000"/>
                        </a:lnSpc>
                        <a:spcBef>
                          <a:spcPts val="0"/>
                        </a:spcBef>
                        <a:spcAft>
                          <a:spcPts val="0"/>
                        </a:spcAft>
                        <a:buNone/>
                      </a:pPr>
                      <a:r>
                        <a:rPr lang="en"/>
                        <a:t>5743</a:t>
                      </a:r>
                      <a:endParaRPr/>
                    </a:p>
                  </a:txBody>
                  <a:tcPr marT="91425" marB="91425" marR="91425" marL="91425"/>
                </a:tc>
              </a:tr>
              <a:tr h="381000">
                <a:tc>
                  <a:txBody>
                    <a:bodyPr/>
                    <a:lstStyle/>
                    <a:p>
                      <a:pPr indent="0" lvl="0" marL="0" rtl="0" algn="l">
                        <a:spcBef>
                          <a:spcPts val="0"/>
                        </a:spcBef>
                        <a:spcAft>
                          <a:spcPts val="0"/>
                        </a:spcAft>
                        <a:buNone/>
                      </a:pPr>
                      <a:r>
                        <a:rPr lang="en"/>
                        <a:t>caught and bowled</a:t>
                      </a:r>
                      <a:endParaRPr/>
                    </a:p>
                  </a:txBody>
                  <a:tcPr marT="91425" marB="91425" marR="91425" marL="91425"/>
                </a:tc>
                <a:tc>
                  <a:txBody>
                    <a:bodyPr/>
                    <a:lstStyle/>
                    <a:p>
                      <a:pPr indent="0" lvl="0" marL="0" rtl="0" algn="r">
                        <a:lnSpc>
                          <a:spcPct val="115000"/>
                        </a:lnSpc>
                        <a:spcBef>
                          <a:spcPts val="0"/>
                        </a:spcBef>
                        <a:spcAft>
                          <a:spcPts val="0"/>
                        </a:spcAft>
                        <a:buNone/>
                      </a:pPr>
                      <a:r>
                        <a:rPr lang="en"/>
                        <a:t>269</a:t>
                      </a:r>
                      <a:endParaRPr/>
                    </a:p>
                  </a:txBody>
                  <a:tcPr marT="91425" marB="91425" marR="91425" marL="91425"/>
                </a:tc>
              </a:tr>
              <a:tr h="381000">
                <a:tc>
                  <a:txBody>
                    <a:bodyPr/>
                    <a:lstStyle/>
                    <a:p>
                      <a:pPr indent="0" lvl="0" marL="0" rtl="0" algn="l">
                        <a:spcBef>
                          <a:spcPts val="0"/>
                        </a:spcBef>
                        <a:spcAft>
                          <a:spcPts val="0"/>
                        </a:spcAft>
                        <a:buNone/>
                      </a:pPr>
                      <a:r>
                        <a:rPr lang="en"/>
                        <a:t>hit wicket</a:t>
                      </a:r>
                      <a:endParaRPr/>
                    </a:p>
                  </a:txBody>
                  <a:tcPr marT="91425" marB="91425" marR="91425" marL="91425"/>
                </a:tc>
                <a:tc>
                  <a:txBody>
                    <a:bodyPr/>
                    <a:lstStyle/>
                    <a:p>
                      <a:pPr indent="0" lvl="0" marL="0" rtl="0" algn="r">
                        <a:lnSpc>
                          <a:spcPct val="115000"/>
                        </a:lnSpc>
                        <a:spcBef>
                          <a:spcPts val="0"/>
                        </a:spcBef>
                        <a:spcAft>
                          <a:spcPts val="0"/>
                        </a:spcAft>
                        <a:buNone/>
                      </a:pPr>
                      <a:r>
                        <a:rPr lang="en"/>
                        <a:t>12</a:t>
                      </a:r>
                      <a:endParaRPr/>
                    </a:p>
                  </a:txBody>
                  <a:tcPr marT="91425" marB="91425" marR="91425" marL="91425"/>
                </a:tc>
              </a:tr>
              <a:tr h="381000">
                <a:tc>
                  <a:txBody>
                    <a:bodyPr/>
                    <a:lstStyle/>
                    <a:p>
                      <a:pPr indent="0" lvl="0" marL="0" rtl="0" algn="l">
                        <a:spcBef>
                          <a:spcPts val="0"/>
                        </a:spcBef>
                        <a:spcAft>
                          <a:spcPts val="0"/>
                        </a:spcAft>
                        <a:buNone/>
                      </a:pPr>
                      <a:r>
                        <a:rPr lang="en"/>
                        <a:t>lbw</a:t>
                      </a:r>
                      <a:endParaRPr/>
                    </a:p>
                  </a:txBody>
                  <a:tcPr marT="91425" marB="91425" marR="91425" marL="91425"/>
                </a:tc>
                <a:tc>
                  <a:txBody>
                    <a:bodyPr/>
                    <a:lstStyle/>
                    <a:p>
                      <a:pPr indent="0" lvl="0" marL="0" rtl="0" algn="r">
                        <a:lnSpc>
                          <a:spcPct val="115000"/>
                        </a:lnSpc>
                        <a:spcBef>
                          <a:spcPts val="0"/>
                        </a:spcBef>
                        <a:spcAft>
                          <a:spcPts val="0"/>
                        </a:spcAft>
                        <a:buNone/>
                      </a:pPr>
                      <a:r>
                        <a:rPr lang="en"/>
                        <a:t>571</a:t>
                      </a:r>
                      <a:endParaRPr/>
                    </a:p>
                  </a:txBody>
                  <a:tcPr marT="91425" marB="91425" marR="91425" marL="91425"/>
                </a:tc>
              </a:tr>
              <a:tr h="381000">
                <a:tc>
                  <a:txBody>
                    <a:bodyPr/>
                    <a:lstStyle/>
                    <a:p>
                      <a:pPr indent="0" lvl="0" marL="0" rtl="0" algn="l">
                        <a:spcBef>
                          <a:spcPts val="0"/>
                        </a:spcBef>
                        <a:spcAft>
                          <a:spcPts val="0"/>
                        </a:spcAft>
                        <a:buNone/>
                      </a:pPr>
                      <a:r>
                        <a:rPr lang="en"/>
                        <a:t>obstructing the field</a:t>
                      </a:r>
                      <a:endParaRPr/>
                    </a:p>
                  </a:txBody>
                  <a:tcPr marT="91425" marB="91425" marR="91425" marL="91425"/>
                </a:tc>
                <a:tc>
                  <a:txBody>
                    <a:bodyPr/>
                    <a:lstStyle/>
                    <a:p>
                      <a:pPr indent="0" lvl="0" marL="0" rtl="0" algn="r">
                        <a:lnSpc>
                          <a:spcPct val="115000"/>
                        </a:lnSpc>
                        <a:spcBef>
                          <a:spcPts val="0"/>
                        </a:spcBef>
                        <a:spcAft>
                          <a:spcPts val="0"/>
                        </a:spcAft>
                        <a:buNone/>
                      </a:pPr>
                      <a:r>
                        <a:rPr lang="en"/>
                        <a:t>2</a:t>
                      </a:r>
                      <a:endParaRPr/>
                    </a:p>
                  </a:txBody>
                  <a:tcPr marT="91425" marB="91425" marR="91425" marL="91425"/>
                </a:tc>
              </a:tr>
              <a:tr h="381000">
                <a:tc>
                  <a:txBody>
                    <a:bodyPr/>
                    <a:lstStyle/>
                    <a:p>
                      <a:pPr indent="0" lvl="0" marL="0" rtl="0" algn="l">
                        <a:spcBef>
                          <a:spcPts val="0"/>
                        </a:spcBef>
                        <a:spcAft>
                          <a:spcPts val="0"/>
                        </a:spcAft>
                        <a:buNone/>
                      </a:pPr>
                      <a:r>
                        <a:rPr lang="en"/>
                        <a:t>retired hurt</a:t>
                      </a:r>
                      <a:endParaRPr/>
                    </a:p>
                  </a:txBody>
                  <a:tcPr marT="91425" marB="91425" marR="91425" marL="91425"/>
                </a:tc>
                <a:tc>
                  <a:txBody>
                    <a:bodyPr/>
                    <a:lstStyle/>
                    <a:p>
                      <a:pPr indent="0" lvl="0" marL="0" rtl="0" algn="r">
                        <a:lnSpc>
                          <a:spcPct val="115000"/>
                        </a:lnSpc>
                        <a:spcBef>
                          <a:spcPts val="0"/>
                        </a:spcBef>
                        <a:spcAft>
                          <a:spcPts val="0"/>
                        </a:spcAft>
                        <a:buNone/>
                      </a:pPr>
                      <a:r>
                        <a:rPr lang="en"/>
                        <a:t>11</a:t>
                      </a:r>
                      <a:endParaRPr/>
                    </a:p>
                  </a:txBody>
                  <a:tcPr marT="91425" marB="91425" marR="91425" marL="91425"/>
                </a:tc>
              </a:tr>
              <a:tr h="381000">
                <a:tc>
                  <a:txBody>
                    <a:bodyPr/>
                    <a:lstStyle/>
                    <a:p>
                      <a:pPr indent="0" lvl="0" marL="0" rtl="0" algn="l">
                        <a:spcBef>
                          <a:spcPts val="0"/>
                        </a:spcBef>
                        <a:spcAft>
                          <a:spcPts val="0"/>
                        </a:spcAft>
                        <a:buNone/>
                      </a:pPr>
                      <a:r>
                        <a:rPr lang="en"/>
                        <a:t>run out</a:t>
                      </a:r>
                      <a:endParaRPr/>
                    </a:p>
                  </a:txBody>
                  <a:tcPr marT="91425" marB="91425" marR="91425" marL="91425"/>
                </a:tc>
                <a:tc>
                  <a:txBody>
                    <a:bodyPr/>
                    <a:lstStyle/>
                    <a:p>
                      <a:pPr indent="0" lvl="0" marL="0" rtl="0" algn="r">
                        <a:lnSpc>
                          <a:spcPct val="115000"/>
                        </a:lnSpc>
                        <a:spcBef>
                          <a:spcPts val="0"/>
                        </a:spcBef>
                        <a:spcAft>
                          <a:spcPts val="0"/>
                        </a:spcAft>
                        <a:buNone/>
                      </a:pPr>
                      <a:r>
                        <a:rPr lang="en"/>
                        <a:t>893</a:t>
                      </a:r>
                      <a:endParaRPr/>
                    </a:p>
                  </a:txBody>
                  <a:tcPr marT="91425" marB="91425" marR="91425" marL="91425"/>
                </a:tc>
              </a:tr>
              <a:tr h="381000">
                <a:tc>
                  <a:txBody>
                    <a:bodyPr/>
                    <a:lstStyle/>
                    <a:p>
                      <a:pPr indent="0" lvl="0" marL="0" rtl="0" algn="l">
                        <a:spcBef>
                          <a:spcPts val="0"/>
                        </a:spcBef>
                        <a:spcAft>
                          <a:spcPts val="0"/>
                        </a:spcAft>
                        <a:buNone/>
                      </a:pPr>
                      <a:r>
                        <a:rPr lang="en"/>
                        <a:t>stumped</a:t>
                      </a:r>
                      <a:endParaRPr/>
                    </a:p>
                  </a:txBody>
                  <a:tcPr marT="91425" marB="91425" marR="91425" marL="91425"/>
                </a:tc>
                <a:tc>
                  <a:txBody>
                    <a:bodyPr/>
                    <a:lstStyle/>
                    <a:p>
                      <a:pPr indent="0" lvl="0" marL="0" rtl="0" algn="r">
                        <a:lnSpc>
                          <a:spcPct val="115000"/>
                        </a:lnSpc>
                        <a:spcBef>
                          <a:spcPts val="0"/>
                        </a:spcBef>
                        <a:spcAft>
                          <a:spcPts val="0"/>
                        </a:spcAft>
                        <a:buNone/>
                      </a:pPr>
                      <a:r>
                        <a:rPr lang="en"/>
                        <a:t>294</a:t>
                      </a:r>
                      <a:endParaRP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311700" y="180850"/>
            <a:ext cx="7246800" cy="587100"/>
          </a:xfrm>
          <a:prstGeom prst="rect">
            <a:avLst/>
          </a:prstGeom>
          <a:solidFill>
            <a:srgbClr val="999999"/>
          </a:solidFill>
        </p:spPr>
        <p:txBody>
          <a:bodyPr anchorCtr="0" anchor="t" bIns="91425" lIns="91425" spcFirstLastPara="1" rIns="91425" wrap="square" tIns="91425">
            <a:normAutofit/>
          </a:bodyPr>
          <a:lstStyle/>
          <a:p>
            <a:pPr indent="0" lvl="0" marL="0" rtl="0" algn="l">
              <a:spcBef>
                <a:spcPts val="0"/>
              </a:spcBef>
              <a:spcAft>
                <a:spcPts val="0"/>
              </a:spcAft>
              <a:buNone/>
            </a:pPr>
            <a:r>
              <a:rPr lang="en"/>
              <a:t>Chart Graph of TotalNo of Dismissal vs Dismissal type</a:t>
            </a:r>
            <a:endParaRPr/>
          </a:p>
        </p:txBody>
      </p:sp>
      <p:pic>
        <p:nvPicPr>
          <p:cNvPr id="282" name="Google Shape;282;p45"/>
          <p:cNvPicPr preferRelativeResize="0"/>
          <p:nvPr/>
        </p:nvPicPr>
        <p:blipFill>
          <a:blip r:embed="rId3">
            <a:alphaModFix/>
          </a:blip>
          <a:stretch>
            <a:fillRect/>
          </a:stretch>
        </p:blipFill>
        <p:spPr>
          <a:xfrm>
            <a:off x="152400" y="920350"/>
            <a:ext cx="6775536" cy="4070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311700" y="180850"/>
            <a:ext cx="8520600" cy="58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Q7.</a:t>
            </a:r>
            <a:r>
              <a:rPr b="1" lang="en" sz="1533">
                <a:solidFill>
                  <a:srgbClr val="484848"/>
                </a:solidFill>
                <a:highlight>
                  <a:srgbClr val="FFFFFF"/>
                </a:highlight>
                <a:latin typeface="Arial"/>
                <a:ea typeface="Arial"/>
                <a:cs typeface="Arial"/>
                <a:sym typeface="Arial"/>
              </a:rPr>
              <a:t>Write a query to get the top 5 bowlers who conceded maximum extra runs from the </a:t>
            </a:r>
            <a:r>
              <a:rPr b="1" i="1" lang="en" sz="1533">
                <a:solidFill>
                  <a:srgbClr val="484848"/>
                </a:solidFill>
                <a:highlight>
                  <a:srgbClr val="FFFFFF"/>
                </a:highlight>
                <a:latin typeface="Arial"/>
                <a:ea typeface="Arial"/>
                <a:cs typeface="Arial"/>
                <a:sym typeface="Arial"/>
              </a:rPr>
              <a:t>deliveries </a:t>
            </a:r>
            <a:r>
              <a:rPr b="1" lang="en" sz="1533">
                <a:solidFill>
                  <a:srgbClr val="484848"/>
                </a:solidFill>
                <a:highlight>
                  <a:srgbClr val="FFFFFF"/>
                </a:highlight>
                <a:latin typeface="Arial"/>
                <a:ea typeface="Arial"/>
                <a:cs typeface="Arial"/>
                <a:sym typeface="Arial"/>
              </a:rPr>
              <a:t>table</a:t>
            </a:r>
            <a:endParaRPr b="1" sz="1533">
              <a:solidFill>
                <a:srgbClr val="484848"/>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288" name="Google Shape;288;p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select bowler,sum(extra_runs)as total_extra_runs</a:t>
            </a:r>
            <a:endParaRPr/>
          </a:p>
          <a:p>
            <a:pPr indent="0" lvl="0" marL="0" rtl="0" algn="l">
              <a:spcBef>
                <a:spcPts val="1200"/>
              </a:spcBef>
              <a:spcAft>
                <a:spcPts val="0"/>
              </a:spcAft>
              <a:buNone/>
            </a:pPr>
            <a:r>
              <a:rPr lang="en"/>
              <a:t>from deliveries_v02</a:t>
            </a:r>
            <a:endParaRPr/>
          </a:p>
          <a:p>
            <a:pPr indent="0" lvl="0" marL="0" rtl="0" algn="l">
              <a:spcBef>
                <a:spcPts val="1200"/>
              </a:spcBef>
              <a:spcAft>
                <a:spcPts val="0"/>
              </a:spcAft>
              <a:buNone/>
            </a:pPr>
            <a:r>
              <a:rPr lang="en"/>
              <a:t>group by bowler</a:t>
            </a:r>
            <a:endParaRPr/>
          </a:p>
          <a:p>
            <a:pPr indent="0" lvl="0" marL="0" rtl="0" algn="l">
              <a:spcBef>
                <a:spcPts val="1200"/>
              </a:spcBef>
              <a:spcAft>
                <a:spcPts val="0"/>
              </a:spcAft>
              <a:buNone/>
            </a:pPr>
            <a:r>
              <a:rPr lang="en"/>
              <a:t>order by total_extra_runs desc limit 5;</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1031375" y="223175"/>
            <a:ext cx="6527400" cy="587100"/>
          </a:xfrm>
          <a:prstGeom prst="rect">
            <a:avLst/>
          </a:prstGeom>
          <a:solidFill>
            <a:srgbClr val="FCE5CD"/>
          </a:solidFill>
        </p:spPr>
        <p:txBody>
          <a:bodyPr anchorCtr="0" anchor="t" bIns="91425" lIns="91425" spcFirstLastPara="1" rIns="91425" wrap="square" tIns="91425">
            <a:normAutofit/>
          </a:bodyPr>
          <a:lstStyle/>
          <a:p>
            <a:pPr indent="0" lvl="0" marL="0" rtl="0" algn="l">
              <a:spcBef>
                <a:spcPts val="0"/>
              </a:spcBef>
              <a:spcAft>
                <a:spcPts val="0"/>
              </a:spcAft>
              <a:buNone/>
            </a:pPr>
            <a:r>
              <a:rPr lang="en"/>
              <a:t>      Total Extra run </a:t>
            </a:r>
            <a:r>
              <a:rPr lang="en"/>
              <a:t>conceded</a:t>
            </a:r>
            <a:r>
              <a:rPr lang="en"/>
              <a:t> By Top 5 player</a:t>
            </a:r>
            <a:endParaRPr/>
          </a:p>
        </p:txBody>
      </p:sp>
      <p:graphicFrame>
        <p:nvGraphicFramePr>
          <p:cNvPr id="294" name="Google Shape;294;p47"/>
          <p:cNvGraphicFramePr/>
          <p:nvPr/>
        </p:nvGraphicFramePr>
        <p:xfrm>
          <a:off x="952500" y="1047750"/>
          <a:ext cx="3000000" cy="3000000"/>
        </p:xfrm>
        <a:graphic>
          <a:graphicData uri="http://schemas.openxmlformats.org/drawingml/2006/table">
            <a:tbl>
              <a:tblPr>
                <a:noFill/>
                <a:tableStyleId>{86BFE061-0C28-415D-9E02-4BD9FB9F4F1E}</a:tableStyleId>
              </a:tblPr>
              <a:tblGrid>
                <a:gridCol w="3619500"/>
                <a:gridCol w="3619500"/>
              </a:tblGrid>
              <a:tr h="381000">
                <a:tc>
                  <a:txBody>
                    <a:bodyPr/>
                    <a:lstStyle/>
                    <a:p>
                      <a:pPr indent="0" lvl="0" marL="0" rtl="0" algn="l">
                        <a:spcBef>
                          <a:spcPts val="0"/>
                        </a:spcBef>
                        <a:spcAft>
                          <a:spcPts val="0"/>
                        </a:spcAft>
                        <a:buNone/>
                      </a:pPr>
                      <a:r>
                        <a:rPr lang="en"/>
                        <a:t>bowler</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total_extra_runs</a:t>
                      </a:r>
                      <a:endParaRPr/>
                    </a:p>
                  </a:txBody>
                  <a:tcPr marT="91425" marB="91425" marR="91425" marL="91425">
                    <a:solidFill>
                      <a:srgbClr val="A4C2F4"/>
                    </a:solidFill>
                  </a:tcPr>
                </a:tc>
              </a:tr>
              <a:tr h="381000">
                <a:tc>
                  <a:txBody>
                    <a:bodyPr/>
                    <a:lstStyle/>
                    <a:p>
                      <a:pPr indent="0" lvl="0" marL="0" rtl="0" algn="l">
                        <a:spcBef>
                          <a:spcPts val="0"/>
                        </a:spcBef>
                        <a:spcAft>
                          <a:spcPts val="0"/>
                        </a:spcAft>
                        <a:buNone/>
                      </a:pPr>
                      <a:r>
                        <a:rPr lang="en"/>
                        <a:t>SL Malinga</a:t>
                      </a:r>
                      <a:endParaRPr/>
                    </a:p>
                  </a:txBody>
                  <a:tcPr marT="91425" marB="91425" marR="91425" marL="91425"/>
                </a:tc>
                <a:tc>
                  <a:txBody>
                    <a:bodyPr/>
                    <a:lstStyle/>
                    <a:p>
                      <a:pPr indent="0" lvl="0" marL="0" rtl="0" algn="r">
                        <a:lnSpc>
                          <a:spcPct val="115000"/>
                        </a:lnSpc>
                        <a:spcBef>
                          <a:spcPts val="0"/>
                        </a:spcBef>
                        <a:spcAft>
                          <a:spcPts val="0"/>
                        </a:spcAft>
                        <a:buNone/>
                      </a:pPr>
                      <a:r>
                        <a:rPr lang="en"/>
                        <a:t>293</a:t>
                      </a:r>
                      <a:endParaRPr/>
                    </a:p>
                  </a:txBody>
                  <a:tcPr marT="91425" marB="91425" marR="91425" marL="91425"/>
                </a:tc>
              </a:tr>
              <a:tr h="381000">
                <a:tc>
                  <a:txBody>
                    <a:bodyPr/>
                    <a:lstStyle/>
                    <a:p>
                      <a:pPr indent="0" lvl="0" marL="0" rtl="0" algn="l">
                        <a:spcBef>
                          <a:spcPts val="0"/>
                        </a:spcBef>
                        <a:spcAft>
                          <a:spcPts val="0"/>
                        </a:spcAft>
                        <a:buNone/>
                      </a:pPr>
                      <a:r>
                        <a:rPr lang="en"/>
                        <a:t>P Kumar</a:t>
                      </a:r>
                      <a:endParaRPr/>
                    </a:p>
                  </a:txBody>
                  <a:tcPr marT="91425" marB="91425" marR="91425" marL="91425"/>
                </a:tc>
                <a:tc>
                  <a:txBody>
                    <a:bodyPr/>
                    <a:lstStyle/>
                    <a:p>
                      <a:pPr indent="0" lvl="0" marL="0" rtl="0" algn="r">
                        <a:lnSpc>
                          <a:spcPct val="115000"/>
                        </a:lnSpc>
                        <a:spcBef>
                          <a:spcPts val="0"/>
                        </a:spcBef>
                        <a:spcAft>
                          <a:spcPts val="0"/>
                        </a:spcAft>
                        <a:buNone/>
                      </a:pPr>
                      <a:r>
                        <a:rPr lang="en"/>
                        <a:t>236</a:t>
                      </a:r>
                      <a:endParaRPr/>
                    </a:p>
                  </a:txBody>
                  <a:tcPr marT="91425" marB="91425" marR="91425" marL="91425"/>
                </a:tc>
              </a:tr>
              <a:tr h="381000">
                <a:tc>
                  <a:txBody>
                    <a:bodyPr/>
                    <a:lstStyle/>
                    <a:p>
                      <a:pPr indent="0" lvl="0" marL="0" rtl="0" algn="l">
                        <a:spcBef>
                          <a:spcPts val="0"/>
                        </a:spcBef>
                        <a:spcAft>
                          <a:spcPts val="0"/>
                        </a:spcAft>
                        <a:buNone/>
                      </a:pPr>
                      <a:r>
                        <a:rPr lang="en"/>
                        <a:t>UT Yadav</a:t>
                      </a:r>
                      <a:endParaRPr/>
                    </a:p>
                  </a:txBody>
                  <a:tcPr marT="91425" marB="91425" marR="91425" marL="91425"/>
                </a:tc>
                <a:tc>
                  <a:txBody>
                    <a:bodyPr/>
                    <a:lstStyle/>
                    <a:p>
                      <a:pPr indent="0" lvl="0" marL="0" rtl="0" algn="r">
                        <a:lnSpc>
                          <a:spcPct val="115000"/>
                        </a:lnSpc>
                        <a:spcBef>
                          <a:spcPts val="0"/>
                        </a:spcBef>
                        <a:spcAft>
                          <a:spcPts val="0"/>
                        </a:spcAft>
                        <a:buNone/>
                      </a:pPr>
                      <a:r>
                        <a:rPr lang="en"/>
                        <a:t>226</a:t>
                      </a:r>
                      <a:endParaRPr/>
                    </a:p>
                  </a:txBody>
                  <a:tcPr marT="91425" marB="91425" marR="91425" marL="91425"/>
                </a:tc>
              </a:tr>
              <a:tr h="381000">
                <a:tc>
                  <a:txBody>
                    <a:bodyPr/>
                    <a:lstStyle/>
                    <a:p>
                      <a:pPr indent="0" lvl="0" marL="0" rtl="0" algn="l">
                        <a:spcBef>
                          <a:spcPts val="0"/>
                        </a:spcBef>
                        <a:spcAft>
                          <a:spcPts val="0"/>
                        </a:spcAft>
                        <a:buNone/>
                      </a:pPr>
                      <a:r>
                        <a:rPr lang="en"/>
                        <a:t>DJ Bravo</a:t>
                      </a:r>
                      <a:endParaRPr/>
                    </a:p>
                  </a:txBody>
                  <a:tcPr marT="91425" marB="91425" marR="91425" marL="91425"/>
                </a:tc>
                <a:tc>
                  <a:txBody>
                    <a:bodyPr/>
                    <a:lstStyle/>
                    <a:p>
                      <a:pPr indent="0" lvl="0" marL="0" rtl="0" algn="r">
                        <a:lnSpc>
                          <a:spcPct val="115000"/>
                        </a:lnSpc>
                        <a:spcBef>
                          <a:spcPts val="0"/>
                        </a:spcBef>
                        <a:spcAft>
                          <a:spcPts val="0"/>
                        </a:spcAft>
                        <a:buNone/>
                      </a:pPr>
                      <a:r>
                        <a:rPr lang="en"/>
                        <a:t>210</a:t>
                      </a:r>
                      <a:endParaRPr/>
                    </a:p>
                  </a:txBody>
                  <a:tcPr marT="91425" marB="91425" marR="91425" marL="91425"/>
                </a:tc>
              </a:tr>
              <a:tr h="381000">
                <a:tc>
                  <a:txBody>
                    <a:bodyPr/>
                    <a:lstStyle/>
                    <a:p>
                      <a:pPr indent="0" lvl="0" marL="0" rtl="0" algn="l">
                        <a:spcBef>
                          <a:spcPts val="0"/>
                        </a:spcBef>
                        <a:spcAft>
                          <a:spcPts val="0"/>
                        </a:spcAft>
                        <a:buNone/>
                      </a:pPr>
                      <a:r>
                        <a:rPr lang="en"/>
                        <a:t>B Kumar</a:t>
                      </a:r>
                      <a:endParaRPr/>
                    </a:p>
                  </a:txBody>
                  <a:tcPr marT="91425" marB="91425" marR="91425" marL="91425"/>
                </a:tc>
                <a:tc>
                  <a:txBody>
                    <a:bodyPr/>
                    <a:lstStyle/>
                    <a:p>
                      <a:pPr indent="0" lvl="0" marL="0" rtl="0" algn="r">
                        <a:lnSpc>
                          <a:spcPct val="115000"/>
                        </a:lnSpc>
                        <a:spcBef>
                          <a:spcPts val="0"/>
                        </a:spcBef>
                        <a:spcAft>
                          <a:spcPts val="0"/>
                        </a:spcAft>
                        <a:buNone/>
                      </a:pPr>
                      <a:r>
                        <a:rPr lang="en"/>
                        <a:t>201</a:t>
                      </a:r>
                      <a:endParaRPr/>
                    </a:p>
                  </a:txBody>
                  <a:tcPr marT="91425" marB="91425" marR="91425" marL="914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8"/>
          <p:cNvSpPr txBox="1"/>
          <p:nvPr>
            <p:ph type="title"/>
          </p:nvPr>
        </p:nvSpPr>
        <p:spPr>
          <a:xfrm>
            <a:off x="311700" y="180850"/>
            <a:ext cx="7670400" cy="587100"/>
          </a:xfrm>
          <a:prstGeom prst="rect">
            <a:avLst/>
          </a:prstGeom>
          <a:solidFill>
            <a:srgbClr val="FFF2CC"/>
          </a:solidFill>
        </p:spPr>
        <p:txBody>
          <a:bodyPr anchorCtr="0" anchor="t" bIns="91425" lIns="91425" spcFirstLastPara="1" rIns="91425" wrap="square" tIns="91425">
            <a:normAutofit/>
          </a:bodyPr>
          <a:lstStyle/>
          <a:p>
            <a:pPr indent="0" lvl="0" marL="0" rtl="0" algn="l">
              <a:spcBef>
                <a:spcPts val="0"/>
              </a:spcBef>
              <a:spcAft>
                <a:spcPts val="0"/>
              </a:spcAft>
              <a:buNone/>
            </a:pPr>
            <a:r>
              <a:rPr lang="en"/>
              <a:t>  Chart Graph of Total extra run </a:t>
            </a:r>
            <a:r>
              <a:rPr lang="en"/>
              <a:t>conceded</a:t>
            </a:r>
            <a:r>
              <a:rPr lang="en"/>
              <a:t> by top % player</a:t>
            </a:r>
            <a:endParaRPr/>
          </a:p>
        </p:txBody>
      </p:sp>
      <p:pic>
        <p:nvPicPr>
          <p:cNvPr id="300" name="Google Shape;300;p48"/>
          <p:cNvPicPr preferRelativeResize="0"/>
          <p:nvPr/>
        </p:nvPicPr>
        <p:blipFill>
          <a:blip r:embed="rId3">
            <a:alphaModFix/>
          </a:blip>
          <a:stretch>
            <a:fillRect/>
          </a:stretch>
        </p:blipFill>
        <p:spPr>
          <a:xfrm>
            <a:off x="152400" y="920350"/>
            <a:ext cx="6763570" cy="40707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9"/>
          <p:cNvSpPr txBox="1"/>
          <p:nvPr>
            <p:ph type="title"/>
          </p:nvPr>
        </p:nvSpPr>
        <p:spPr>
          <a:xfrm>
            <a:off x="311700" y="180850"/>
            <a:ext cx="8520600" cy="58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Q8.</a:t>
            </a:r>
            <a:r>
              <a:rPr lang="en" sz="1533">
                <a:solidFill>
                  <a:srgbClr val="484848"/>
                </a:solidFill>
                <a:highlight>
                  <a:srgbClr val="FFFFFF"/>
                </a:highlight>
                <a:latin typeface="Arial"/>
                <a:ea typeface="Arial"/>
                <a:cs typeface="Arial"/>
                <a:sym typeface="Arial"/>
              </a:rPr>
              <a:t>Write a query to create a table named </a:t>
            </a:r>
            <a:r>
              <a:rPr i="1" lang="en" sz="1533">
                <a:solidFill>
                  <a:srgbClr val="484848"/>
                </a:solidFill>
                <a:highlight>
                  <a:srgbClr val="FFFFFF"/>
                </a:highlight>
                <a:latin typeface="Arial"/>
                <a:ea typeface="Arial"/>
                <a:cs typeface="Arial"/>
                <a:sym typeface="Arial"/>
              </a:rPr>
              <a:t>deliveries_v03 </a:t>
            </a:r>
            <a:r>
              <a:rPr lang="en" sz="1533">
                <a:solidFill>
                  <a:srgbClr val="484848"/>
                </a:solidFill>
                <a:highlight>
                  <a:srgbClr val="FFFFFF"/>
                </a:highlight>
                <a:latin typeface="Arial"/>
                <a:ea typeface="Arial"/>
                <a:cs typeface="Arial"/>
                <a:sym typeface="Arial"/>
              </a:rPr>
              <a:t>with all the columns of </a:t>
            </a:r>
            <a:r>
              <a:rPr i="1" lang="en" sz="1533">
                <a:solidFill>
                  <a:srgbClr val="484848"/>
                </a:solidFill>
                <a:highlight>
                  <a:srgbClr val="FFFFFF"/>
                </a:highlight>
                <a:latin typeface="Arial"/>
                <a:ea typeface="Arial"/>
                <a:cs typeface="Arial"/>
                <a:sym typeface="Arial"/>
              </a:rPr>
              <a:t>deliveries_v02 </a:t>
            </a:r>
            <a:r>
              <a:rPr lang="en" sz="1533">
                <a:solidFill>
                  <a:srgbClr val="484848"/>
                </a:solidFill>
                <a:highlight>
                  <a:srgbClr val="FFFFFF"/>
                </a:highlight>
                <a:latin typeface="Arial"/>
                <a:ea typeface="Arial"/>
                <a:cs typeface="Arial"/>
                <a:sym typeface="Arial"/>
              </a:rPr>
              <a:t>table and two additional column (named </a:t>
            </a:r>
            <a:r>
              <a:rPr i="1" lang="en" sz="1533">
                <a:solidFill>
                  <a:srgbClr val="484848"/>
                </a:solidFill>
                <a:highlight>
                  <a:srgbClr val="FFFFFF"/>
                </a:highlight>
                <a:latin typeface="Arial"/>
                <a:ea typeface="Arial"/>
                <a:cs typeface="Arial"/>
                <a:sym typeface="Arial"/>
              </a:rPr>
              <a:t>venue </a:t>
            </a:r>
            <a:r>
              <a:rPr lang="en" sz="1533">
                <a:solidFill>
                  <a:srgbClr val="484848"/>
                </a:solidFill>
                <a:highlight>
                  <a:srgbClr val="FFFFFF"/>
                </a:highlight>
                <a:latin typeface="Arial"/>
                <a:ea typeface="Arial"/>
                <a:cs typeface="Arial"/>
                <a:sym typeface="Arial"/>
              </a:rPr>
              <a:t>and </a:t>
            </a:r>
            <a:r>
              <a:rPr i="1" lang="en" sz="1533">
                <a:solidFill>
                  <a:srgbClr val="484848"/>
                </a:solidFill>
                <a:highlight>
                  <a:srgbClr val="FFFFFF"/>
                </a:highlight>
                <a:latin typeface="Arial"/>
                <a:ea typeface="Arial"/>
                <a:cs typeface="Arial"/>
                <a:sym typeface="Arial"/>
              </a:rPr>
              <a:t>match_date</a:t>
            </a:r>
            <a:r>
              <a:rPr lang="en" sz="1533">
                <a:solidFill>
                  <a:srgbClr val="484848"/>
                </a:solidFill>
                <a:highlight>
                  <a:srgbClr val="FFFFFF"/>
                </a:highlight>
                <a:latin typeface="Arial"/>
                <a:ea typeface="Arial"/>
                <a:cs typeface="Arial"/>
                <a:sym typeface="Arial"/>
              </a:rPr>
              <a:t>) of </a:t>
            </a:r>
            <a:r>
              <a:rPr i="1" lang="en" sz="1533">
                <a:solidFill>
                  <a:srgbClr val="484848"/>
                </a:solidFill>
                <a:highlight>
                  <a:srgbClr val="FFFFFF"/>
                </a:highlight>
                <a:latin typeface="Arial"/>
                <a:ea typeface="Arial"/>
                <a:cs typeface="Arial"/>
                <a:sym typeface="Arial"/>
              </a:rPr>
              <a:t>venue </a:t>
            </a:r>
            <a:r>
              <a:rPr lang="en" sz="1533">
                <a:solidFill>
                  <a:srgbClr val="484848"/>
                </a:solidFill>
                <a:highlight>
                  <a:srgbClr val="FFFFFF"/>
                </a:highlight>
                <a:latin typeface="Arial"/>
                <a:ea typeface="Arial"/>
                <a:cs typeface="Arial"/>
                <a:sym typeface="Arial"/>
              </a:rPr>
              <a:t>and </a:t>
            </a:r>
            <a:r>
              <a:rPr i="1" lang="en" sz="1533">
                <a:solidFill>
                  <a:srgbClr val="484848"/>
                </a:solidFill>
                <a:highlight>
                  <a:srgbClr val="FFFFFF"/>
                </a:highlight>
                <a:latin typeface="Arial"/>
                <a:ea typeface="Arial"/>
                <a:cs typeface="Arial"/>
                <a:sym typeface="Arial"/>
              </a:rPr>
              <a:t>date </a:t>
            </a:r>
            <a:r>
              <a:rPr lang="en" sz="1533">
                <a:solidFill>
                  <a:srgbClr val="484848"/>
                </a:solidFill>
                <a:highlight>
                  <a:srgbClr val="FFFFFF"/>
                </a:highlight>
                <a:latin typeface="Arial"/>
                <a:ea typeface="Arial"/>
                <a:cs typeface="Arial"/>
                <a:sym typeface="Arial"/>
              </a:rPr>
              <a:t>from table </a:t>
            </a:r>
            <a:r>
              <a:rPr i="1" lang="en" sz="1533">
                <a:solidFill>
                  <a:srgbClr val="484848"/>
                </a:solidFill>
                <a:highlight>
                  <a:srgbClr val="FFFFFF"/>
                </a:highlight>
                <a:latin typeface="Arial"/>
                <a:ea typeface="Arial"/>
                <a:cs typeface="Arial"/>
                <a:sym typeface="Arial"/>
              </a:rPr>
              <a:t>matches</a:t>
            </a:r>
            <a:endParaRPr i="1" sz="1533">
              <a:solidFill>
                <a:srgbClr val="484848"/>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306" name="Google Shape;306;p49"/>
          <p:cNvSpPr txBox="1"/>
          <p:nvPr>
            <p:ph idx="1" type="body"/>
          </p:nvPr>
        </p:nvSpPr>
        <p:spPr>
          <a:xfrm>
            <a:off x="311700" y="106100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 table deliveries_v03 as (</a:t>
            </a:r>
            <a:endParaRPr/>
          </a:p>
          <a:p>
            <a:pPr indent="0" lvl="0" marL="0" rtl="0" algn="l">
              <a:spcBef>
                <a:spcPts val="1200"/>
              </a:spcBef>
              <a:spcAft>
                <a:spcPts val="0"/>
              </a:spcAft>
              <a:buNone/>
            </a:pPr>
            <a:r>
              <a:rPr lang="en"/>
              <a:t>select a.*, b.venue, b.date as match_date</a:t>
            </a:r>
            <a:endParaRPr/>
          </a:p>
          <a:p>
            <a:pPr indent="0" lvl="0" marL="0" rtl="0" algn="l">
              <a:spcBef>
                <a:spcPts val="1200"/>
              </a:spcBef>
              <a:spcAft>
                <a:spcPts val="0"/>
              </a:spcAft>
              <a:buNone/>
            </a:pPr>
            <a:r>
              <a:rPr lang="en"/>
              <a:t>from iplball as a</a:t>
            </a:r>
            <a:endParaRPr/>
          </a:p>
          <a:p>
            <a:pPr indent="0" lvl="0" marL="0" rtl="0" algn="l">
              <a:spcBef>
                <a:spcPts val="1200"/>
              </a:spcBef>
              <a:spcAft>
                <a:spcPts val="0"/>
              </a:spcAft>
              <a:buNone/>
            </a:pPr>
            <a:r>
              <a:rPr lang="en"/>
              <a:t>left join iplmatch as b on a.id= b.id );</a:t>
            </a:r>
            <a:endParaRPr/>
          </a:p>
          <a:p>
            <a:pPr indent="0" lvl="0" marL="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0"/>
          <p:cNvSpPr txBox="1"/>
          <p:nvPr>
            <p:ph type="title"/>
          </p:nvPr>
        </p:nvSpPr>
        <p:spPr>
          <a:xfrm>
            <a:off x="311700" y="180850"/>
            <a:ext cx="8520600" cy="58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Q9.</a:t>
            </a:r>
            <a:r>
              <a:rPr lang="en" sz="1644">
                <a:solidFill>
                  <a:srgbClr val="484848"/>
                </a:solidFill>
                <a:highlight>
                  <a:srgbClr val="FFFFFF"/>
                </a:highlight>
                <a:latin typeface="Arial"/>
                <a:ea typeface="Arial"/>
                <a:cs typeface="Arial"/>
                <a:sym typeface="Arial"/>
              </a:rPr>
              <a:t>Write a query to fetch the total runs scored for each venue and order it in the descending order of total runs scored.</a:t>
            </a:r>
            <a:endParaRPr sz="1644">
              <a:solidFill>
                <a:srgbClr val="484848"/>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312" name="Google Shape;312;p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select distinct venue , sum(total_runs) as total_runs_scored</a:t>
            </a:r>
            <a:endParaRPr/>
          </a:p>
          <a:p>
            <a:pPr indent="0" lvl="0" marL="0" rtl="0" algn="l">
              <a:spcBef>
                <a:spcPts val="1200"/>
              </a:spcBef>
              <a:spcAft>
                <a:spcPts val="0"/>
              </a:spcAft>
              <a:buNone/>
            </a:pPr>
            <a:r>
              <a:rPr lang="en"/>
              <a:t>from deliveries_v03</a:t>
            </a:r>
            <a:endParaRPr/>
          </a:p>
          <a:p>
            <a:pPr indent="0" lvl="0" marL="0" rtl="0" algn="l">
              <a:spcBef>
                <a:spcPts val="1200"/>
              </a:spcBef>
              <a:spcAft>
                <a:spcPts val="0"/>
              </a:spcAft>
              <a:buNone/>
            </a:pPr>
            <a:r>
              <a:rPr lang="en"/>
              <a:t>group by venue</a:t>
            </a:r>
            <a:endParaRPr/>
          </a:p>
          <a:p>
            <a:pPr indent="0" lvl="0" marL="0" rtl="0" algn="l">
              <a:spcBef>
                <a:spcPts val="1200"/>
              </a:spcBef>
              <a:spcAft>
                <a:spcPts val="0"/>
              </a:spcAft>
              <a:buNone/>
            </a:pPr>
            <a:r>
              <a:rPr lang="en"/>
              <a:t>order by total_run_scored desc;</a:t>
            </a:r>
            <a:endParaRPr/>
          </a:p>
          <a:p>
            <a:pPr indent="0" lvl="0" marL="0" rtl="0" algn="l">
              <a:spcBef>
                <a:spcPts val="12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51"/>
          <p:cNvPicPr preferRelativeResize="0"/>
          <p:nvPr/>
        </p:nvPicPr>
        <p:blipFill>
          <a:blip r:embed="rId3">
            <a:alphaModFix/>
          </a:blip>
          <a:stretch>
            <a:fillRect/>
          </a:stretch>
        </p:blipFill>
        <p:spPr>
          <a:xfrm>
            <a:off x="164150" y="0"/>
            <a:ext cx="4018224" cy="4838699"/>
          </a:xfrm>
          <a:prstGeom prst="rect">
            <a:avLst/>
          </a:prstGeom>
          <a:noFill/>
          <a:ln>
            <a:noFill/>
          </a:ln>
        </p:spPr>
      </p:pic>
      <p:sp>
        <p:nvSpPr>
          <p:cNvPr id="318" name="Google Shape;318;p51"/>
          <p:cNvSpPr txBox="1"/>
          <p:nvPr/>
        </p:nvSpPr>
        <p:spPr>
          <a:xfrm>
            <a:off x="4640900" y="298275"/>
            <a:ext cx="4215900" cy="507900"/>
          </a:xfrm>
          <a:prstGeom prst="rect">
            <a:avLst/>
          </a:prstGeom>
          <a:solidFill>
            <a:srgbClr val="99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2"/>
                </a:solidFill>
                <a:latin typeface="Roboto"/>
                <a:ea typeface="Roboto"/>
                <a:cs typeface="Roboto"/>
                <a:sym typeface="Roboto"/>
              </a:rPr>
              <a:t>Total Runs Scored on Each Venue</a:t>
            </a:r>
            <a:endParaRPr sz="2100">
              <a:solidFill>
                <a:schemeClr val="dk2"/>
              </a:solidFill>
              <a:latin typeface="Roboto"/>
              <a:ea typeface="Roboto"/>
              <a:cs typeface="Roboto"/>
              <a:sym typeface="Roboto"/>
            </a:endParaRPr>
          </a:p>
        </p:txBody>
      </p:sp>
      <p:sp>
        <p:nvSpPr>
          <p:cNvPr id="319" name="Google Shape;319;p51"/>
          <p:cNvSpPr txBox="1"/>
          <p:nvPr/>
        </p:nvSpPr>
        <p:spPr>
          <a:xfrm>
            <a:off x="6367125" y="474425"/>
            <a:ext cx="2804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180850"/>
            <a:ext cx="7863900" cy="587100"/>
          </a:xfrm>
          <a:prstGeom prst="rect">
            <a:avLst/>
          </a:prstGeom>
          <a:solidFill>
            <a:srgbClr val="EA9999"/>
          </a:solidFill>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a:t>    </a:t>
            </a:r>
            <a:r>
              <a:rPr lang="en">
                <a:solidFill>
                  <a:srgbClr val="F1C232"/>
                </a:solidFill>
              </a:rPr>
              <a:t>Graph chart of Top Ten batsman with highest strike rate</a:t>
            </a:r>
            <a:endParaRPr>
              <a:solidFill>
                <a:srgbClr val="F1C232"/>
              </a:solidFill>
            </a:endParaRPr>
          </a:p>
        </p:txBody>
      </p:sp>
      <p:pic>
        <p:nvPicPr>
          <p:cNvPr id="105" name="Google Shape;105;p16"/>
          <p:cNvPicPr preferRelativeResize="0"/>
          <p:nvPr/>
        </p:nvPicPr>
        <p:blipFill rotWithShape="1">
          <a:blip r:embed="rId3">
            <a:alphaModFix/>
          </a:blip>
          <a:srcRect b="0" l="-1040" r="1040" t="0"/>
          <a:stretch/>
        </p:blipFill>
        <p:spPr>
          <a:xfrm>
            <a:off x="534800" y="959075"/>
            <a:ext cx="6368168" cy="382090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2"/>
          <p:cNvSpPr txBox="1"/>
          <p:nvPr>
            <p:ph type="title"/>
          </p:nvPr>
        </p:nvSpPr>
        <p:spPr>
          <a:xfrm>
            <a:off x="311700" y="180850"/>
            <a:ext cx="6724800" cy="587100"/>
          </a:xfrm>
          <a:prstGeom prst="rect">
            <a:avLst/>
          </a:prstGeom>
          <a:solidFill>
            <a:srgbClr val="6AA84F"/>
          </a:solidFill>
        </p:spPr>
        <p:txBody>
          <a:bodyPr anchorCtr="0" anchor="t" bIns="91425" lIns="91425" spcFirstLastPara="1" rIns="91425" wrap="square" tIns="91425">
            <a:normAutofit/>
          </a:bodyPr>
          <a:lstStyle/>
          <a:p>
            <a:pPr indent="0" lvl="0" marL="0" rtl="0" algn="l">
              <a:spcBef>
                <a:spcPts val="0"/>
              </a:spcBef>
              <a:spcAft>
                <a:spcPts val="0"/>
              </a:spcAft>
              <a:buNone/>
            </a:pPr>
            <a:r>
              <a:rPr lang="en"/>
              <a:t>Chart Graph of Total Runs Scored Vs Each Venue</a:t>
            </a:r>
            <a:endParaRPr/>
          </a:p>
        </p:txBody>
      </p:sp>
      <p:pic>
        <p:nvPicPr>
          <p:cNvPr id="325" name="Google Shape;325;p52"/>
          <p:cNvPicPr preferRelativeResize="0"/>
          <p:nvPr/>
        </p:nvPicPr>
        <p:blipFill>
          <a:blip r:embed="rId3">
            <a:alphaModFix/>
          </a:blip>
          <a:stretch>
            <a:fillRect/>
          </a:stretch>
        </p:blipFill>
        <p:spPr>
          <a:xfrm>
            <a:off x="363775" y="954850"/>
            <a:ext cx="6473076" cy="38838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3"/>
          <p:cNvSpPr txBox="1"/>
          <p:nvPr>
            <p:ph type="title"/>
          </p:nvPr>
        </p:nvSpPr>
        <p:spPr>
          <a:xfrm>
            <a:off x="311700" y="180850"/>
            <a:ext cx="8520600" cy="58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Q10.</a:t>
            </a:r>
            <a:r>
              <a:rPr lang="en" sz="1533">
                <a:solidFill>
                  <a:srgbClr val="484848"/>
                </a:solidFill>
                <a:highlight>
                  <a:srgbClr val="FFFFFF"/>
                </a:highlight>
                <a:latin typeface="Arial"/>
                <a:ea typeface="Arial"/>
                <a:cs typeface="Arial"/>
                <a:sym typeface="Arial"/>
              </a:rPr>
              <a:t>Write a query to fetch the year-wise total runs scored at </a:t>
            </a:r>
            <a:r>
              <a:rPr i="1" lang="en" sz="1533">
                <a:solidFill>
                  <a:srgbClr val="484848"/>
                </a:solidFill>
                <a:highlight>
                  <a:srgbClr val="FFFFFF"/>
                </a:highlight>
                <a:latin typeface="Arial"/>
                <a:ea typeface="Arial"/>
                <a:cs typeface="Arial"/>
                <a:sym typeface="Arial"/>
              </a:rPr>
              <a:t>Eden Gardens </a:t>
            </a:r>
            <a:r>
              <a:rPr lang="en" sz="1533">
                <a:solidFill>
                  <a:srgbClr val="484848"/>
                </a:solidFill>
                <a:highlight>
                  <a:srgbClr val="FFFFFF"/>
                </a:highlight>
                <a:latin typeface="Arial"/>
                <a:ea typeface="Arial"/>
                <a:cs typeface="Arial"/>
                <a:sym typeface="Arial"/>
              </a:rPr>
              <a:t>and order it in the descending order of total runs scored</a:t>
            </a:r>
            <a:r>
              <a:rPr lang="en" sz="1200">
                <a:solidFill>
                  <a:srgbClr val="484848"/>
                </a:solidFill>
                <a:highlight>
                  <a:srgbClr val="FFFFFF"/>
                </a:highlight>
                <a:latin typeface="Arial"/>
                <a:ea typeface="Arial"/>
                <a:cs typeface="Arial"/>
                <a:sym typeface="Arial"/>
              </a:rPr>
              <a:t>.</a:t>
            </a:r>
            <a:endParaRPr sz="1200">
              <a:solidFill>
                <a:srgbClr val="484848"/>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331" name="Google Shape;331;p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select</a:t>
            </a:r>
            <a:endParaRPr/>
          </a:p>
          <a:p>
            <a:pPr indent="0" lvl="0" marL="0" rtl="0" algn="l">
              <a:spcBef>
                <a:spcPts val="1200"/>
              </a:spcBef>
              <a:spcAft>
                <a:spcPts val="0"/>
              </a:spcAft>
              <a:buNone/>
            </a:pPr>
            <a:r>
              <a:rPr lang="en"/>
              <a:t>  extract( year from match_date::DATE) as years,</a:t>
            </a:r>
            <a:endParaRPr/>
          </a:p>
          <a:p>
            <a:pPr indent="0" lvl="0" marL="0" rtl="0" algn="l">
              <a:spcBef>
                <a:spcPts val="1200"/>
              </a:spcBef>
              <a:spcAft>
                <a:spcPts val="0"/>
              </a:spcAft>
              <a:buNone/>
            </a:pPr>
            <a:r>
              <a:rPr lang="en"/>
              <a:t>  sum(total_runs) as yearwise_total_runs</a:t>
            </a:r>
            <a:endParaRPr/>
          </a:p>
          <a:p>
            <a:pPr indent="0" lvl="0" marL="0" rtl="0" algn="l">
              <a:spcBef>
                <a:spcPts val="1200"/>
              </a:spcBef>
              <a:spcAft>
                <a:spcPts val="0"/>
              </a:spcAft>
              <a:buNone/>
            </a:pPr>
            <a:r>
              <a:rPr lang="en"/>
              <a:t>from deliveries_v03</a:t>
            </a:r>
            <a:endParaRPr/>
          </a:p>
          <a:p>
            <a:pPr indent="0" lvl="0" marL="0" rtl="0" algn="l">
              <a:spcBef>
                <a:spcPts val="1200"/>
              </a:spcBef>
              <a:spcAft>
                <a:spcPts val="0"/>
              </a:spcAft>
              <a:buNone/>
            </a:pPr>
            <a:r>
              <a:rPr lang="en"/>
              <a:t>where venue = 'Eden Gardens'</a:t>
            </a:r>
            <a:endParaRPr/>
          </a:p>
          <a:p>
            <a:pPr indent="0" lvl="0" marL="0" rtl="0" algn="l">
              <a:spcBef>
                <a:spcPts val="1200"/>
              </a:spcBef>
              <a:spcAft>
                <a:spcPts val="0"/>
              </a:spcAft>
              <a:buNone/>
            </a:pPr>
            <a:r>
              <a:rPr lang="en"/>
              <a:t>group by years</a:t>
            </a:r>
            <a:endParaRPr/>
          </a:p>
          <a:p>
            <a:pPr indent="0" lvl="0" marL="0" rtl="0" algn="l">
              <a:spcBef>
                <a:spcPts val="1200"/>
              </a:spcBef>
              <a:spcAft>
                <a:spcPts val="0"/>
              </a:spcAft>
              <a:buNone/>
            </a:pPr>
            <a:r>
              <a:rPr lang="en"/>
              <a:t>order by yearwise_total_runs desc;</a:t>
            </a:r>
            <a:endParaRPr/>
          </a:p>
          <a:p>
            <a:pPr indent="0" lvl="0" marL="0" rtl="0" algn="l">
              <a:spcBef>
                <a:spcPts val="12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4"/>
          <p:cNvSpPr txBox="1"/>
          <p:nvPr>
            <p:ph type="title"/>
          </p:nvPr>
        </p:nvSpPr>
        <p:spPr>
          <a:xfrm>
            <a:off x="311700" y="0"/>
            <a:ext cx="7065300" cy="509700"/>
          </a:xfrm>
          <a:prstGeom prst="rect">
            <a:avLst/>
          </a:prstGeom>
          <a:solidFill>
            <a:srgbClr val="E06666"/>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Total Runs Scored on Eden Garden Venue on Year Wise </a:t>
            </a:r>
            <a:endParaRPr/>
          </a:p>
        </p:txBody>
      </p:sp>
      <p:graphicFrame>
        <p:nvGraphicFramePr>
          <p:cNvPr id="337" name="Google Shape;337;p54"/>
          <p:cNvGraphicFramePr/>
          <p:nvPr/>
        </p:nvGraphicFramePr>
        <p:xfrm>
          <a:off x="400575" y="708625"/>
          <a:ext cx="3000000" cy="3000000"/>
        </p:xfrm>
        <a:graphic>
          <a:graphicData uri="http://schemas.openxmlformats.org/drawingml/2006/table">
            <a:tbl>
              <a:tblPr>
                <a:noFill/>
                <a:tableStyleId>{86BFE061-0C28-415D-9E02-4BD9FB9F4F1E}</a:tableStyleId>
              </a:tblPr>
              <a:tblGrid>
                <a:gridCol w="3445375"/>
                <a:gridCol w="3445375"/>
              </a:tblGrid>
              <a:tr h="338850">
                <a:tc>
                  <a:txBody>
                    <a:bodyPr/>
                    <a:lstStyle/>
                    <a:p>
                      <a:pPr indent="0" lvl="0" marL="0" rtl="0" algn="l">
                        <a:spcBef>
                          <a:spcPts val="0"/>
                        </a:spcBef>
                        <a:spcAft>
                          <a:spcPts val="0"/>
                        </a:spcAft>
                        <a:buNone/>
                      </a:pPr>
                      <a:r>
                        <a:rPr lang="en" sz="900"/>
                        <a:t>years</a:t>
                      </a:r>
                      <a:endParaRPr sz="900"/>
                    </a:p>
                  </a:txBody>
                  <a:tcPr marT="91425" marB="91425" marR="91425" marL="91425">
                    <a:solidFill>
                      <a:srgbClr val="A4C2F4"/>
                    </a:solidFill>
                  </a:tcPr>
                </a:tc>
                <a:tc>
                  <a:txBody>
                    <a:bodyPr/>
                    <a:lstStyle/>
                    <a:p>
                      <a:pPr indent="0" lvl="0" marL="0" rtl="0" algn="l">
                        <a:spcBef>
                          <a:spcPts val="0"/>
                        </a:spcBef>
                        <a:spcAft>
                          <a:spcPts val="0"/>
                        </a:spcAft>
                        <a:buNone/>
                      </a:pPr>
                      <a:r>
                        <a:rPr lang="en" sz="900"/>
                        <a:t>yearwise_total_runs</a:t>
                      </a:r>
                      <a:endParaRPr sz="900"/>
                    </a:p>
                  </a:txBody>
                  <a:tcPr marT="91425" marB="91425" marR="91425" marL="91425">
                    <a:solidFill>
                      <a:srgbClr val="A4C2F4"/>
                    </a:solidFill>
                  </a:tcPr>
                </a:tc>
              </a:tr>
              <a:tr h="338850">
                <a:tc>
                  <a:txBody>
                    <a:bodyPr/>
                    <a:lstStyle/>
                    <a:p>
                      <a:pPr indent="0" lvl="0" marL="0" rtl="0" algn="r">
                        <a:lnSpc>
                          <a:spcPct val="115000"/>
                        </a:lnSpc>
                        <a:spcBef>
                          <a:spcPts val="0"/>
                        </a:spcBef>
                        <a:spcAft>
                          <a:spcPts val="0"/>
                        </a:spcAft>
                        <a:buNone/>
                      </a:pPr>
                      <a:r>
                        <a:rPr lang="en" sz="900"/>
                        <a:t>2018</a:t>
                      </a:r>
                      <a:endParaRPr sz="900"/>
                    </a:p>
                  </a:txBody>
                  <a:tcPr marT="91425" marB="91425" marR="91425" marL="91425"/>
                </a:tc>
                <a:tc>
                  <a:txBody>
                    <a:bodyPr/>
                    <a:lstStyle/>
                    <a:p>
                      <a:pPr indent="0" lvl="0" marL="0" rtl="0" algn="r">
                        <a:lnSpc>
                          <a:spcPct val="115000"/>
                        </a:lnSpc>
                        <a:spcBef>
                          <a:spcPts val="0"/>
                        </a:spcBef>
                        <a:spcAft>
                          <a:spcPts val="0"/>
                        </a:spcAft>
                        <a:buNone/>
                      </a:pPr>
                      <a:r>
                        <a:rPr lang="en" sz="900"/>
                        <a:t>2885</a:t>
                      </a:r>
                      <a:endParaRPr sz="900"/>
                    </a:p>
                  </a:txBody>
                  <a:tcPr marT="91425" marB="91425" marR="91425" marL="91425"/>
                </a:tc>
              </a:tr>
              <a:tr h="338850">
                <a:tc>
                  <a:txBody>
                    <a:bodyPr/>
                    <a:lstStyle/>
                    <a:p>
                      <a:pPr indent="0" lvl="0" marL="0" rtl="0" algn="r">
                        <a:lnSpc>
                          <a:spcPct val="115000"/>
                        </a:lnSpc>
                        <a:spcBef>
                          <a:spcPts val="0"/>
                        </a:spcBef>
                        <a:spcAft>
                          <a:spcPts val="0"/>
                        </a:spcAft>
                        <a:buNone/>
                      </a:pPr>
                      <a:r>
                        <a:rPr lang="en" sz="900"/>
                        <a:t>2019</a:t>
                      </a:r>
                      <a:endParaRPr sz="900"/>
                    </a:p>
                  </a:txBody>
                  <a:tcPr marT="91425" marB="91425" marR="91425" marL="91425"/>
                </a:tc>
                <a:tc>
                  <a:txBody>
                    <a:bodyPr/>
                    <a:lstStyle/>
                    <a:p>
                      <a:pPr indent="0" lvl="0" marL="0" rtl="0" algn="r">
                        <a:lnSpc>
                          <a:spcPct val="115000"/>
                        </a:lnSpc>
                        <a:spcBef>
                          <a:spcPts val="0"/>
                        </a:spcBef>
                        <a:spcAft>
                          <a:spcPts val="0"/>
                        </a:spcAft>
                        <a:buNone/>
                      </a:pPr>
                      <a:r>
                        <a:rPr lang="en" sz="900"/>
                        <a:t>2651</a:t>
                      </a:r>
                      <a:endParaRPr sz="900"/>
                    </a:p>
                  </a:txBody>
                  <a:tcPr marT="91425" marB="91425" marR="91425" marL="91425"/>
                </a:tc>
              </a:tr>
              <a:tr h="338850">
                <a:tc>
                  <a:txBody>
                    <a:bodyPr/>
                    <a:lstStyle/>
                    <a:p>
                      <a:pPr indent="0" lvl="0" marL="0" rtl="0" algn="r">
                        <a:lnSpc>
                          <a:spcPct val="115000"/>
                        </a:lnSpc>
                        <a:spcBef>
                          <a:spcPts val="0"/>
                        </a:spcBef>
                        <a:spcAft>
                          <a:spcPts val="0"/>
                        </a:spcAft>
                        <a:buNone/>
                      </a:pPr>
                      <a:r>
                        <a:rPr lang="en" sz="900"/>
                        <a:t>2015</a:t>
                      </a:r>
                      <a:endParaRPr sz="900"/>
                    </a:p>
                  </a:txBody>
                  <a:tcPr marT="91425" marB="91425" marR="91425" marL="91425"/>
                </a:tc>
                <a:tc>
                  <a:txBody>
                    <a:bodyPr/>
                    <a:lstStyle/>
                    <a:p>
                      <a:pPr indent="0" lvl="0" marL="0" rtl="0" algn="r">
                        <a:lnSpc>
                          <a:spcPct val="115000"/>
                        </a:lnSpc>
                        <a:spcBef>
                          <a:spcPts val="0"/>
                        </a:spcBef>
                        <a:spcAft>
                          <a:spcPts val="0"/>
                        </a:spcAft>
                        <a:buNone/>
                      </a:pPr>
                      <a:r>
                        <a:rPr lang="en" sz="900"/>
                        <a:t>2386</a:t>
                      </a:r>
                      <a:endParaRPr sz="900"/>
                    </a:p>
                  </a:txBody>
                  <a:tcPr marT="91425" marB="91425" marR="91425" marL="91425"/>
                </a:tc>
              </a:tr>
              <a:tr h="338850">
                <a:tc>
                  <a:txBody>
                    <a:bodyPr/>
                    <a:lstStyle/>
                    <a:p>
                      <a:pPr indent="0" lvl="0" marL="0" rtl="0" algn="r">
                        <a:lnSpc>
                          <a:spcPct val="115000"/>
                        </a:lnSpc>
                        <a:spcBef>
                          <a:spcPts val="0"/>
                        </a:spcBef>
                        <a:spcAft>
                          <a:spcPts val="0"/>
                        </a:spcAft>
                        <a:buNone/>
                      </a:pPr>
                      <a:r>
                        <a:rPr lang="en" sz="900"/>
                        <a:t>2013</a:t>
                      </a:r>
                      <a:endParaRPr sz="900"/>
                    </a:p>
                  </a:txBody>
                  <a:tcPr marT="91425" marB="91425" marR="91425" marL="91425"/>
                </a:tc>
                <a:tc>
                  <a:txBody>
                    <a:bodyPr/>
                    <a:lstStyle/>
                    <a:p>
                      <a:pPr indent="0" lvl="0" marL="0" rtl="0" algn="r">
                        <a:lnSpc>
                          <a:spcPct val="115000"/>
                        </a:lnSpc>
                        <a:spcBef>
                          <a:spcPts val="0"/>
                        </a:spcBef>
                        <a:spcAft>
                          <a:spcPts val="0"/>
                        </a:spcAft>
                        <a:buNone/>
                      </a:pPr>
                      <a:r>
                        <a:rPr lang="en" sz="900"/>
                        <a:t>2304</a:t>
                      </a:r>
                      <a:endParaRPr sz="900"/>
                    </a:p>
                  </a:txBody>
                  <a:tcPr marT="91425" marB="91425" marR="91425" marL="91425"/>
                </a:tc>
              </a:tr>
              <a:tr h="338850">
                <a:tc>
                  <a:txBody>
                    <a:bodyPr/>
                    <a:lstStyle/>
                    <a:p>
                      <a:pPr indent="0" lvl="0" marL="0" rtl="0" algn="r">
                        <a:lnSpc>
                          <a:spcPct val="115000"/>
                        </a:lnSpc>
                        <a:spcBef>
                          <a:spcPts val="0"/>
                        </a:spcBef>
                        <a:spcAft>
                          <a:spcPts val="0"/>
                        </a:spcAft>
                        <a:buNone/>
                      </a:pPr>
                      <a:r>
                        <a:rPr lang="en" sz="900"/>
                        <a:t>2017</a:t>
                      </a:r>
                      <a:endParaRPr sz="900"/>
                    </a:p>
                  </a:txBody>
                  <a:tcPr marT="91425" marB="91425" marR="91425" marL="91425"/>
                </a:tc>
                <a:tc>
                  <a:txBody>
                    <a:bodyPr/>
                    <a:lstStyle/>
                    <a:p>
                      <a:pPr indent="0" lvl="0" marL="0" rtl="0" algn="r">
                        <a:lnSpc>
                          <a:spcPct val="115000"/>
                        </a:lnSpc>
                        <a:spcBef>
                          <a:spcPts val="0"/>
                        </a:spcBef>
                        <a:spcAft>
                          <a:spcPts val="0"/>
                        </a:spcAft>
                        <a:buNone/>
                      </a:pPr>
                      <a:r>
                        <a:rPr lang="en" sz="900"/>
                        <a:t>2194</a:t>
                      </a:r>
                      <a:endParaRPr sz="900"/>
                    </a:p>
                  </a:txBody>
                  <a:tcPr marT="91425" marB="91425" marR="91425" marL="91425"/>
                </a:tc>
              </a:tr>
              <a:tr h="338850">
                <a:tc>
                  <a:txBody>
                    <a:bodyPr/>
                    <a:lstStyle/>
                    <a:p>
                      <a:pPr indent="0" lvl="0" marL="0" rtl="0" algn="r">
                        <a:lnSpc>
                          <a:spcPct val="115000"/>
                        </a:lnSpc>
                        <a:spcBef>
                          <a:spcPts val="0"/>
                        </a:spcBef>
                        <a:spcAft>
                          <a:spcPts val="0"/>
                        </a:spcAft>
                        <a:buNone/>
                      </a:pPr>
                      <a:r>
                        <a:rPr lang="en" sz="900"/>
                        <a:t>2010</a:t>
                      </a:r>
                      <a:endParaRPr sz="900"/>
                    </a:p>
                  </a:txBody>
                  <a:tcPr marT="91425" marB="91425" marR="91425" marL="91425"/>
                </a:tc>
                <a:tc>
                  <a:txBody>
                    <a:bodyPr/>
                    <a:lstStyle/>
                    <a:p>
                      <a:pPr indent="0" lvl="0" marL="0" rtl="0" algn="r">
                        <a:lnSpc>
                          <a:spcPct val="115000"/>
                        </a:lnSpc>
                        <a:spcBef>
                          <a:spcPts val="0"/>
                        </a:spcBef>
                        <a:spcAft>
                          <a:spcPts val="0"/>
                        </a:spcAft>
                        <a:buNone/>
                      </a:pPr>
                      <a:r>
                        <a:rPr lang="en" sz="900"/>
                        <a:t>2167</a:t>
                      </a:r>
                      <a:endParaRPr sz="900"/>
                    </a:p>
                  </a:txBody>
                  <a:tcPr marT="91425" marB="91425" marR="91425" marL="91425"/>
                </a:tc>
              </a:tr>
              <a:tr h="338850">
                <a:tc>
                  <a:txBody>
                    <a:bodyPr/>
                    <a:lstStyle/>
                    <a:p>
                      <a:pPr indent="0" lvl="0" marL="0" rtl="0" algn="r">
                        <a:lnSpc>
                          <a:spcPct val="115000"/>
                        </a:lnSpc>
                        <a:spcBef>
                          <a:spcPts val="0"/>
                        </a:spcBef>
                        <a:spcAft>
                          <a:spcPts val="0"/>
                        </a:spcAft>
                        <a:buNone/>
                      </a:pPr>
                      <a:r>
                        <a:rPr lang="en" sz="900"/>
                        <a:t>2016</a:t>
                      </a:r>
                      <a:endParaRPr sz="900"/>
                    </a:p>
                  </a:txBody>
                  <a:tcPr marT="91425" marB="91425" marR="91425" marL="91425"/>
                </a:tc>
                <a:tc>
                  <a:txBody>
                    <a:bodyPr/>
                    <a:lstStyle/>
                    <a:p>
                      <a:pPr indent="0" lvl="0" marL="0" rtl="0" algn="r">
                        <a:lnSpc>
                          <a:spcPct val="115000"/>
                        </a:lnSpc>
                        <a:spcBef>
                          <a:spcPts val="0"/>
                        </a:spcBef>
                        <a:spcAft>
                          <a:spcPts val="0"/>
                        </a:spcAft>
                        <a:buNone/>
                      </a:pPr>
                      <a:r>
                        <a:rPr lang="en" sz="900"/>
                        <a:t>2073</a:t>
                      </a:r>
                      <a:endParaRPr sz="900"/>
                    </a:p>
                  </a:txBody>
                  <a:tcPr marT="91425" marB="91425" marR="91425" marL="91425"/>
                </a:tc>
              </a:tr>
              <a:tr h="338850">
                <a:tc>
                  <a:txBody>
                    <a:bodyPr/>
                    <a:lstStyle/>
                    <a:p>
                      <a:pPr indent="0" lvl="0" marL="0" rtl="0" algn="r">
                        <a:lnSpc>
                          <a:spcPct val="115000"/>
                        </a:lnSpc>
                        <a:spcBef>
                          <a:spcPts val="0"/>
                        </a:spcBef>
                        <a:spcAft>
                          <a:spcPts val="0"/>
                        </a:spcAft>
                        <a:buNone/>
                      </a:pPr>
                      <a:r>
                        <a:rPr lang="en" sz="900"/>
                        <a:t>2012</a:t>
                      </a:r>
                      <a:endParaRPr sz="900"/>
                    </a:p>
                  </a:txBody>
                  <a:tcPr marT="91425" marB="91425" marR="91425" marL="91425"/>
                </a:tc>
                <a:tc>
                  <a:txBody>
                    <a:bodyPr/>
                    <a:lstStyle/>
                    <a:p>
                      <a:pPr indent="0" lvl="0" marL="0" rtl="0" algn="r">
                        <a:lnSpc>
                          <a:spcPct val="115000"/>
                        </a:lnSpc>
                        <a:spcBef>
                          <a:spcPts val="0"/>
                        </a:spcBef>
                        <a:spcAft>
                          <a:spcPts val="0"/>
                        </a:spcAft>
                        <a:buNone/>
                      </a:pPr>
                      <a:r>
                        <a:rPr lang="en" sz="900"/>
                        <a:t>2012</a:t>
                      </a:r>
                      <a:endParaRPr sz="900"/>
                    </a:p>
                  </a:txBody>
                  <a:tcPr marT="91425" marB="91425" marR="91425" marL="91425"/>
                </a:tc>
              </a:tr>
              <a:tr h="338850">
                <a:tc>
                  <a:txBody>
                    <a:bodyPr/>
                    <a:lstStyle/>
                    <a:p>
                      <a:pPr indent="0" lvl="0" marL="0" rtl="0" algn="r">
                        <a:lnSpc>
                          <a:spcPct val="115000"/>
                        </a:lnSpc>
                        <a:spcBef>
                          <a:spcPts val="0"/>
                        </a:spcBef>
                        <a:spcAft>
                          <a:spcPts val="0"/>
                        </a:spcAft>
                        <a:buNone/>
                      </a:pPr>
                      <a:r>
                        <a:rPr lang="en" sz="900"/>
                        <a:t>2011</a:t>
                      </a:r>
                      <a:endParaRPr sz="900"/>
                    </a:p>
                  </a:txBody>
                  <a:tcPr marT="91425" marB="91425" marR="91425" marL="91425"/>
                </a:tc>
                <a:tc>
                  <a:txBody>
                    <a:bodyPr/>
                    <a:lstStyle/>
                    <a:p>
                      <a:pPr indent="0" lvl="0" marL="0" rtl="0" algn="r">
                        <a:lnSpc>
                          <a:spcPct val="115000"/>
                        </a:lnSpc>
                        <a:spcBef>
                          <a:spcPts val="0"/>
                        </a:spcBef>
                        <a:spcAft>
                          <a:spcPts val="0"/>
                        </a:spcAft>
                        <a:buNone/>
                      </a:pPr>
                      <a:r>
                        <a:rPr lang="en" sz="900"/>
                        <a:t>1854</a:t>
                      </a:r>
                      <a:endParaRPr sz="900"/>
                    </a:p>
                  </a:txBody>
                  <a:tcPr marT="91425" marB="91425" marR="91425" marL="91425"/>
                </a:tc>
              </a:tr>
              <a:tr h="338850">
                <a:tc>
                  <a:txBody>
                    <a:bodyPr/>
                    <a:lstStyle/>
                    <a:p>
                      <a:pPr indent="0" lvl="0" marL="0" rtl="0" algn="r">
                        <a:lnSpc>
                          <a:spcPct val="115000"/>
                        </a:lnSpc>
                        <a:spcBef>
                          <a:spcPts val="0"/>
                        </a:spcBef>
                        <a:spcAft>
                          <a:spcPts val="0"/>
                        </a:spcAft>
                        <a:buNone/>
                      </a:pPr>
                      <a:r>
                        <a:rPr lang="en" sz="900"/>
                        <a:t>2008</a:t>
                      </a:r>
                      <a:endParaRPr sz="900"/>
                    </a:p>
                  </a:txBody>
                  <a:tcPr marT="91425" marB="91425" marR="91425" marL="91425"/>
                </a:tc>
                <a:tc>
                  <a:txBody>
                    <a:bodyPr/>
                    <a:lstStyle/>
                    <a:p>
                      <a:pPr indent="0" lvl="0" marL="0" rtl="0" algn="r">
                        <a:lnSpc>
                          <a:spcPct val="115000"/>
                        </a:lnSpc>
                        <a:spcBef>
                          <a:spcPts val="0"/>
                        </a:spcBef>
                        <a:spcAft>
                          <a:spcPts val="0"/>
                        </a:spcAft>
                        <a:buNone/>
                      </a:pPr>
                      <a:r>
                        <a:rPr lang="en" sz="900"/>
                        <a:t>1843</a:t>
                      </a:r>
                      <a:endParaRPr sz="900"/>
                    </a:p>
                  </a:txBody>
                  <a:tcPr marT="91425" marB="91425" marR="91425" marL="91425"/>
                </a:tc>
              </a:tr>
              <a:tr h="338850">
                <a:tc>
                  <a:txBody>
                    <a:bodyPr/>
                    <a:lstStyle/>
                    <a:p>
                      <a:pPr indent="0" lvl="0" marL="0" rtl="0" algn="r">
                        <a:lnSpc>
                          <a:spcPct val="115000"/>
                        </a:lnSpc>
                        <a:spcBef>
                          <a:spcPts val="0"/>
                        </a:spcBef>
                        <a:spcAft>
                          <a:spcPts val="0"/>
                        </a:spcAft>
                        <a:buNone/>
                      </a:pPr>
                      <a:r>
                        <a:rPr lang="en" sz="900"/>
                        <a:t>2014</a:t>
                      </a:r>
                      <a:endParaRPr sz="900"/>
                    </a:p>
                  </a:txBody>
                  <a:tcPr marT="91425" marB="91425" marR="91425" marL="91425"/>
                </a:tc>
                <a:tc>
                  <a:txBody>
                    <a:bodyPr/>
                    <a:lstStyle/>
                    <a:p>
                      <a:pPr indent="0" lvl="0" marL="0" rtl="0" algn="r">
                        <a:lnSpc>
                          <a:spcPct val="115000"/>
                        </a:lnSpc>
                        <a:spcBef>
                          <a:spcPts val="0"/>
                        </a:spcBef>
                        <a:spcAft>
                          <a:spcPts val="0"/>
                        </a:spcAft>
                        <a:buNone/>
                      </a:pPr>
                      <a:r>
                        <a:rPr lang="en" sz="900"/>
                        <a:t>1289</a:t>
                      </a:r>
                      <a:endParaRPr sz="900"/>
                    </a:p>
                  </a:txBody>
                  <a:tcPr marT="91425" marB="91425" marR="91425" marL="91425"/>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5"/>
          <p:cNvSpPr txBox="1"/>
          <p:nvPr>
            <p:ph type="title"/>
          </p:nvPr>
        </p:nvSpPr>
        <p:spPr>
          <a:xfrm>
            <a:off x="311700" y="180850"/>
            <a:ext cx="4258800" cy="587100"/>
          </a:xfrm>
          <a:prstGeom prst="rect">
            <a:avLst/>
          </a:prstGeom>
          <a:solidFill>
            <a:srgbClr val="CC4125"/>
          </a:solidFill>
        </p:spPr>
        <p:txBody>
          <a:bodyPr anchorCtr="0" anchor="t" bIns="91425" lIns="91425" spcFirstLastPara="1" rIns="91425" wrap="square" tIns="91425">
            <a:normAutofit/>
          </a:bodyPr>
          <a:lstStyle/>
          <a:p>
            <a:pPr indent="0" lvl="0" marL="0" rtl="0" algn="l">
              <a:spcBef>
                <a:spcPts val="0"/>
              </a:spcBef>
              <a:spcAft>
                <a:spcPts val="0"/>
              </a:spcAft>
              <a:buNone/>
            </a:pPr>
            <a:r>
              <a:rPr lang="en"/>
              <a:t>Chart Graph of Years Vs Runs</a:t>
            </a:r>
            <a:endParaRPr/>
          </a:p>
        </p:txBody>
      </p:sp>
      <p:pic>
        <p:nvPicPr>
          <p:cNvPr id="343" name="Google Shape;343;p55"/>
          <p:cNvPicPr preferRelativeResize="0"/>
          <p:nvPr/>
        </p:nvPicPr>
        <p:blipFill>
          <a:blip r:embed="rId3">
            <a:alphaModFix/>
          </a:blip>
          <a:stretch>
            <a:fillRect/>
          </a:stretch>
        </p:blipFill>
        <p:spPr>
          <a:xfrm>
            <a:off x="152400" y="920350"/>
            <a:ext cx="6763570" cy="4070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694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t>Q2.</a:t>
            </a:r>
            <a:r>
              <a:rPr b="1" lang="en" sz="1200">
                <a:solidFill>
                  <a:srgbClr val="484848"/>
                </a:solidFill>
                <a:highlight>
                  <a:srgbClr val="FFFFFF"/>
                </a:highlight>
              </a:rPr>
              <a:t>Now you need to get 2-3 players with good Average who have played more the 2 ipl seasons.And to do that you have to make a list of 10 players you want to bid in the auction so that when you try to grab them in auction you should not pay the amount greater than you have in the purse for a particular player</a:t>
            </a:r>
            <a:endParaRPr b="1" sz="1311">
              <a:solidFill>
                <a:srgbClr val="484848"/>
              </a:solidFill>
              <a:highlight>
                <a:srgbClr val="FFFFFF"/>
              </a:highlight>
            </a:endParaRPr>
          </a:p>
          <a:p>
            <a:pPr indent="0" lvl="0" marL="0" rtl="0" algn="l">
              <a:spcBef>
                <a:spcPts val="0"/>
              </a:spcBef>
              <a:spcAft>
                <a:spcPts val="0"/>
              </a:spcAft>
              <a:buNone/>
            </a:pPr>
            <a:r>
              <a:rPr b="1" lang="en" sz="1311">
                <a:solidFill>
                  <a:srgbClr val="484848"/>
                </a:solidFill>
                <a:highlight>
                  <a:srgbClr val="FFFFFF"/>
                </a:highlight>
              </a:rPr>
              <a:t>Query-</a:t>
            </a:r>
            <a:endParaRPr b="1" sz="1311">
              <a:solidFill>
                <a:srgbClr val="484848"/>
              </a:solidFill>
              <a:highlight>
                <a:srgbClr val="FFFFFF"/>
              </a:highlight>
            </a:endParaRPr>
          </a:p>
        </p:txBody>
      </p:sp>
      <p:sp>
        <p:nvSpPr>
          <p:cNvPr id="111" name="Google Shape;111;p17"/>
          <p:cNvSpPr txBox="1"/>
          <p:nvPr>
            <p:ph idx="1" type="body"/>
          </p:nvPr>
        </p:nvSpPr>
        <p:spPr>
          <a:xfrm>
            <a:off x="311700" y="826725"/>
            <a:ext cx="8520600" cy="3957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440"/>
              <a:buNone/>
            </a:pPr>
            <a:r>
              <a:rPr b="1" lang="en" sz="1320"/>
              <a:t>select</a:t>
            </a:r>
            <a:endParaRPr b="1" sz="1320"/>
          </a:p>
          <a:p>
            <a:pPr indent="0" lvl="0" marL="0" rtl="0" algn="l">
              <a:lnSpc>
                <a:spcPct val="105000"/>
              </a:lnSpc>
              <a:spcBef>
                <a:spcPts val="1200"/>
              </a:spcBef>
              <a:spcAft>
                <a:spcPts val="0"/>
              </a:spcAft>
              <a:buSzPts val="440"/>
              <a:buNone/>
            </a:pPr>
            <a:r>
              <a:rPr b="1" lang="en" sz="1220"/>
              <a:t>    </a:t>
            </a:r>
            <a:r>
              <a:rPr b="1" lang="en" sz="1320"/>
              <a:t> distinct batsman,</a:t>
            </a:r>
            <a:endParaRPr b="1" sz="1320"/>
          </a:p>
          <a:p>
            <a:pPr indent="0" lvl="0" marL="0" rtl="0" algn="l">
              <a:lnSpc>
                <a:spcPct val="105000"/>
              </a:lnSpc>
              <a:spcBef>
                <a:spcPts val="1200"/>
              </a:spcBef>
              <a:spcAft>
                <a:spcPts val="0"/>
              </a:spcAft>
              <a:buSzPts val="440"/>
              <a:buNone/>
            </a:pPr>
            <a:r>
              <a:rPr b="1" lang="en" sz="1320"/>
              <a:t>	 sum(batsman_runs) as total_run,</a:t>
            </a:r>
            <a:endParaRPr b="1" sz="1320"/>
          </a:p>
          <a:p>
            <a:pPr indent="0" lvl="0" marL="0" rtl="0" algn="l">
              <a:lnSpc>
                <a:spcPct val="105000"/>
              </a:lnSpc>
              <a:spcBef>
                <a:spcPts val="1200"/>
              </a:spcBef>
              <a:spcAft>
                <a:spcPts val="0"/>
              </a:spcAft>
              <a:buSzPts val="440"/>
              <a:buNone/>
            </a:pPr>
            <a:r>
              <a:rPr b="1" lang="en" sz="1320"/>
              <a:t>	 count(distinct id) as match_played,</a:t>
            </a:r>
            <a:endParaRPr b="1" sz="1320"/>
          </a:p>
          <a:p>
            <a:pPr indent="0" lvl="0" marL="0" rtl="0" algn="l">
              <a:lnSpc>
                <a:spcPct val="105000"/>
              </a:lnSpc>
              <a:spcBef>
                <a:spcPts val="1200"/>
              </a:spcBef>
              <a:spcAft>
                <a:spcPts val="0"/>
              </a:spcAft>
              <a:buSzPts val="440"/>
              <a:buNone/>
            </a:pPr>
            <a:r>
              <a:rPr b="1" lang="en" sz="1320"/>
              <a:t>	 sum(is_wicket) as total_out ,</a:t>
            </a:r>
            <a:endParaRPr b="1" sz="1320"/>
          </a:p>
          <a:p>
            <a:pPr indent="0" lvl="0" marL="0" rtl="0" algn="l">
              <a:lnSpc>
                <a:spcPct val="105000"/>
              </a:lnSpc>
              <a:spcBef>
                <a:spcPts val="1200"/>
              </a:spcBef>
              <a:spcAft>
                <a:spcPts val="0"/>
              </a:spcAft>
              <a:buSzPts val="440"/>
              <a:buNone/>
            </a:pPr>
            <a:r>
              <a:rPr b="1" lang="en" sz="1320"/>
              <a:t>     ROUND(sum(batsman_runs) * 1.0 / sum(is_wicket),2) as avg_score</a:t>
            </a:r>
            <a:endParaRPr b="1" sz="1320"/>
          </a:p>
          <a:p>
            <a:pPr indent="0" lvl="0" marL="0" rtl="0" algn="l">
              <a:lnSpc>
                <a:spcPct val="105000"/>
              </a:lnSpc>
              <a:spcBef>
                <a:spcPts val="1200"/>
              </a:spcBef>
              <a:spcAft>
                <a:spcPts val="0"/>
              </a:spcAft>
              <a:buSzPts val="440"/>
              <a:buNone/>
            </a:pPr>
            <a:r>
              <a:rPr b="1" lang="en" sz="1320"/>
              <a:t>from iplball</a:t>
            </a:r>
            <a:endParaRPr b="1" sz="1320"/>
          </a:p>
          <a:p>
            <a:pPr indent="0" lvl="0" marL="0" rtl="0" algn="l">
              <a:lnSpc>
                <a:spcPct val="105000"/>
              </a:lnSpc>
              <a:spcBef>
                <a:spcPts val="1200"/>
              </a:spcBef>
              <a:spcAft>
                <a:spcPts val="0"/>
              </a:spcAft>
              <a:buSzPts val="440"/>
              <a:buNone/>
            </a:pPr>
            <a:r>
              <a:rPr b="1" lang="en" sz="1320"/>
              <a:t>where extras_type Not in('wides')</a:t>
            </a:r>
            <a:endParaRPr b="1" sz="1320"/>
          </a:p>
          <a:p>
            <a:pPr indent="0" lvl="0" marL="0" rtl="0" algn="l">
              <a:lnSpc>
                <a:spcPct val="105000"/>
              </a:lnSpc>
              <a:spcBef>
                <a:spcPts val="1200"/>
              </a:spcBef>
              <a:spcAft>
                <a:spcPts val="0"/>
              </a:spcAft>
              <a:buSzPts val="440"/>
              <a:buNone/>
            </a:pPr>
            <a:r>
              <a:rPr b="1" lang="en" sz="1320"/>
              <a:t>group by batsman</a:t>
            </a:r>
            <a:endParaRPr b="1" sz="1320"/>
          </a:p>
          <a:p>
            <a:pPr indent="0" lvl="0" marL="0" rtl="0" algn="l">
              <a:lnSpc>
                <a:spcPct val="105000"/>
              </a:lnSpc>
              <a:spcBef>
                <a:spcPts val="1200"/>
              </a:spcBef>
              <a:spcAft>
                <a:spcPts val="0"/>
              </a:spcAft>
              <a:buSzPts val="440"/>
              <a:buNone/>
            </a:pPr>
            <a:r>
              <a:rPr b="1" lang="en" sz="1320"/>
              <a:t>having count(distinct id)&gt;28</a:t>
            </a:r>
            <a:endParaRPr b="1" sz="1320"/>
          </a:p>
          <a:p>
            <a:pPr indent="0" lvl="0" marL="0" rtl="0" algn="l">
              <a:lnSpc>
                <a:spcPct val="105000"/>
              </a:lnSpc>
              <a:spcBef>
                <a:spcPts val="1200"/>
              </a:spcBef>
              <a:spcAft>
                <a:spcPts val="0"/>
              </a:spcAft>
              <a:buSzPts val="440"/>
              <a:buNone/>
            </a:pPr>
            <a:r>
              <a:rPr b="1" lang="en" sz="1320"/>
              <a:t>order by avg_score desc limit 10;</a:t>
            </a:r>
            <a:endParaRPr b="1" sz="1320"/>
          </a:p>
          <a:p>
            <a:pPr indent="0" lvl="0" marL="0" rtl="0" algn="l">
              <a:lnSpc>
                <a:spcPct val="105000"/>
              </a:lnSpc>
              <a:spcBef>
                <a:spcPts val="1200"/>
              </a:spcBef>
              <a:spcAft>
                <a:spcPts val="1200"/>
              </a:spcAft>
              <a:buSzPts val="440"/>
              <a:buNone/>
            </a:pPr>
            <a:r>
              <a:t/>
            </a:r>
            <a:endParaRPr sz="9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24725" y="0"/>
            <a:ext cx="6916800" cy="368700"/>
          </a:xfrm>
          <a:prstGeom prst="rect">
            <a:avLst/>
          </a:prstGeom>
          <a:solidFill>
            <a:srgbClr val="EAD1DC"/>
          </a:solidFill>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45000"/>
              <a:buFont typeface="Arial"/>
              <a:buNone/>
            </a:pPr>
            <a:r>
              <a:rPr b="1" lang="en" sz="2200">
                <a:solidFill>
                  <a:srgbClr val="6AA84F"/>
                </a:solidFill>
              </a:rPr>
              <a:t>      </a:t>
            </a:r>
            <a:r>
              <a:rPr b="1" lang="en" sz="2200">
                <a:solidFill>
                  <a:srgbClr val="6AA84F"/>
                </a:solidFill>
              </a:rPr>
              <a:t>TOP TEN PLAYER WITH HIGHEST AVERAGE SCORE</a:t>
            </a:r>
            <a:endParaRPr/>
          </a:p>
        </p:txBody>
      </p:sp>
      <p:graphicFrame>
        <p:nvGraphicFramePr>
          <p:cNvPr id="117" name="Google Shape;117;p18"/>
          <p:cNvGraphicFramePr/>
          <p:nvPr/>
        </p:nvGraphicFramePr>
        <p:xfrm>
          <a:off x="448575" y="368750"/>
          <a:ext cx="3000000" cy="3000000"/>
        </p:xfrm>
        <a:graphic>
          <a:graphicData uri="http://schemas.openxmlformats.org/drawingml/2006/table">
            <a:tbl>
              <a:tblPr>
                <a:noFill/>
                <a:tableStyleId>{86BFE061-0C28-415D-9E02-4BD9FB9F4F1E}</a:tableStyleId>
              </a:tblPr>
              <a:tblGrid>
                <a:gridCol w="1482100"/>
                <a:gridCol w="1482100"/>
                <a:gridCol w="1482100"/>
                <a:gridCol w="1482100"/>
                <a:gridCol w="1482100"/>
              </a:tblGrid>
              <a:tr h="584075">
                <a:tc>
                  <a:txBody>
                    <a:bodyPr/>
                    <a:lstStyle/>
                    <a:p>
                      <a:pPr indent="0" lvl="0" marL="0" rtl="0" algn="l">
                        <a:spcBef>
                          <a:spcPts val="0"/>
                        </a:spcBef>
                        <a:spcAft>
                          <a:spcPts val="0"/>
                        </a:spcAft>
                        <a:buNone/>
                      </a:pPr>
                      <a:r>
                        <a:rPr lang="en"/>
                        <a:t>batsman</a:t>
                      </a:r>
                      <a:endParaRPr/>
                    </a:p>
                  </a:txBody>
                  <a:tcPr marT="91425" marB="91425" marR="91425" marL="91425">
                    <a:solidFill>
                      <a:srgbClr val="6D9EEB"/>
                    </a:solidFill>
                  </a:tcPr>
                </a:tc>
                <a:tc>
                  <a:txBody>
                    <a:bodyPr/>
                    <a:lstStyle/>
                    <a:p>
                      <a:pPr indent="0" lvl="0" marL="0" rtl="0" algn="l">
                        <a:spcBef>
                          <a:spcPts val="0"/>
                        </a:spcBef>
                        <a:spcAft>
                          <a:spcPts val="0"/>
                        </a:spcAft>
                        <a:buNone/>
                      </a:pPr>
                      <a:r>
                        <a:rPr lang="en"/>
                        <a:t>total_run</a:t>
                      </a:r>
                      <a:endParaRPr/>
                    </a:p>
                  </a:txBody>
                  <a:tcPr marT="91425" marB="91425" marR="91425" marL="91425">
                    <a:solidFill>
                      <a:srgbClr val="6D9EEB"/>
                    </a:solidFill>
                  </a:tcPr>
                </a:tc>
                <a:tc>
                  <a:txBody>
                    <a:bodyPr/>
                    <a:lstStyle/>
                    <a:p>
                      <a:pPr indent="0" lvl="0" marL="0" rtl="0" algn="l">
                        <a:spcBef>
                          <a:spcPts val="0"/>
                        </a:spcBef>
                        <a:spcAft>
                          <a:spcPts val="0"/>
                        </a:spcAft>
                        <a:buNone/>
                      </a:pPr>
                      <a:r>
                        <a:rPr lang="en"/>
                        <a:t>match_played</a:t>
                      </a:r>
                      <a:endParaRPr/>
                    </a:p>
                  </a:txBody>
                  <a:tcPr marT="91425" marB="91425" marR="91425" marL="91425">
                    <a:solidFill>
                      <a:srgbClr val="6D9EEB"/>
                    </a:solidFill>
                  </a:tcPr>
                </a:tc>
                <a:tc>
                  <a:txBody>
                    <a:bodyPr/>
                    <a:lstStyle/>
                    <a:p>
                      <a:pPr indent="0" lvl="0" marL="0" rtl="0" algn="l">
                        <a:spcBef>
                          <a:spcPts val="0"/>
                        </a:spcBef>
                        <a:spcAft>
                          <a:spcPts val="0"/>
                        </a:spcAft>
                        <a:buNone/>
                      </a:pPr>
                      <a:r>
                        <a:rPr lang="en"/>
                        <a:t>total_out</a:t>
                      </a:r>
                      <a:endParaRPr/>
                    </a:p>
                  </a:txBody>
                  <a:tcPr marT="91425" marB="91425" marR="91425" marL="91425">
                    <a:solidFill>
                      <a:srgbClr val="6D9EEB"/>
                    </a:solidFill>
                  </a:tcPr>
                </a:tc>
                <a:tc>
                  <a:txBody>
                    <a:bodyPr/>
                    <a:lstStyle/>
                    <a:p>
                      <a:pPr indent="0" lvl="0" marL="0" rtl="0" algn="l">
                        <a:spcBef>
                          <a:spcPts val="0"/>
                        </a:spcBef>
                        <a:spcAft>
                          <a:spcPts val="0"/>
                        </a:spcAft>
                        <a:buNone/>
                      </a:pPr>
                      <a:r>
                        <a:rPr lang="en"/>
                        <a:t>avg_score</a:t>
                      </a:r>
                      <a:endParaRPr/>
                    </a:p>
                  </a:txBody>
                  <a:tcPr marT="91425" marB="91425" marR="91425" marL="91425">
                    <a:solidFill>
                      <a:srgbClr val="6D9EEB"/>
                    </a:solidFill>
                  </a:tcPr>
                </a:tc>
              </a:tr>
              <a:tr h="354475">
                <a:tc>
                  <a:txBody>
                    <a:bodyPr/>
                    <a:lstStyle/>
                    <a:p>
                      <a:pPr indent="0" lvl="0" marL="0" rtl="0" algn="l">
                        <a:spcBef>
                          <a:spcPts val="0"/>
                        </a:spcBef>
                        <a:spcAft>
                          <a:spcPts val="0"/>
                        </a:spcAft>
                        <a:buNone/>
                      </a:pPr>
                      <a:r>
                        <a:rPr lang="en"/>
                        <a:t>KL Rahul</a:t>
                      </a:r>
                      <a:endParaRPr/>
                    </a:p>
                  </a:txBody>
                  <a:tcPr marT="91425" marB="91425" marR="91425" marL="91425"/>
                </a:tc>
                <a:tc>
                  <a:txBody>
                    <a:bodyPr/>
                    <a:lstStyle/>
                    <a:p>
                      <a:pPr indent="0" lvl="0" marL="0" rtl="0" algn="r">
                        <a:lnSpc>
                          <a:spcPct val="115000"/>
                        </a:lnSpc>
                        <a:spcBef>
                          <a:spcPts val="0"/>
                        </a:spcBef>
                        <a:spcAft>
                          <a:spcPts val="0"/>
                        </a:spcAft>
                        <a:buNone/>
                      </a:pPr>
                      <a:r>
                        <a:rPr lang="en"/>
                        <a:t>2647</a:t>
                      </a:r>
                      <a:endParaRPr/>
                    </a:p>
                  </a:txBody>
                  <a:tcPr marT="91425" marB="91425" marR="91425" marL="91425"/>
                </a:tc>
                <a:tc>
                  <a:txBody>
                    <a:bodyPr/>
                    <a:lstStyle/>
                    <a:p>
                      <a:pPr indent="0" lvl="0" marL="0" rtl="0" algn="r">
                        <a:lnSpc>
                          <a:spcPct val="115000"/>
                        </a:lnSpc>
                        <a:spcBef>
                          <a:spcPts val="0"/>
                        </a:spcBef>
                        <a:spcAft>
                          <a:spcPts val="0"/>
                        </a:spcAft>
                        <a:buNone/>
                      </a:pPr>
                      <a:r>
                        <a:rPr lang="en"/>
                        <a:t>72</a:t>
                      </a:r>
                      <a:endParaRPr/>
                    </a:p>
                  </a:txBody>
                  <a:tcPr marT="91425" marB="91425" marR="91425" marL="91425"/>
                </a:tc>
                <a:tc>
                  <a:txBody>
                    <a:bodyPr/>
                    <a:lstStyle/>
                    <a:p>
                      <a:pPr indent="0" lvl="0" marL="0" rtl="0" algn="r">
                        <a:lnSpc>
                          <a:spcPct val="115000"/>
                        </a:lnSpc>
                        <a:spcBef>
                          <a:spcPts val="0"/>
                        </a:spcBef>
                        <a:spcAft>
                          <a:spcPts val="0"/>
                        </a:spcAft>
                        <a:buNone/>
                      </a:pPr>
                      <a:r>
                        <a:rPr lang="en"/>
                        <a:t>62</a:t>
                      </a:r>
                      <a:endParaRPr/>
                    </a:p>
                  </a:txBody>
                  <a:tcPr marT="91425" marB="91425" marR="91425" marL="91425"/>
                </a:tc>
                <a:tc>
                  <a:txBody>
                    <a:bodyPr/>
                    <a:lstStyle/>
                    <a:p>
                      <a:pPr indent="0" lvl="0" marL="0" rtl="0" algn="r">
                        <a:lnSpc>
                          <a:spcPct val="115000"/>
                        </a:lnSpc>
                        <a:spcBef>
                          <a:spcPts val="0"/>
                        </a:spcBef>
                        <a:spcAft>
                          <a:spcPts val="0"/>
                        </a:spcAft>
                        <a:buNone/>
                      </a:pPr>
                      <a:r>
                        <a:rPr lang="en"/>
                        <a:t>42.69</a:t>
                      </a:r>
                      <a:endParaRPr/>
                    </a:p>
                  </a:txBody>
                  <a:tcPr marT="91425" marB="91425" marR="91425" marL="91425"/>
                </a:tc>
              </a:tr>
              <a:tr h="354475">
                <a:tc>
                  <a:txBody>
                    <a:bodyPr/>
                    <a:lstStyle/>
                    <a:p>
                      <a:pPr indent="0" lvl="0" marL="0" rtl="0" algn="l">
                        <a:spcBef>
                          <a:spcPts val="0"/>
                        </a:spcBef>
                        <a:spcAft>
                          <a:spcPts val="0"/>
                        </a:spcAft>
                        <a:buNone/>
                      </a:pPr>
                      <a:r>
                        <a:rPr lang="en"/>
                        <a:t>ML Hayden</a:t>
                      </a:r>
                      <a:endParaRPr/>
                    </a:p>
                  </a:txBody>
                  <a:tcPr marT="91425" marB="91425" marR="91425" marL="91425"/>
                </a:tc>
                <a:tc>
                  <a:txBody>
                    <a:bodyPr/>
                    <a:lstStyle/>
                    <a:p>
                      <a:pPr indent="0" lvl="0" marL="0" rtl="0" algn="r">
                        <a:lnSpc>
                          <a:spcPct val="115000"/>
                        </a:lnSpc>
                        <a:spcBef>
                          <a:spcPts val="0"/>
                        </a:spcBef>
                        <a:spcAft>
                          <a:spcPts val="0"/>
                        </a:spcAft>
                        <a:buNone/>
                      </a:pPr>
                      <a:r>
                        <a:rPr lang="en"/>
                        <a:t>1107</a:t>
                      </a:r>
                      <a:endParaRPr/>
                    </a:p>
                  </a:txBody>
                  <a:tcPr marT="91425" marB="91425" marR="91425" marL="91425"/>
                </a:tc>
                <a:tc>
                  <a:txBody>
                    <a:bodyPr/>
                    <a:lstStyle/>
                    <a:p>
                      <a:pPr indent="0" lvl="0" marL="0" rtl="0" algn="r">
                        <a:lnSpc>
                          <a:spcPct val="115000"/>
                        </a:lnSpc>
                        <a:spcBef>
                          <a:spcPts val="0"/>
                        </a:spcBef>
                        <a:spcAft>
                          <a:spcPts val="0"/>
                        </a:spcAft>
                        <a:buNone/>
                      </a:pPr>
                      <a:r>
                        <a:rPr lang="en"/>
                        <a:t>32</a:t>
                      </a:r>
                      <a:endParaRPr/>
                    </a:p>
                  </a:txBody>
                  <a:tcPr marT="91425" marB="91425" marR="91425" marL="91425"/>
                </a:tc>
                <a:tc>
                  <a:txBody>
                    <a:bodyPr/>
                    <a:lstStyle/>
                    <a:p>
                      <a:pPr indent="0" lvl="0" marL="0" rtl="0" algn="r">
                        <a:lnSpc>
                          <a:spcPct val="115000"/>
                        </a:lnSpc>
                        <a:spcBef>
                          <a:spcPts val="0"/>
                        </a:spcBef>
                        <a:spcAft>
                          <a:spcPts val="0"/>
                        </a:spcAft>
                        <a:buNone/>
                      </a:pPr>
                      <a:r>
                        <a:rPr lang="en"/>
                        <a:t>26</a:t>
                      </a:r>
                      <a:endParaRPr/>
                    </a:p>
                  </a:txBody>
                  <a:tcPr marT="91425" marB="91425" marR="91425" marL="91425"/>
                </a:tc>
                <a:tc>
                  <a:txBody>
                    <a:bodyPr/>
                    <a:lstStyle/>
                    <a:p>
                      <a:pPr indent="0" lvl="0" marL="0" rtl="0" algn="r">
                        <a:lnSpc>
                          <a:spcPct val="115000"/>
                        </a:lnSpc>
                        <a:spcBef>
                          <a:spcPts val="0"/>
                        </a:spcBef>
                        <a:spcAft>
                          <a:spcPts val="0"/>
                        </a:spcAft>
                        <a:buNone/>
                      </a:pPr>
                      <a:r>
                        <a:rPr lang="en"/>
                        <a:t>42.58</a:t>
                      </a:r>
                      <a:endParaRPr/>
                    </a:p>
                  </a:txBody>
                  <a:tcPr marT="91425" marB="91425" marR="91425" marL="91425"/>
                </a:tc>
              </a:tr>
              <a:tr h="354475">
                <a:tc>
                  <a:txBody>
                    <a:bodyPr/>
                    <a:lstStyle/>
                    <a:p>
                      <a:pPr indent="0" lvl="0" marL="0" rtl="0" algn="l">
                        <a:spcBef>
                          <a:spcPts val="0"/>
                        </a:spcBef>
                        <a:spcAft>
                          <a:spcPts val="0"/>
                        </a:spcAft>
                        <a:buNone/>
                      </a:pPr>
                      <a:r>
                        <a:rPr lang="en"/>
                        <a:t>AB de Villiers</a:t>
                      </a:r>
                      <a:endParaRPr/>
                    </a:p>
                  </a:txBody>
                  <a:tcPr marT="91425" marB="91425" marR="91425" marL="91425"/>
                </a:tc>
                <a:tc>
                  <a:txBody>
                    <a:bodyPr/>
                    <a:lstStyle/>
                    <a:p>
                      <a:pPr indent="0" lvl="0" marL="0" rtl="0" algn="r">
                        <a:lnSpc>
                          <a:spcPct val="115000"/>
                        </a:lnSpc>
                        <a:spcBef>
                          <a:spcPts val="0"/>
                        </a:spcBef>
                        <a:spcAft>
                          <a:spcPts val="0"/>
                        </a:spcAft>
                        <a:buNone/>
                      </a:pPr>
                      <a:r>
                        <a:rPr lang="en"/>
                        <a:t>4849</a:t>
                      </a:r>
                      <a:endParaRPr/>
                    </a:p>
                  </a:txBody>
                  <a:tcPr marT="91425" marB="91425" marR="91425" marL="91425"/>
                </a:tc>
                <a:tc>
                  <a:txBody>
                    <a:bodyPr/>
                    <a:lstStyle/>
                    <a:p>
                      <a:pPr indent="0" lvl="0" marL="0" rtl="0" algn="r">
                        <a:lnSpc>
                          <a:spcPct val="115000"/>
                        </a:lnSpc>
                        <a:spcBef>
                          <a:spcPts val="0"/>
                        </a:spcBef>
                        <a:spcAft>
                          <a:spcPts val="0"/>
                        </a:spcAft>
                        <a:buNone/>
                      </a:pPr>
                      <a:r>
                        <a:rPr lang="en"/>
                        <a:t>156</a:t>
                      </a:r>
                      <a:endParaRPr/>
                    </a:p>
                  </a:txBody>
                  <a:tcPr marT="91425" marB="91425" marR="91425" marL="91425"/>
                </a:tc>
                <a:tc>
                  <a:txBody>
                    <a:bodyPr/>
                    <a:lstStyle/>
                    <a:p>
                      <a:pPr indent="0" lvl="0" marL="0" rtl="0" algn="r">
                        <a:lnSpc>
                          <a:spcPct val="115000"/>
                        </a:lnSpc>
                        <a:spcBef>
                          <a:spcPts val="0"/>
                        </a:spcBef>
                        <a:spcAft>
                          <a:spcPts val="0"/>
                        </a:spcAft>
                        <a:buNone/>
                      </a:pPr>
                      <a:r>
                        <a:rPr lang="en"/>
                        <a:t>114</a:t>
                      </a:r>
                      <a:endParaRPr/>
                    </a:p>
                  </a:txBody>
                  <a:tcPr marT="91425" marB="91425" marR="91425" marL="91425"/>
                </a:tc>
                <a:tc>
                  <a:txBody>
                    <a:bodyPr/>
                    <a:lstStyle/>
                    <a:p>
                      <a:pPr indent="0" lvl="0" marL="0" rtl="0" algn="r">
                        <a:lnSpc>
                          <a:spcPct val="115000"/>
                        </a:lnSpc>
                        <a:spcBef>
                          <a:spcPts val="0"/>
                        </a:spcBef>
                        <a:spcAft>
                          <a:spcPts val="0"/>
                        </a:spcAft>
                        <a:buNone/>
                      </a:pPr>
                      <a:r>
                        <a:rPr lang="en"/>
                        <a:t>42.54</a:t>
                      </a:r>
                      <a:endParaRPr/>
                    </a:p>
                  </a:txBody>
                  <a:tcPr marT="91425" marB="91425" marR="91425" marL="91425"/>
                </a:tc>
              </a:tr>
              <a:tr h="354475">
                <a:tc>
                  <a:txBody>
                    <a:bodyPr/>
                    <a:lstStyle/>
                    <a:p>
                      <a:pPr indent="0" lvl="0" marL="0" rtl="0" algn="l">
                        <a:spcBef>
                          <a:spcPts val="0"/>
                        </a:spcBef>
                        <a:spcAft>
                          <a:spcPts val="0"/>
                        </a:spcAft>
                        <a:buNone/>
                      </a:pPr>
                      <a:r>
                        <a:rPr lang="en"/>
                        <a:t>DA Warner</a:t>
                      </a:r>
                      <a:endParaRPr/>
                    </a:p>
                  </a:txBody>
                  <a:tcPr marT="91425" marB="91425" marR="91425" marL="91425"/>
                </a:tc>
                <a:tc>
                  <a:txBody>
                    <a:bodyPr/>
                    <a:lstStyle/>
                    <a:p>
                      <a:pPr indent="0" lvl="0" marL="0" rtl="0" algn="r">
                        <a:lnSpc>
                          <a:spcPct val="115000"/>
                        </a:lnSpc>
                        <a:spcBef>
                          <a:spcPts val="0"/>
                        </a:spcBef>
                        <a:spcAft>
                          <a:spcPts val="0"/>
                        </a:spcAft>
                        <a:buNone/>
                      </a:pPr>
                      <a:r>
                        <a:rPr lang="en"/>
                        <a:t>5254</a:t>
                      </a:r>
                      <a:endParaRPr/>
                    </a:p>
                  </a:txBody>
                  <a:tcPr marT="91425" marB="91425" marR="91425" marL="91425"/>
                </a:tc>
                <a:tc>
                  <a:txBody>
                    <a:bodyPr/>
                    <a:lstStyle/>
                    <a:p>
                      <a:pPr indent="0" lvl="0" marL="0" rtl="0" algn="r">
                        <a:lnSpc>
                          <a:spcPct val="115000"/>
                        </a:lnSpc>
                        <a:spcBef>
                          <a:spcPts val="0"/>
                        </a:spcBef>
                        <a:spcAft>
                          <a:spcPts val="0"/>
                        </a:spcAft>
                        <a:buNone/>
                      </a:pPr>
                      <a:r>
                        <a:rPr lang="en"/>
                        <a:t>142</a:t>
                      </a:r>
                      <a:endParaRPr/>
                    </a:p>
                  </a:txBody>
                  <a:tcPr marT="91425" marB="91425" marR="91425" marL="91425"/>
                </a:tc>
                <a:tc>
                  <a:txBody>
                    <a:bodyPr/>
                    <a:lstStyle/>
                    <a:p>
                      <a:pPr indent="0" lvl="0" marL="0" rtl="0" algn="r">
                        <a:lnSpc>
                          <a:spcPct val="115000"/>
                        </a:lnSpc>
                        <a:spcBef>
                          <a:spcPts val="0"/>
                        </a:spcBef>
                        <a:spcAft>
                          <a:spcPts val="0"/>
                        </a:spcAft>
                        <a:buNone/>
                      </a:pPr>
                      <a:r>
                        <a:rPr lang="en"/>
                        <a:t>126</a:t>
                      </a:r>
                      <a:endParaRPr/>
                    </a:p>
                  </a:txBody>
                  <a:tcPr marT="91425" marB="91425" marR="91425" marL="91425"/>
                </a:tc>
                <a:tc>
                  <a:txBody>
                    <a:bodyPr/>
                    <a:lstStyle/>
                    <a:p>
                      <a:pPr indent="0" lvl="0" marL="0" rtl="0" algn="r">
                        <a:lnSpc>
                          <a:spcPct val="115000"/>
                        </a:lnSpc>
                        <a:spcBef>
                          <a:spcPts val="0"/>
                        </a:spcBef>
                        <a:spcAft>
                          <a:spcPts val="0"/>
                        </a:spcAft>
                        <a:buNone/>
                      </a:pPr>
                      <a:r>
                        <a:rPr lang="en"/>
                        <a:t>41.7</a:t>
                      </a:r>
                      <a:endParaRPr/>
                    </a:p>
                  </a:txBody>
                  <a:tcPr marT="91425" marB="91425" marR="91425" marL="91425"/>
                </a:tc>
              </a:tr>
              <a:tr h="354475">
                <a:tc>
                  <a:txBody>
                    <a:bodyPr/>
                    <a:lstStyle/>
                    <a:p>
                      <a:pPr indent="0" lvl="0" marL="0" rtl="0" algn="l">
                        <a:spcBef>
                          <a:spcPts val="0"/>
                        </a:spcBef>
                        <a:spcAft>
                          <a:spcPts val="0"/>
                        </a:spcAft>
                        <a:buNone/>
                      </a:pPr>
                      <a:r>
                        <a:rPr lang="en"/>
                        <a:t>CH Gayle</a:t>
                      </a:r>
                      <a:endParaRPr/>
                    </a:p>
                  </a:txBody>
                  <a:tcPr marT="91425" marB="91425" marR="91425" marL="91425"/>
                </a:tc>
                <a:tc>
                  <a:txBody>
                    <a:bodyPr/>
                    <a:lstStyle/>
                    <a:p>
                      <a:pPr indent="0" lvl="0" marL="0" rtl="0" algn="r">
                        <a:lnSpc>
                          <a:spcPct val="115000"/>
                        </a:lnSpc>
                        <a:spcBef>
                          <a:spcPts val="0"/>
                        </a:spcBef>
                        <a:spcAft>
                          <a:spcPts val="0"/>
                        </a:spcAft>
                        <a:buNone/>
                      </a:pPr>
                      <a:r>
                        <a:rPr lang="en"/>
                        <a:t>4772</a:t>
                      </a:r>
                      <a:endParaRPr/>
                    </a:p>
                  </a:txBody>
                  <a:tcPr marT="91425" marB="91425" marR="91425" marL="91425"/>
                </a:tc>
                <a:tc>
                  <a:txBody>
                    <a:bodyPr/>
                    <a:lstStyle/>
                    <a:p>
                      <a:pPr indent="0" lvl="0" marL="0" rtl="0" algn="r">
                        <a:lnSpc>
                          <a:spcPct val="115000"/>
                        </a:lnSpc>
                        <a:spcBef>
                          <a:spcPts val="0"/>
                        </a:spcBef>
                        <a:spcAft>
                          <a:spcPts val="0"/>
                        </a:spcAft>
                        <a:buNone/>
                      </a:pPr>
                      <a:r>
                        <a:rPr lang="en"/>
                        <a:t>131</a:t>
                      </a:r>
                      <a:endParaRPr/>
                    </a:p>
                  </a:txBody>
                  <a:tcPr marT="91425" marB="91425" marR="91425" marL="91425"/>
                </a:tc>
                <a:tc>
                  <a:txBody>
                    <a:bodyPr/>
                    <a:lstStyle/>
                    <a:p>
                      <a:pPr indent="0" lvl="0" marL="0" rtl="0" algn="r">
                        <a:lnSpc>
                          <a:spcPct val="115000"/>
                        </a:lnSpc>
                        <a:spcBef>
                          <a:spcPts val="0"/>
                        </a:spcBef>
                        <a:spcAft>
                          <a:spcPts val="0"/>
                        </a:spcAft>
                        <a:buNone/>
                      </a:pPr>
                      <a:r>
                        <a:rPr lang="en"/>
                        <a:t>115</a:t>
                      </a:r>
                      <a:endParaRPr/>
                    </a:p>
                  </a:txBody>
                  <a:tcPr marT="91425" marB="91425" marR="91425" marL="91425"/>
                </a:tc>
                <a:tc>
                  <a:txBody>
                    <a:bodyPr/>
                    <a:lstStyle/>
                    <a:p>
                      <a:pPr indent="0" lvl="0" marL="0" rtl="0" algn="r">
                        <a:lnSpc>
                          <a:spcPct val="115000"/>
                        </a:lnSpc>
                        <a:spcBef>
                          <a:spcPts val="0"/>
                        </a:spcBef>
                        <a:spcAft>
                          <a:spcPts val="0"/>
                        </a:spcAft>
                        <a:buNone/>
                      </a:pPr>
                      <a:r>
                        <a:rPr lang="en"/>
                        <a:t>41.5</a:t>
                      </a:r>
                      <a:endParaRPr/>
                    </a:p>
                  </a:txBody>
                  <a:tcPr marT="91425" marB="91425" marR="91425" marL="91425"/>
                </a:tc>
              </a:tr>
              <a:tr h="354475">
                <a:tc>
                  <a:txBody>
                    <a:bodyPr/>
                    <a:lstStyle/>
                    <a:p>
                      <a:pPr indent="0" lvl="0" marL="0" rtl="0" algn="l">
                        <a:spcBef>
                          <a:spcPts val="0"/>
                        </a:spcBef>
                        <a:spcAft>
                          <a:spcPts val="0"/>
                        </a:spcAft>
                        <a:buNone/>
                      </a:pPr>
                      <a:r>
                        <a:rPr lang="en"/>
                        <a:t>JP Duminy</a:t>
                      </a:r>
                      <a:endParaRPr/>
                    </a:p>
                  </a:txBody>
                  <a:tcPr marT="91425" marB="91425" marR="91425" marL="91425"/>
                </a:tc>
                <a:tc>
                  <a:txBody>
                    <a:bodyPr/>
                    <a:lstStyle/>
                    <a:p>
                      <a:pPr indent="0" lvl="0" marL="0" rtl="0" algn="r">
                        <a:lnSpc>
                          <a:spcPct val="115000"/>
                        </a:lnSpc>
                        <a:spcBef>
                          <a:spcPts val="0"/>
                        </a:spcBef>
                        <a:spcAft>
                          <a:spcPts val="0"/>
                        </a:spcAft>
                        <a:buNone/>
                      </a:pPr>
                      <a:r>
                        <a:rPr lang="en"/>
                        <a:t>2029</a:t>
                      </a:r>
                      <a:endParaRPr/>
                    </a:p>
                  </a:txBody>
                  <a:tcPr marT="91425" marB="91425" marR="91425" marL="91425"/>
                </a:tc>
                <a:tc>
                  <a:txBody>
                    <a:bodyPr/>
                    <a:lstStyle/>
                    <a:p>
                      <a:pPr indent="0" lvl="0" marL="0" rtl="0" algn="r">
                        <a:lnSpc>
                          <a:spcPct val="115000"/>
                        </a:lnSpc>
                        <a:spcBef>
                          <a:spcPts val="0"/>
                        </a:spcBef>
                        <a:spcAft>
                          <a:spcPts val="0"/>
                        </a:spcAft>
                        <a:buNone/>
                      </a:pPr>
                      <a:r>
                        <a:rPr lang="en"/>
                        <a:t>75</a:t>
                      </a:r>
                      <a:endParaRPr/>
                    </a:p>
                  </a:txBody>
                  <a:tcPr marT="91425" marB="91425" marR="91425" marL="91425"/>
                </a:tc>
                <a:tc>
                  <a:txBody>
                    <a:bodyPr/>
                    <a:lstStyle/>
                    <a:p>
                      <a:pPr indent="0" lvl="0" marL="0" rtl="0" algn="r">
                        <a:lnSpc>
                          <a:spcPct val="115000"/>
                        </a:lnSpc>
                        <a:spcBef>
                          <a:spcPts val="0"/>
                        </a:spcBef>
                        <a:spcAft>
                          <a:spcPts val="0"/>
                        </a:spcAft>
                        <a:buNone/>
                      </a:pPr>
                      <a:r>
                        <a:rPr lang="en"/>
                        <a:t>49</a:t>
                      </a:r>
                      <a:endParaRPr/>
                    </a:p>
                  </a:txBody>
                  <a:tcPr marT="91425" marB="91425" marR="91425" marL="91425"/>
                </a:tc>
                <a:tc>
                  <a:txBody>
                    <a:bodyPr/>
                    <a:lstStyle/>
                    <a:p>
                      <a:pPr indent="0" lvl="0" marL="0" rtl="0" algn="r">
                        <a:lnSpc>
                          <a:spcPct val="115000"/>
                        </a:lnSpc>
                        <a:spcBef>
                          <a:spcPts val="0"/>
                        </a:spcBef>
                        <a:spcAft>
                          <a:spcPts val="0"/>
                        </a:spcAft>
                        <a:buNone/>
                      </a:pPr>
                      <a:r>
                        <a:rPr lang="en"/>
                        <a:t>41.41</a:t>
                      </a:r>
                      <a:endParaRPr/>
                    </a:p>
                  </a:txBody>
                  <a:tcPr marT="91425" marB="91425" marR="91425" marL="91425"/>
                </a:tc>
              </a:tr>
              <a:tr h="354475">
                <a:tc>
                  <a:txBody>
                    <a:bodyPr/>
                    <a:lstStyle/>
                    <a:p>
                      <a:pPr indent="0" lvl="0" marL="0" rtl="0" algn="l">
                        <a:spcBef>
                          <a:spcPts val="0"/>
                        </a:spcBef>
                        <a:spcAft>
                          <a:spcPts val="0"/>
                        </a:spcAft>
                        <a:buNone/>
                      </a:pPr>
                      <a:r>
                        <a:rPr lang="en"/>
                        <a:t>LMP Simmons</a:t>
                      </a:r>
                      <a:endParaRPr/>
                    </a:p>
                  </a:txBody>
                  <a:tcPr marT="91425" marB="91425" marR="91425" marL="91425"/>
                </a:tc>
                <a:tc>
                  <a:txBody>
                    <a:bodyPr/>
                    <a:lstStyle/>
                    <a:p>
                      <a:pPr indent="0" lvl="0" marL="0" rtl="0" algn="r">
                        <a:lnSpc>
                          <a:spcPct val="115000"/>
                        </a:lnSpc>
                        <a:spcBef>
                          <a:spcPts val="0"/>
                        </a:spcBef>
                        <a:spcAft>
                          <a:spcPts val="0"/>
                        </a:spcAft>
                        <a:buNone/>
                      </a:pPr>
                      <a:r>
                        <a:rPr lang="en"/>
                        <a:t>1079</a:t>
                      </a:r>
                      <a:endParaRPr/>
                    </a:p>
                  </a:txBody>
                  <a:tcPr marT="91425" marB="91425" marR="91425" marL="91425"/>
                </a:tc>
                <a:tc>
                  <a:txBody>
                    <a:bodyPr/>
                    <a:lstStyle/>
                    <a:p>
                      <a:pPr indent="0" lvl="0" marL="0" rtl="0" algn="r">
                        <a:lnSpc>
                          <a:spcPct val="115000"/>
                        </a:lnSpc>
                        <a:spcBef>
                          <a:spcPts val="0"/>
                        </a:spcBef>
                        <a:spcAft>
                          <a:spcPts val="0"/>
                        </a:spcAft>
                        <a:buNone/>
                      </a:pPr>
                      <a:r>
                        <a:rPr lang="en"/>
                        <a:t>29</a:t>
                      </a:r>
                      <a:endParaRPr/>
                    </a:p>
                  </a:txBody>
                  <a:tcPr marT="91425" marB="91425" marR="91425" marL="91425"/>
                </a:tc>
                <a:tc>
                  <a:txBody>
                    <a:bodyPr/>
                    <a:lstStyle/>
                    <a:p>
                      <a:pPr indent="0" lvl="0" marL="0" rtl="0" algn="r">
                        <a:lnSpc>
                          <a:spcPct val="115000"/>
                        </a:lnSpc>
                        <a:spcBef>
                          <a:spcPts val="0"/>
                        </a:spcBef>
                        <a:spcAft>
                          <a:spcPts val="0"/>
                        </a:spcAft>
                        <a:buNone/>
                      </a:pPr>
                      <a:r>
                        <a:rPr lang="en"/>
                        <a:t>27</a:t>
                      </a:r>
                      <a:endParaRPr/>
                    </a:p>
                  </a:txBody>
                  <a:tcPr marT="91425" marB="91425" marR="91425" marL="91425"/>
                </a:tc>
                <a:tc>
                  <a:txBody>
                    <a:bodyPr/>
                    <a:lstStyle/>
                    <a:p>
                      <a:pPr indent="0" lvl="0" marL="0" rtl="0" algn="r">
                        <a:lnSpc>
                          <a:spcPct val="115000"/>
                        </a:lnSpc>
                        <a:spcBef>
                          <a:spcPts val="0"/>
                        </a:spcBef>
                        <a:spcAft>
                          <a:spcPts val="0"/>
                        </a:spcAft>
                        <a:buNone/>
                      </a:pPr>
                      <a:r>
                        <a:rPr lang="en"/>
                        <a:t>39.96</a:t>
                      </a:r>
                      <a:endParaRPr/>
                    </a:p>
                  </a:txBody>
                  <a:tcPr marT="91425" marB="91425" marR="91425" marL="91425"/>
                </a:tc>
              </a:tr>
              <a:tr h="354475">
                <a:tc>
                  <a:txBody>
                    <a:bodyPr/>
                    <a:lstStyle/>
                    <a:p>
                      <a:pPr indent="0" lvl="0" marL="0" rtl="0" algn="l">
                        <a:spcBef>
                          <a:spcPts val="0"/>
                        </a:spcBef>
                        <a:spcAft>
                          <a:spcPts val="0"/>
                        </a:spcAft>
                        <a:buNone/>
                      </a:pPr>
                      <a:r>
                        <a:rPr lang="en"/>
                        <a:t>KS Williamson</a:t>
                      </a:r>
                      <a:endParaRPr/>
                    </a:p>
                  </a:txBody>
                  <a:tcPr marT="91425" marB="91425" marR="91425" marL="91425"/>
                </a:tc>
                <a:tc>
                  <a:txBody>
                    <a:bodyPr/>
                    <a:lstStyle/>
                    <a:p>
                      <a:pPr indent="0" lvl="0" marL="0" rtl="0" algn="r">
                        <a:lnSpc>
                          <a:spcPct val="115000"/>
                        </a:lnSpc>
                        <a:spcBef>
                          <a:spcPts val="0"/>
                        </a:spcBef>
                        <a:spcAft>
                          <a:spcPts val="0"/>
                        </a:spcAft>
                        <a:buNone/>
                      </a:pPr>
                      <a:r>
                        <a:rPr lang="en"/>
                        <a:t>1619</a:t>
                      </a:r>
                      <a:endParaRPr/>
                    </a:p>
                  </a:txBody>
                  <a:tcPr marT="91425" marB="91425" marR="91425" marL="91425"/>
                </a:tc>
                <a:tc>
                  <a:txBody>
                    <a:bodyPr/>
                    <a:lstStyle/>
                    <a:p>
                      <a:pPr indent="0" lvl="0" marL="0" rtl="0" algn="r">
                        <a:lnSpc>
                          <a:spcPct val="115000"/>
                        </a:lnSpc>
                        <a:spcBef>
                          <a:spcPts val="0"/>
                        </a:spcBef>
                        <a:spcAft>
                          <a:spcPts val="0"/>
                        </a:spcAft>
                        <a:buNone/>
                      </a:pPr>
                      <a:r>
                        <a:rPr lang="en"/>
                        <a:t>52</a:t>
                      </a:r>
                      <a:endParaRPr/>
                    </a:p>
                  </a:txBody>
                  <a:tcPr marT="91425" marB="91425" marR="91425" marL="91425"/>
                </a:tc>
                <a:tc>
                  <a:txBody>
                    <a:bodyPr/>
                    <a:lstStyle/>
                    <a:p>
                      <a:pPr indent="0" lvl="0" marL="0" rtl="0" algn="r">
                        <a:lnSpc>
                          <a:spcPct val="115000"/>
                        </a:lnSpc>
                        <a:spcBef>
                          <a:spcPts val="0"/>
                        </a:spcBef>
                        <a:spcAft>
                          <a:spcPts val="0"/>
                        </a:spcAft>
                        <a:buNone/>
                      </a:pPr>
                      <a:r>
                        <a:rPr lang="en"/>
                        <a:t>41</a:t>
                      </a:r>
                      <a:endParaRPr/>
                    </a:p>
                  </a:txBody>
                  <a:tcPr marT="91425" marB="91425" marR="91425" marL="91425"/>
                </a:tc>
                <a:tc>
                  <a:txBody>
                    <a:bodyPr/>
                    <a:lstStyle/>
                    <a:p>
                      <a:pPr indent="0" lvl="0" marL="0" rtl="0" algn="r">
                        <a:lnSpc>
                          <a:spcPct val="115000"/>
                        </a:lnSpc>
                        <a:spcBef>
                          <a:spcPts val="0"/>
                        </a:spcBef>
                        <a:spcAft>
                          <a:spcPts val="0"/>
                        </a:spcAft>
                        <a:buNone/>
                      </a:pPr>
                      <a:r>
                        <a:rPr lang="en"/>
                        <a:t>39.49</a:t>
                      </a:r>
                      <a:endParaRPr/>
                    </a:p>
                  </a:txBody>
                  <a:tcPr marT="91425" marB="91425" marR="91425" marL="91425"/>
                </a:tc>
              </a:tr>
              <a:tr h="354475">
                <a:tc>
                  <a:txBody>
                    <a:bodyPr/>
                    <a:lstStyle/>
                    <a:p>
                      <a:pPr indent="0" lvl="0" marL="0" rtl="0" algn="l">
                        <a:spcBef>
                          <a:spcPts val="0"/>
                        </a:spcBef>
                        <a:spcAft>
                          <a:spcPts val="0"/>
                        </a:spcAft>
                        <a:buNone/>
                      </a:pPr>
                      <a:r>
                        <a:rPr lang="en"/>
                        <a:t>SE Marsh</a:t>
                      </a:r>
                      <a:endParaRPr/>
                    </a:p>
                  </a:txBody>
                  <a:tcPr marT="91425" marB="91425" marR="91425" marL="91425"/>
                </a:tc>
                <a:tc>
                  <a:txBody>
                    <a:bodyPr/>
                    <a:lstStyle/>
                    <a:p>
                      <a:pPr indent="0" lvl="0" marL="0" rtl="0" algn="r">
                        <a:lnSpc>
                          <a:spcPct val="115000"/>
                        </a:lnSpc>
                        <a:spcBef>
                          <a:spcPts val="0"/>
                        </a:spcBef>
                        <a:spcAft>
                          <a:spcPts val="0"/>
                        </a:spcAft>
                        <a:buNone/>
                      </a:pPr>
                      <a:r>
                        <a:rPr lang="en"/>
                        <a:t>2477</a:t>
                      </a:r>
                      <a:endParaRPr/>
                    </a:p>
                  </a:txBody>
                  <a:tcPr marT="91425" marB="91425" marR="91425" marL="91425"/>
                </a:tc>
                <a:tc>
                  <a:txBody>
                    <a:bodyPr/>
                    <a:lstStyle/>
                    <a:p>
                      <a:pPr indent="0" lvl="0" marL="0" rtl="0" algn="r">
                        <a:lnSpc>
                          <a:spcPct val="115000"/>
                        </a:lnSpc>
                        <a:spcBef>
                          <a:spcPts val="0"/>
                        </a:spcBef>
                        <a:spcAft>
                          <a:spcPts val="0"/>
                        </a:spcAft>
                        <a:buNone/>
                      </a:pPr>
                      <a:r>
                        <a:rPr lang="en"/>
                        <a:t>69</a:t>
                      </a:r>
                      <a:endParaRPr/>
                    </a:p>
                  </a:txBody>
                  <a:tcPr marT="91425" marB="91425" marR="91425" marL="91425"/>
                </a:tc>
                <a:tc>
                  <a:txBody>
                    <a:bodyPr/>
                    <a:lstStyle/>
                    <a:p>
                      <a:pPr indent="0" lvl="0" marL="0" rtl="0" algn="r">
                        <a:lnSpc>
                          <a:spcPct val="115000"/>
                        </a:lnSpc>
                        <a:spcBef>
                          <a:spcPts val="0"/>
                        </a:spcBef>
                        <a:spcAft>
                          <a:spcPts val="0"/>
                        </a:spcAft>
                        <a:buNone/>
                      </a:pPr>
                      <a:r>
                        <a:rPr lang="en"/>
                        <a:t>64</a:t>
                      </a:r>
                      <a:endParaRPr/>
                    </a:p>
                  </a:txBody>
                  <a:tcPr marT="91425" marB="91425" marR="91425" marL="91425"/>
                </a:tc>
                <a:tc>
                  <a:txBody>
                    <a:bodyPr/>
                    <a:lstStyle/>
                    <a:p>
                      <a:pPr indent="0" lvl="0" marL="0" rtl="0" algn="r">
                        <a:lnSpc>
                          <a:spcPct val="115000"/>
                        </a:lnSpc>
                        <a:spcBef>
                          <a:spcPts val="0"/>
                        </a:spcBef>
                        <a:spcAft>
                          <a:spcPts val="0"/>
                        </a:spcAft>
                        <a:buNone/>
                      </a:pPr>
                      <a:r>
                        <a:rPr lang="en"/>
                        <a:t>38.7</a:t>
                      </a:r>
                      <a:endParaRPr/>
                    </a:p>
                  </a:txBody>
                  <a:tcPr marT="91425" marB="91425" marR="91425" marL="91425"/>
                </a:tc>
              </a:tr>
              <a:tr h="354475">
                <a:tc>
                  <a:txBody>
                    <a:bodyPr/>
                    <a:lstStyle/>
                    <a:p>
                      <a:pPr indent="0" lvl="0" marL="0" rtl="0" algn="l">
                        <a:spcBef>
                          <a:spcPts val="0"/>
                        </a:spcBef>
                        <a:spcAft>
                          <a:spcPts val="0"/>
                        </a:spcAft>
                        <a:buNone/>
                      </a:pPr>
                      <a:r>
                        <a:rPr lang="en"/>
                        <a:t>MEK Hussey</a:t>
                      </a:r>
                      <a:endParaRPr/>
                    </a:p>
                  </a:txBody>
                  <a:tcPr marT="91425" marB="91425" marR="91425" marL="91425"/>
                </a:tc>
                <a:tc>
                  <a:txBody>
                    <a:bodyPr/>
                    <a:lstStyle/>
                    <a:p>
                      <a:pPr indent="0" lvl="0" marL="0" rtl="0" algn="r">
                        <a:lnSpc>
                          <a:spcPct val="115000"/>
                        </a:lnSpc>
                        <a:spcBef>
                          <a:spcPts val="0"/>
                        </a:spcBef>
                        <a:spcAft>
                          <a:spcPts val="0"/>
                        </a:spcAft>
                        <a:buNone/>
                      </a:pPr>
                      <a:r>
                        <a:rPr lang="en"/>
                        <a:t>1977</a:t>
                      </a:r>
                      <a:endParaRPr/>
                    </a:p>
                  </a:txBody>
                  <a:tcPr marT="91425" marB="91425" marR="91425" marL="91425"/>
                </a:tc>
                <a:tc>
                  <a:txBody>
                    <a:bodyPr/>
                    <a:lstStyle/>
                    <a:p>
                      <a:pPr indent="0" lvl="0" marL="0" rtl="0" algn="r">
                        <a:lnSpc>
                          <a:spcPct val="115000"/>
                        </a:lnSpc>
                        <a:spcBef>
                          <a:spcPts val="0"/>
                        </a:spcBef>
                        <a:spcAft>
                          <a:spcPts val="0"/>
                        </a:spcAft>
                        <a:buNone/>
                      </a:pPr>
                      <a:r>
                        <a:rPr lang="en"/>
                        <a:t>58</a:t>
                      </a:r>
                      <a:endParaRPr/>
                    </a:p>
                  </a:txBody>
                  <a:tcPr marT="91425" marB="91425" marR="91425" marL="91425"/>
                </a:tc>
                <a:tc>
                  <a:txBody>
                    <a:bodyPr/>
                    <a:lstStyle/>
                    <a:p>
                      <a:pPr indent="0" lvl="0" marL="0" rtl="0" algn="r">
                        <a:lnSpc>
                          <a:spcPct val="115000"/>
                        </a:lnSpc>
                        <a:spcBef>
                          <a:spcPts val="0"/>
                        </a:spcBef>
                        <a:spcAft>
                          <a:spcPts val="0"/>
                        </a:spcAft>
                        <a:buNone/>
                      </a:pPr>
                      <a:r>
                        <a:rPr lang="en"/>
                        <a:t>52</a:t>
                      </a:r>
                      <a:endParaRPr/>
                    </a:p>
                  </a:txBody>
                  <a:tcPr marT="91425" marB="91425" marR="91425" marL="91425"/>
                </a:tc>
                <a:tc>
                  <a:txBody>
                    <a:bodyPr/>
                    <a:lstStyle/>
                    <a:p>
                      <a:pPr indent="0" lvl="0" marL="0" rtl="0" algn="r">
                        <a:lnSpc>
                          <a:spcPct val="115000"/>
                        </a:lnSpc>
                        <a:spcBef>
                          <a:spcPts val="0"/>
                        </a:spcBef>
                        <a:spcAft>
                          <a:spcPts val="0"/>
                        </a:spcAft>
                        <a:buNone/>
                      </a:pPr>
                      <a:r>
                        <a:rPr lang="en"/>
                        <a:t>38.02</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48575" y="122150"/>
            <a:ext cx="7233900" cy="587100"/>
          </a:xfrm>
          <a:prstGeom prst="rect">
            <a:avLst/>
          </a:prstGeom>
          <a:solidFill>
            <a:srgbClr val="93C47D"/>
          </a:solidFill>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43043"/>
              <a:buFont typeface="Arial"/>
              <a:buNone/>
            </a:pPr>
            <a:r>
              <a:rPr lang="en">
                <a:solidFill>
                  <a:srgbClr val="F1C232"/>
                </a:solidFill>
              </a:rPr>
              <a:t>Graph chart of Top Ten batsman with highest average score</a:t>
            </a:r>
            <a:endParaRPr>
              <a:solidFill>
                <a:srgbClr val="F1C232"/>
              </a:solidFill>
            </a:endParaRPr>
          </a:p>
          <a:p>
            <a:pPr indent="0" lvl="0" marL="0" rtl="0" algn="l">
              <a:spcBef>
                <a:spcPts val="0"/>
              </a:spcBef>
              <a:spcAft>
                <a:spcPts val="0"/>
              </a:spcAft>
              <a:buNone/>
            </a:pPr>
            <a:r>
              <a:t/>
            </a:r>
            <a:endParaRPr/>
          </a:p>
        </p:txBody>
      </p:sp>
      <p:pic>
        <p:nvPicPr>
          <p:cNvPr id="123" name="Google Shape;123;p19"/>
          <p:cNvPicPr preferRelativeResize="0"/>
          <p:nvPr/>
        </p:nvPicPr>
        <p:blipFill>
          <a:blip r:embed="rId3">
            <a:alphaModFix/>
          </a:blip>
          <a:stretch>
            <a:fillRect/>
          </a:stretch>
        </p:blipFill>
        <p:spPr>
          <a:xfrm>
            <a:off x="448575" y="838125"/>
            <a:ext cx="6775536" cy="4070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51675"/>
            <a:ext cx="8520600" cy="716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600"/>
              <a:t>Q3.</a:t>
            </a:r>
            <a:r>
              <a:rPr b="1" lang="en" sz="1200">
                <a:solidFill>
                  <a:srgbClr val="484848"/>
                </a:solidFill>
                <a:highlight>
                  <a:srgbClr val="FFFFFF"/>
                </a:highlight>
              </a:rPr>
              <a:t>Now you need to get 2-3 Hard-hitting players who have scored most runs in boundaries and have played more the 2 ipl season. To do that you have to make a list of 10 players you want to bid in the auction so that when you try to grab them in auction you should not pay the amount greater than you have in the purse for a particular player</a:t>
            </a:r>
            <a:r>
              <a:rPr lang="en" sz="1200">
                <a:solidFill>
                  <a:srgbClr val="484848"/>
                </a:solidFill>
                <a:highlight>
                  <a:srgbClr val="FFFFFF"/>
                </a:highlight>
                <a:latin typeface="Arial"/>
                <a:ea typeface="Arial"/>
                <a:cs typeface="Arial"/>
                <a:sym typeface="Arial"/>
              </a:rPr>
              <a:t>.</a:t>
            </a:r>
            <a:endParaRPr b="1" sz="1711"/>
          </a:p>
        </p:txBody>
      </p:sp>
      <p:sp>
        <p:nvSpPr>
          <p:cNvPr id="129" name="Google Shape;129;p20"/>
          <p:cNvSpPr txBox="1"/>
          <p:nvPr>
            <p:ph idx="1" type="body"/>
          </p:nvPr>
        </p:nvSpPr>
        <p:spPr>
          <a:xfrm>
            <a:off x="311700" y="920675"/>
            <a:ext cx="8520600" cy="3648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latin typeface="Roboto Medium"/>
                <a:ea typeface="Roboto Medium"/>
                <a:cs typeface="Roboto Medium"/>
                <a:sym typeface="Roboto Medium"/>
              </a:rPr>
              <a:t>select batsman, sum(batsman_runs) as Total_run_score ,sum(case when batsman_runs in (4,6) then batsman_runs else 0 end) as boundary,</a:t>
            </a:r>
            <a:endParaRPr>
              <a:latin typeface="Roboto Medium"/>
              <a:ea typeface="Roboto Medium"/>
              <a:cs typeface="Roboto Medium"/>
              <a:sym typeface="Roboto Medium"/>
            </a:endParaRPr>
          </a:p>
          <a:p>
            <a:pPr indent="0" lvl="0" marL="0" rtl="0" algn="l">
              <a:spcBef>
                <a:spcPts val="1200"/>
              </a:spcBef>
              <a:spcAft>
                <a:spcPts val="0"/>
              </a:spcAft>
              <a:buNone/>
            </a:pPr>
            <a:r>
              <a:rPr lang="en">
                <a:latin typeface="Roboto Medium"/>
                <a:ea typeface="Roboto Medium"/>
                <a:cs typeface="Roboto Medium"/>
                <a:sym typeface="Roboto Medium"/>
              </a:rPr>
              <a:t>  ROUND((sum(case when batsman_runs in (4,6) then batsman_runs else 0 end) * 100.0) / nullif(sum(batsman_runs), 0), 2) as boundary_percentage</a:t>
            </a:r>
            <a:endParaRPr>
              <a:latin typeface="Roboto Medium"/>
              <a:ea typeface="Roboto Medium"/>
              <a:cs typeface="Roboto Medium"/>
              <a:sym typeface="Roboto Medium"/>
            </a:endParaRPr>
          </a:p>
          <a:p>
            <a:pPr indent="0" lvl="0" marL="0" rtl="0" algn="l">
              <a:spcBef>
                <a:spcPts val="1200"/>
              </a:spcBef>
              <a:spcAft>
                <a:spcPts val="0"/>
              </a:spcAft>
              <a:buNone/>
            </a:pPr>
            <a:r>
              <a:rPr lang="en">
                <a:latin typeface="Roboto Medium"/>
                <a:ea typeface="Roboto Medium"/>
                <a:cs typeface="Roboto Medium"/>
                <a:sym typeface="Roboto Medium"/>
              </a:rPr>
              <a:t>from iplball</a:t>
            </a:r>
            <a:endParaRPr>
              <a:latin typeface="Roboto Medium"/>
              <a:ea typeface="Roboto Medium"/>
              <a:cs typeface="Roboto Medium"/>
              <a:sym typeface="Roboto Medium"/>
            </a:endParaRPr>
          </a:p>
          <a:p>
            <a:pPr indent="0" lvl="0" marL="0" rtl="0" algn="l">
              <a:spcBef>
                <a:spcPts val="1200"/>
              </a:spcBef>
              <a:spcAft>
                <a:spcPts val="0"/>
              </a:spcAft>
              <a:buNone/>
            </a:pPr>
            <a:r>
              <a:rPr lang="en">
                <a:latin typeface="Roboto Medium"/>
                <a:ea typeface="Roboto Medium"/>
                <a:cs typeface="Roboto Medium"/>
                <a:sym typeface="Roboto Medium"/>
              </a:rPr>
              <a:t>where extras_type != 'wides'</a:t>
            </a:r>
            <a:endParaRPr>
              <a:latin typeface="Roboto Medium"/>
              <a:ea typeface="Roboto Medium"/>
              <a:cs typeface="Roboto Medium"/>
              <a:sym typeface="Roboto Medium"/>
            </a:endParaRPr>
          </a:p>
          <a:p>
            <a:pPr indent="0" lvl="0" marL="0" rtl="0" algn="l">
              <a:spcBef>
                <a:spcPts val="1200"/>
              </a:spcBef>
              <a:spcAft>
                <a:spcPts val="0"/>
              </a:spcAft>
              <a:buNone/>
            </a:pPr>
            <a:r>
              <a:rPr lang="en">
                <a:latin typeface="Roboto Medium"/>
                <a:ea typeface="Roboto Medium"/>
                <a:cs typeface="Roboto Medium"/>
                <a:sym typeface="Roboto Medium"/>
              </a:rPr>
              <a:t>group by  batsman</a:t>
            </a:r>
            <a:endParaRPr>
              <a:latin typeface="Roboto Medium"/>
              <a:ea typeface="Roboto Medium"/>
              <a:cs typeface="Roboto Medium"/>
              <a:sym typeface="Roboto Medium"/>
            </a:endParaRPr>
          </a:p>
          <a:p>
            <a:pPr indent="0" lvl="0" marL="0" rtl="0" algn="l">
              <a:spcBef>
                <a:spcPts val="1200"/>
              </a:spcBef>
              <a:spcAft>
                <a:spcPts val="0"/>
              </a:spcAft>
              <a:buNone/>
            </a:pPr>
            <a:r>
              <a:rPr lang="en">
                <a:latin typeface="Roboto Medium"/>
                <a:ea typeface="Roboto Medium"/>
                <a:cs typeface="Roboto Medium"/>
                <a:sym typeface="Roboto Medium"/>
              </a:rPr>
              <a:t>having count (distinct id) &gt; 28</a:t>
            </a:r>
            <a:endParaRPr>
              <a:latin typeface="Roboto Medium"/>
              <a:ea typeface="Roboto Medium"/>
              <a:cs typeface="Roboto Medium"/>
              <a:sym typeface="Roboto Medium"/>
            </a:endParaRPr>
          </a:p>
          <a:p>
            <a:pPr indent="0" lvl="0" marL="0" rtl="0" algn="l">
              <a:spcBef>
                <a:spcPts val="1200"/>
              </a:spcBef>
              <a:spcAft>
                <a:spcPts val="0"/>
              </a:spcAft>
              <a:buNone/>
            </a:pPr>
            <a:r>
              <a:rPr lang="en">
                <a:latin typeface="Roboto Medium"/>
                <a:ea typeface="Roboto Medium"/>
                <a:cs typeface="Roboto Medium"/>
                <a:sym typeface="Roboto Medium"/>
              </a:rPr>
              <a:t>order by boundary_percentage desc limit 10;</a:t>
            </a:r>
            <a:endParaRPr>
              <a:latin typeface="Roboto Medium"/>
              <a:ea typeface="Roboto Medium"/>
              <a:cs typeface="Roboto Medium"/>
              <a:sym typeface="Roboto Medium"/>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1435025" y="-77500"/>
            <a:ext cx="6212100" cy="420000"/>
          </a:xfrm>
          <a:prstGeom prst="rect">
            <a:avLst/>
          </a:prstGeom>
          <a:solidFill>
            <a:schemeClr val="accent6"/>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Top Ten Hard-Hitter Batsman</a:t>
            </a:r>
            <a:endParaRPr/>
          </a:p>
        </p:txBody>
      </p:sp>
      <p:graphicFrame>
        <p:nvGraphicFramePr>
          <p:cNvPr id="135" name="Google Shape;135;p21"/>
          <p:cNvGraphicFramePr/>
          <p:nvPr/>
        </p:nvGraphicFramePr>
        <p:xfrm>
          <a:off x="584900" y="342425"/>
          <a:ext cx="3000000" cy="3000000"/>
        </p:xfrm>
        <a:graphic>
          <a:graphicData uri="http://schemas.openxmlformats.org/drawingml/2006/table">
            <a:tbl>
              <a:tblPr>
                <a:noFill/>
                <a:tableStyleId>{86BFE061-0C28-415D-9E02-4BD9FB9F4F1E}</a:tableStyleId>
              </a:tblPr>
              <a:tblGrid>
                <a:gridCol w="1914575"/>
                <a:gridCol w="1914575"/>
                <a:gridCol w="1914575"/>
                <a:gridCol w="1914575"/>
              </a:tblGrid>
              <a:tr h="590600">
                <a:tc>
                  <a:txBody>
                    <a:bodyPr/>
                    <a:lstStyle/>
                    <a:p>
                      <a:pPr indent="0" lvl="0" marL="0" rtl="0" algn="l">
                        <a:spcBef>
                          <a:spcPts val="0"/>
                        </a:spcBef>
                        <a:spcAft>
                          <a:spcPts val="0"/>
                        </a:spcAft>
                        <a:buNone/>
                      </a:pPr>
                      <a:r>
                        <a:rPr lang="en"/>
                        <a:t>batsman</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total_run_score</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boundary</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boundary_percentage</a:t>
                      </a:r>
                      <a:endParaRPr/>
                    </a:p>
                  </a:txBody>
                  <a:tcPr marT="91425" marB="91425" marR="91425" marL="91425">
                    <a:solidFill>
                      <a:srgbClr val="A4C2F4"/>
                    </a:solidFill>
                  </a:tcPr>
                </a:tc>
              </a:tr>
              <a:tr h="377825">
                <a:tc>
                  <a:txBody>
                    <a:bodyPr/>
                    <a:lstStyle/>
                    <a:p>
                      <a:pPr indent="0" lvl="0" marL="0" rtl="0" algn="l">
                        <a:spcBef>
                          <a:spcPts val="0"/>
                        </a:spcBef>
                        <a:spcAft>
                          <a:spcPts val="0"/>
                        </a:spcAft>
                        <a:buNone/>
                      </a:pPr>
                      <a:r>
                        <a:rPr lang="en"/>
                        <a:t>SP Narine</a:t>
                      </a:r>
                      <a:endParaRPr/>
                    </a:p>
                  </a:txBody>
                  <a:tcPr marT="91425" marB="91425" marR="91425" marL="91425"/>
                </a:tc>
                <a:tc>
                  <a:txBody>
                    <a:bodyPr/>
                    <a:lstStyle/>
                    <a:p>
                      <a:pPr indent="0" lvl="0" marL="0" rtl="0" algn="r">
                        <a:lnSpc>
                          <a:spcPct val="115000"/>
                        </a:lnSpc>
                        <a:spcBef>
                          <a:spcPts val="0"/>
                        </a:spcBef>
                        <a:spcAft>
                          <a:spcPts val="0"/>
                        </a:spcAft>
                        <a:buNone/>
                      </a:pPr>
                      <a:r>
                        <a:rPr lang="en"/>
                        <a:t>892</a:t>
                      </a:r>
                      <a:endParaRPr/>
                    </a:p>
                  </a:txBody>
                  <a:tcPr marT="91425" marB="91425" marR="91425" marL="91425"/>
                </a:tc>
                <a:tc>
                  <a:txBody>
                    <a:bodyPr/>
                    <a:lstStyle/>
                    <a:p>
                      <a:pPr indent="0" lvl="0" marL="0" rtl="0" algn="r">
                        <a:lnSpc>
                          <a:spcPct val="115000"/>
                        </a:lnSpc>
                        <a:spcBef>
                          <a:spcPts val="0"/>
                        </a:spcBef>
                        <a:spcAft>
                          <a:spcPts val="0"/>
                        </a:spcAft>
                        <a:buNone/>
                      </a:pPr>
                      <a:r>
                        <a:rPr lang="en"/>
                        <a:t>724</a:t>
                      </a:r>
                      <a:endParaRPr/>
                    </a:p>
                  </a:txBody>
                  <a:tcPr marT="91425" marB="91425" marR="91425" marL="91425"/>
                </a:tc>
                <a:tc>
                  <a:txBody>
                    <a:bodyPr/>
                    <a:lstStyle/>
                    <a:p>
                      <a:pPr indent="0" lvl="0" marL="0" rtl="0" algn="r">
                        <a:lnSpc>
                          <a:spcPct val="115000"/>
                        </a:lnSpc>
                        <a:spcBef>
                          <a:spcPts val="0"/>
                        </a:spcBef>
                        <a:spcAft>
                          <a:spcPts val="0"/>
                        </a:spcAft>
                        <a:buNone/>
                      </a:pPr>
                      <a:r>
                        <a:rPr lang="en"/>
                        <a:t>81.17</a:t>
                      </a:r>
                      <a:endParaRPr/>
                    </a:p>
                  </a:txBody>
                  <a:tcPr marT="91425" marB="91425" marR="91425" marL="91425"/>
                </a:tc>
              </a:tr>
              <a:tr h="377825">
                <a:tc>
                  <a:txBody>
                    <a:bodyPr/>
                    <a:lstStyle/>
                    <a:p>
                      <a:pPr indent="0" lvl="0" marL="0" rtl="0" algn="l">
                        <a:spcBef>
                          <a:spcPts val="0"/>
                        </a:spcBef>
                        <a:spcAft>
                          <a:spcPts val="0"/>
                        </a:spcAft>
                        <a:buNone/>
                      </a:pPr>
                      <a:r>
                        <a:rPr lang="en"/>
                        <a:t>AD Russell</a:t>
                      </a:r>
                      <a:endParaRPr/>
                    </a:p>
                  </a:txBody>
                  <a:tcPr marT="91425" marB="91425" marR="91425" marL="91425"/>
                </a:tc>
                <a:tc>
                  <a:txBody>
                    <a:bodyPr/>
                    <a:lstStyle/>
                    <a:p>
                      <a:pPr indent="0" lvl="0" marL="0" rtl="0" algn="r">
                        <a:lnSpc>
                          <a:spcPct val="115000"/>
                        </a:lnSpc>
                        <a:spcBef>
                          <a:spcPts val="0"/>
                        </a:spcBef>
                        <a:spcAft>
                          <a:spcPts val="0"/>
                        </a:spcAft>
                        <a:buNone/>
                      </a:pPr>
                      <a:r>
                        <a:rPr lang="en"/>
                        <a:t>1517</a:t>
                      </a:r>
                      <a:endParaRPr/>
                    </a:p>
                  </a:txBody>
                  <a:tcPr marT="91425" marB="91425" marR="91425" marL="91425"/>
                </a:tc>
                <a:tc>
                  <a:txBody>
                    <a:bodyPr/>
                    <a:lstStyle/>
                    <a:p>
                      <a:pPr indent="0" lvl="0" marL="0" rtl="0" algn="r">
                        <a:lnSpc>
                          <a:spcPct val="115000"/>
                        </a:lnSpc>
                        <a:spcBef>
                          <a:spcPts val="0"/>
                        </a:spcBef>
                        <a:spcAft>
                          <a:spcPts val="0"/>
                        </a:spcAft>
                        <a:buNone/>
                      </a:pPr>
                      <a:r>
                        <a:rPr lang="en"/>
                        <a:t>1194</a:t>
                      </a:r>
                      <a:endParaRPr/>
                    </a:p>
                  </a:txBody>
                  <a:tcPr marT="91425" marB="91425" marR="91425" marL="91425"/>
                </a:tc>
                <a:tc>
                  <a:txBody>
                    <a:bodyPr/>
                    <a:lstStyle/>
                    <a:p>
                      <a:pPr indent="0" lvl="0" marL="0" rtl="0" algn="r">
                        <a:lnSpc>
                          <a:spcPct val="115000"/>
                        </a:lnSpc>
                        <a:spcBef>
                          <a:spcPts val="0"/>
                        </a:spcBef>
                        <a:spcAft>
                          <a:spcPts val="0"/>
                        </a:spcAft>
                        <a:buNone/>
                      </a:pPr>
                      <a:r>
                        <a:rPr lang="en"/>
                        <a:t>78.71</a:t>
                      </a:r>
                      <a:endParaRPr/>
                    </a:p>
                  </a:txBody>
                  <a:tcPr marT="91425" marB="91425" marR="91425" marL="91425"/>
                </a:tc>
              </a:tr>
              <a:tr h="377825">
                <a:tc>
                  <a:txBody>
                    <a:bodyPr/>
                    <a:lstStyle/>
                    <a:p>
                      <a:pPr indent="0" lvl="0" marL="0" rtl="0" algn="l">
                        <a:spcBef>
                          <a:spcPts val="0"/>
                        </a:spcBef>
                        <a:spcAft>
                          <a:spcPts val="0"/>
                        </a:spcAft>
                        <a:buNone/>
                      </a:pPr>
                      <a:r>
                        <a:rPr lang="en"/>
                        <a:t>CH Gayle</a:t>
                      </a:r>
                      <a:endParaRPr/>
                    </a:p>
                  </a:txBody>
                  <a:tcPr marT="91425" marB="91425" marR="91425" marL="91425"/>
                </a:tc>
                <a:tc>
                  <a:txBody>
                    <a:bodyPr/>
                    <a:lstStyle/>
                    <a:p>
                      <a:pPr indent="0" lvl="0" marL="0" rtl="0" algn="r">
                        <a:lnSpc>
                          <a:spcPct val="115000"/>
                        </a:lnSpc>
                        <a:spcBef>
                          <a:spcPts val="0"/>
                        </a:spcBef>
                        <a:spcAft>
                          <a:spcPts val="0"/>
                        </a:spcAft>
                        <a:buNone/>
                      </a:pPr>
                      <a:r>
                        <a:rPr lang="en"/>
                        <a:t>4772</a:t>
                      </a:r>
                      <a:endParaRPr/>
                    </a:p>
                  </a:txBody>
                  <a:tcPr marT="91425" marB="91425" marR="91425" marL="91425"/>
                </a:tc>
                <a:tc>
                  <a:txBody>
                    <a:bodyPr/>
                    <a:lstStyle/>
                    <a:p>
                      <a:pPr indent="0" lvl="0" marL="0" rtl="0" algn="r">
                        <a:lnSpc>
                          <a:spcPct val="115000"/>
                        </a:lnSpc>
                        <a:spcBef>
                          <a:spcPts val="0"/>
                        </a:spcBef>
                        <a:spcAft>
                          <a:spcPts val="0"/>
                        </a:spcAft>
                        <a:buNone/>
                      </a:pPr>
                      <a:r>
                        <a:rPr lang="en"/>
                        <a:t>3630</a:t>
                      </a:r>
                      <a:endParaRPr/>
                    </a:p>
                  </a:txBody>
                  <a:tcPr marT="91425" marB="91425" marR="91425" marL="91425"/>
                </a:tc>
                <a:tc>
                  <a:txBody>
                    <a:bodyPr/>
                    <a:lstStyle/>
                    <a:p>
                      <a:pPr indent="0" lvl="0" marL="0" rtl="0" algn="r">
                        <a:lnSpc>
                          <a:spcPct val="115000"/>
                        </a:lnSpc>
                        <a:spcBef>
                          <a:spcPts val="0"/>
                        </a:spcBef>
                        <a:spcAft>
                          <a:spcPts val="0"/>
                        </a:spcAft>
                        <a:buNone/>
                      </a:pPr>
                      <a:r>
                        <a:rPr lang="en"/>
                        <a:t>76.07</a:t>
                      </a:r>
                      <a:endParaRPr/>
                    </a:p>
                  </a:txBody>
                  <a:tcPr marT="91425" marB="91425" marR="91425" marL="91425"/>
                </a:tc>
              </a:tr>
              <a:tr h="377825">
                <a:tc>
                  <a:txBody>
                    <a:bodyPr/>
                    <a:lstStyle/>
                    <a:p>
                      <a:pPr indent="0" lvl="0" marL="0" rtl="0" algn="l">
                        <a:spcBef>
                          <a:spcPts val="0"/>
                        </a:spcBef>
                        <a:spcAft>
                          <a:spcPts val="0"/>
                        </a:spcAft>
                        <a:buNone/>
                      </a:pPr>
                      <a:r>
                        <a:rPr lang="en"/>
                        <a:t>ST Jayasuriya</a:t>
                      </a:r>
                      <a:endParaRPr/>
                    </a:p>
                  </a:txBody>
                  <a:tcPr marT="91425" marB="91425" marR="91425" marL="91425"/>
                </a:tc>
                <a:tc>
                  <a:txBody>
                    <a:bodyPr/>
                    <a:lstStyle/>
                    <a:p>
                      <a:pPr indent="0" lvl="0" marL="0" rtl="0" algn="r">
                        <a:lnSpc>
                          <a:spcPct val="115000"/>
                        </a:lnSpc>
                        <a:spcBef>
                          <a:spcPts val="0"/>
                        </a:spcBef>
                        <a:spcAft>
                          <a:spcPts val="0"/>
                        </a:spcAft>
                        <a:buNone/>
                      </a:pPr>
                      <a:r>
                        <a:rPr lang="en"/>
                        <a:t>768</a:t>
                      </a:r>
                      <a:endParaRPr/>
                    </a:p>
                  </a:txBody>
                  <a:tcPr marT="91425" marB="91425" marR="91425" marL="91425"/>
                </a:tc>
                <a:tc>
                  <a:txBody>
                    <a:bodyPr/>
                    <a:lstStyle/>
                    <a:p>
                      <a:pPr indent="0" lvl="0" marL="0" rtl="0" algn="r">
                        <a:lnSpc>
                          <a:spcPct val="115000"/>
                        </a:lnSpc>
                        <a:spcBef>
                          <a:spcPts val="0"/>
                        </a:spcBef>
                        <a:spcAft>
                          <a:spcPts val="0"/>
                        </a:spcAft>
                        <a:buNone/>
                      </a:pPr>
                      <a:r>
                        <a:rPr lang="en"/>
                        <a:t>570</a:t>
                      </a:r>
                      <a:endParaRPr/>
                    </a:p>
                  </a:txBody>
                  <a:tcPr marT="91425" marB="91425" marR="91425" marL="91425"/>
                </a:tc>
                <a:tc>
                  <a:txBody>
                    <a:bodyPr/>
                    <a:lstStyle/>
                    <a:p>
                      <a:pPr indent="0" lvl="0" marL="0" rtl="0" algn="r">
                        <a:lnSpc>
                          <a:spcPct val="115000"/>
                        </a:lnSpc>
                        <a:spcBef>
                          <a:spcPts val="0"/>
                        </a:spcBef>
                        <a:spcAft>
                          <a:spcPts val="0"/>
                        </a:spcAft>
                        <a:buNone/>
                      </a:pPr>
                      <a:r>
                        <a:rPr lang="en"/>
                        <a:t>74.22</a:t>
                      </a:r>
                      <a:endParaRPr/>
                    </a:p>
                  </a:txBody>
                  <a:tcPr marT="91425" marB="91425" marR="91425" marL="91425"/>
                </a:tc>
              </a:tr>
              <a:tr h="377825">
                <a:tc>
                  <a:txBody>
                    <a:bodyPr/>
                    <a:lstStyle/>
                    <a:p>
                      <a:pPr indent="0" lvl="0" marL="0" rtl="0" algn="l">
                        <a:spcBef>
                          <a:spcPts val="0"/>
                        </a:spcBef>
                        <a:spcAft>
                          <a:spcPts val="0"/>
                        </a:spcAft>
                        <a:buNone/>
                      </a:pPr>
                      <a:r>
                        <a:rPr lang="en"/>
                        <a:t>AC Gilchrist</a:t>
                      </a:r>
                      <a:endParaRPr/>
                    </a:p>
                  </a:txBody>
                  <a:tcPr marT="91425" marB="91425" marR="91425" marL="91425"/>
                </a:tc>
                <a:tc>
                  <a:txBody>
                    <a:bodyPr/>
                    <a:lstStyle/>
                    <a:p>
                      <a:pPr indent="0" lvl="0" marL="0" rtl="0" algn="r">
                        <a:lnSpc>
                          <a:spcPct val="115000"/>
                        </a:lnSpc>
                        <a:spcBef>
                          <a:spcPts val="0"/>
                        </a:spcBef>
                        <a:spcAft>
                          <a:spcPts val="0"/>
                        </a:spcAft>
                        <a:buNone/>
                      </a:pPr>
                      <a:r>
                        <a:rPr lang="en"/>
                        <a:t>2069</a:t>
                      </a:r>
                      <a:endParaRPr/>
                    </a:p>
                  </a:txBody>
                  <a:tcPr marT="91425" marB="91425" marR="91425" marL="91425"/>
                </a:tc>
                <a:tc>
                  <a:txBody>
                    <a:bodyPr/>
                    <a:lstStyle/>
                    <a:p>
                      <a:pPr indent="0" lvl="0" marL="0" rtl="0" algn="r">
                        <a:lnSpc>
                          <a:spcPct val="115000"/>
                        </a:lnSpc>
                        <a:spcBef>
                          <a:spcPts val="0"/>
                        </a:spcBef>
                        <a:spcAft>
                          <a:spcPts val="0"/>
                        </a:spcAft>
                        <a:buNone/>
                      </a:pPr>
                      <a:r>
                        <a:rPr lang="en"/>
                        <a:t>1508</a:t>
                      </a:r>
                      <a:endParaRPr/>
                    </a:p>
                  </a:txBody>
                  <a:tcPr marT="91425" marB="91425" marR="91425" marL="91425"/>
                </a:tc>
                <a:tc>
                  <a:txBody>
                    <a:bodyPr/>
                    <a:lstStyle/>
                    <a:p>
                      <a:pPr indent="0" lvl="0" marL="0" rtl="0" algn="r">
                        <a:lnSpc>
                          <a:spcPct val="115000"/>
                        </a:lnSpc>
                        <a:spcBef>
                          <a:spcPts val="0"/>
                        </a:spcBef>
                        <a:spcAft>
                          <a:spcPts val="0"/>
                        </a:spcAft>
                        <a:buNone/>
                      </a:pPr>
                      <a:r>
                        <a:rPr lang="en"/>
                        <a:t>72.89</a:t>
                      </a:r>
                      <a:endParaRPr/>
                    </a:p>
                  </a:txBody>
                  <a:tcPr marT="91425" marB="91425" marR="91425" marL="91425"/>
                </a:tc>
              </a:tr>
              <a:tr h="377825">
                <a:tc>
                  <a:txBody>
                    <a:bodyPr/>
                    <a:lstStyle/>
                    <a:p>
                      <a:pPr indent="0" lvl="0" marL="0" rtl="0" algn="l">
                        <a:spcBef>
                          <a:spcPts val="0"/>
                        </a:spcBef>
                        <a:spcAft>
                          <a:spcPts val="0"/>
                        </a:spcAft>
                        <a:buNone/>
                      </a:pPr>
                      <a:r>
                        <a:rPr lang="en"/>
                        <a:t>V Sehwag</a:t>
                      </a:r>
                      <a:endParaRPr/>
                    </a:p>
                  </a:txBody>
                  <a:tcPr marT="91425" marB="91425" marR="91425" marL="91425"/>
                </a:tc>
                <a:tc>
                  <a:txBody>
                    <a:bodyPr/>
                    <a:lstStyle/>
                    <a:p>
                      <a:pPr indent="0" lvl="0" marL="0" rtl="0" algn="r">
                        <a:lnSpc>
                          <a:spcPct val="115000"/>
                        </a:lnSpc>
                        <a:spcBef>
                          <a:spcPts val="0"/>
                        </a:spcBef>
                        <a:spcAft>
                          <a:spcPts val="0"/>
                        </a:spcAft>
                        <a:buNone/>
                      </a:pPr>
                      <a:r>
                        <a:rPr lang="en"/>
                        <a:t>2728</a:t>
                      </a:r>
                      <a:endParaRPr/>
                    </a:p>
                  </a:txBody>
                  <a:tcPr marT="91425" marB="91425" marR="91425" marL="91425"/>
                </a:tc>
                <a:tc>
                  <a:txBody>
                    <a:bodyPr/>
                    <a:lstStyle/>
                    <a:p>
                      <a:pPr indent="0" lvl="0" marL="0" rtl="0" algn="r">
                        <a:lnSpc>
                          <a:spcPct val="115000"/>
                        </a:lnSpc>
                        <a:spcBef>
                          <a:spcPts val="0"/>
                        </a:spcBef>
                        <a:spcAft>
                          <a:spcPts val="0"/>
                        </a:spcAft>
                        <a:buNone/>
                      </a:pPr>
                      <a:r>
                        <a:rPr lang="en"/>
                        <a:t>1972</a:t>
                      </a:r>
                      <a:endParaRPr/>
                    </a:p>
                  </a:txBody>
                  <a:tcPr marT="91425" marB="91425" marR="91425" marL="91425"/>
                </a:tc>
                <a:tc>
                  <a:txBody>
                    <a:bodyPr/>
                    <a:lstStyle/>
                    <a:p>
                      <a:pPr indent="0" lvl="0" marL="0" rtl="0" algn="r">
                        <a:lnSpc>
                          <a:spcPct val="115000"/>
                        </a:lnSpc>
                        <a:spcBef>
                          <a:spcPts val="0"/>
                        </a:spcBef>
                        <a:spcAft>
                          <a:spcPts val="0"/>
                        </a:spcAft>
                        <a:buNone/>
                      </a:pPr>
                      <a:r>
                        <a:rPr lang="en"/>
                        <a:t>72.29</a:t>
                      </a:r>
                      <a:endParaRPr/>
                    </a:p>
                  </a:txBody>
                  <a:tcPr marT="91425" marB="91425" marR="91425" marL="91425"/>
                </a:tc>
              </a:tr>
              <a:tr h="377825">
                <a:tc>
                  <a:txBody>
                    <a:bodyPr/>
                    <a:lstStyle/>
                    <a:p>
                      <a:pPr indent="0" lvl="0" marL="0" rtl="0" algn="l">
                        <a:spcBef>
                          <a:spcPts val="0"/>
                        </a:spcBef>
                        <a:spcAft>
                          <a:spcPts val="0"/>
                        </a:spcAft>
                        <a:buNone/>
                      </a:pPr>
                      <a:r>
                        <a:rPr lang="en"/>
                        <a:t>DR Smith</a:t>
                      </a:r>
                      <a:endParaRPr/>
                    </a:p>
                  </a:txBody>
                  <a:tcPr marT="91425" marB="91425" marR="91425" marL="91425"/>
                </a:tc>
                <a:tc>
                  <a:txBody>
                    <a:bodyPr/>
                    <a:lstStyle/>
                    <a:p>
                      <a:pPr indent="0" lvl="0" marL="0" rtl="0" algn="r">
                        <a:lnSpc>
                          <a:spcPct val="115000"/>
                        </a:lnSpc>
                        <a:spcBef>
                          <a:spcPts val="0"/>
                        </a:spcBef>
                        <a:spcAft>
                          <a:spcPts val="0"/>
                        </a:spcAft>
                        <a:buNone/>
                      </a:pPr>
                      <a:r>
                        <a:rPr lang="en"/>
                        <a:t>2385</a:t>
                      </a:r>
                      <a:endParaRPr/>
                    </a:p>
                  </a:txBody>
                  <a:tcPr marT="91425" marB="91425" marR="91425" marL="91425"/>
                </a:tc>
                <a:tc>
                  <a:txBody>
                    <a:bodyPr/>
                    <a:lstStyle/>
                    <a:p>
                      <a:pPr indent="0" lvl="0" marL="0" rtl="0" algn="r">
                        <a:lnSpc>
                          <a:spcPct val="115000"/>
                        </a:lnSpc>
                        <a:spcBef>
                          <a:spcPts val="0"/>
                        </a:spcBef>
                        <a:spcAft>
                          <a:spcPts val="0"/>
                        </a:spcAft>
                        <a:buNone/>
                      </a:pPr>
                      <a:r>
                        <a:rPr lang="en"/>
                        <a:t>1682</a:t>
                      </a:r>
                      <a:endParaRPr/>
                    </a:p>
                  </a:txBody>
                  <a:tcPr marT="91425" marB="91425" marR="91425" marL="91425"/>
                </a:tc>
                <a:tc>
                  <a:txBody>
                    <a:bodyPr/>
                    <a:lstStyle/>
                    <a:p>
                      <a:pPr indent="0" lvl="0" marL="0" rtl="0" algn="r">
                        <a:lnSpc>
                          <a:spcPct val="115000"/>
                        </a:lnSpc>
                        <a:spcBef>
                          <a:spcPts val="0"/>
                        </a:spcBef>
                        <a:spcAft>
                          <a:spcPts val="0"/>
                        </a:spcAft>
                        <a:buNone/>
                      </a:pPr>
                      <a:r>
                        <a:rPr lang="en"/>
                        <a:t>70.52</a:t>
                      </a:r>
                      <a:endParaRPr/>
                    </a:p>
                  </a:txBody>
                  <a:tcPr marT="91425" marB="91425" marR="91425" marL="91425"/>
                </a:tc>
              </a:tr>
              <a:tr h="377825">
                <a:tc>
                  <a:txBody>
                    <a:bodyPr/>
                    <a:lstStyle/>
                    <a:p>
                      <a:pPr indent="0" lvl="0" marL="0" rtl="0" algn="l">
                        <a:spcBef>
                          <a:spcPts val="0"/>
                        </a:spcBef>
                        <a:spcAft>
                          <a:spcPts val="0"/>
                        </a:spcAft>
                        <a:buNone/>
                      </a:pPr>
                      <a:r>
                        <a:rPr lang="en"/>
                        <a:t>CA Lynn</a:t>
                      </a:r>
                      <a:endParaRPr/>
                    </a:p>
                  </a:txBody>
                  <a:tcPr marT="91425" marB="91425" marR="91425" marL="91425"/>
                </a:tc>
                <a:tc>
                  <a:txBody>
                    <a:bodyPr/>
                    <a:lstStyle/>
                    <a:p>
                      <a:pPr indent="0" lvl="0" marL="0" rtl="0" algn="r">
                        <a:lnSpc>
                          <a:spcPct val="115000"/>
                        </a:lnSpc>
                        <a:spcBef>
                          <a:spcPts val="0"/>
                        </a:spcBef>
                        <a:spcAft>
                          <a:spcPts val="0"/>
                        </a:spcAft>
                        <a:buNone/>
                      </a:pPr>
                      <a:r>
                        <a:rPr lang="en"/>
                        <a:t>1280</a:t>
                      </a:r>
                      <a:endParaRPr/>
                    </a:p>
                  </a:txBody>
                  <a:tcPr marT="91425" marB="91425" marR="91425" marL="91425"/>
                </a:tc>
                <a:tc>
                  <a:txBody>
                    <a:bodyPr/>
                    <a:lstStyle/>
                    <a:p>
                      <a:pPr indent="0" lvl="0" marL="0" rtl="0" algn="r">
                        <a:lnSpc>
                          <a:spcPct val="115000"/>
                        </a:lnSpc>
                        <a:spcBef>
                          <a:spcPts val="0"/>
                        </a:spcBef>
                        <a:spcAft>
                          <a:spcPts val="0"/>
                        </a:spcAft>
                        <a:buNone/>
                      </a:pPr>
                      <a:r>
                        <a:rPr lang="en"/>
                        <a:t>890</a:t>
                      </a:r>
                      <a:endParaRPr/>
                    </a:p>
                  </a:txBody>
                  <a:tcPr marT="91425" marB="91425" marR="91425" marL="91425"/>
                </a:tc>
                <a:tc>
                  <a:txBody>
                    <a:bodyPr/>
                    <a:lstStyle/>
                    <a:p>
                      <a:pPr indent="0" lvl="0" marL="0" rtl="0" algn="r">
                        <a:lnSpc>
                          <a:spcPct val="115000"/>
                        </a:lnSpc>
                        <a:spcBef>
                          <a:spcPts val="0"/>
                        </a:spcBef>
                        <a:spcAft>
                          <a:spcPts val="0"/>
                        </a:spcAft>
                        <a:buNone/>
                      </a:pPr>
                      <a:r>
                        <a:rPr lang="en"/>
                        <a:t>69.53</a:t>
                      </a:r>
                      <a:endParaRPr/>
                    </a:p>
                  </a:txBody>
                  <a:tcPr marT="91425" marB="91425" marR="91425" marL="91425"/>
                </a:tc>
              </a:tr>
              <a:tr h="377825">
                <a:tc>
                  <a:txBody>
                    <a:bodyPr/>
                    <a:lstStyle/>
                    <a:p>
                      <a:pPr indent="0" lvl="0" marL="0" rtl="0" algn="l">
                        <a:spcBef>
                          <a:spcPts val="0"/>
                        </a:spcBef>
                        <a:spcAft>
                          <a:spcPts val="0"/>
                        </a:spcAft>
                        <a:buNone/>
                      </a:pPr>
                      <a:r>
                        <a:rPr lang="en"/>
                        <a:t>Harbhajan Singh</a:t>
                      </a:r>
                      <a:endParaRPr/>
                    </a:p>
                  </a:txBody>
                  <a:tcPr marT="91425" marB="91425" marR="91425" marL="91425"/>
                </a:tc>
                <a:tc>
                  <a:txBody>
                    <a:bodyPr/>
                    <a:lstStyle/>
                    <a:p>
                      <a:pPr indent="0" lvl="0" marL="0" rtl="0" algn="r">
                        <a:lnSpc>
                          <a:spcPct val="115000"/>
                        </a:lnSpc>
                        <a:spcBef>
                          <a:spcPts val="0"/>
                        </a:spcBef>
                        <a:spcAft>
                          <a:spcPts val="0"/>
                        </a:spcAft>
                        <a:buNone/>
                      </a:pPr>
                      <a:r>
                        <a:rPr lang="en"/>
                        <a:t>829</a:t>
                      </a:r>
                      <a:endParaRPr/>
                    </a:p>
                  </a:txBody>
                  <a:tcPr marT="91425" marB="91425" marR="91425" marL="91425"/>
                </a:tc>
                <a:tc>
                  <a:txBody>
                    <a:bodyPr/>
                    <a:lstStyle/>
                    <a:p>
                      <a:pPr indent="0" lvl="0" marL="0" rtl="0" algn="r">
                        <a:lnSpc>
                          <a:spcPct val="115000"/>
                        </a:lnSpc>
                        <a:spcBef>
                          <a:spcPts val="0"/>
                        </a:spcBef>
                        <a:spcAft>
                          <a:spcPts val="0"/>
                        </a:spcAft>
                        <a:buNone/>
                      </a:pPr>
                      <a:r>
                        <a:rPr lang="en"/>
                        <a:t>568</a:t>
                      </a:r>
                      <a:endParaRPr/>
                    </a:p>
                  </a:txBody>
                  <a:tcPr marT="91425" marB="91425" marR="91425" marL="91425"/>
                </a:tc>
                <a:tc>
                  <a:txBody>
                    <a:bodyPr/>
                    <a:lstStyle/>
                    <a:p>
                      <a:pPr indent="0" lvl="0" marL="0" rtl="0" algn="r">
                        <a:lnSpc>
                          <a:spcPct val="115000"/>
                        </a:lnSpc>
                        <a:spcBef>
                          <a:spcPts val="0"/>
                        </a:spcBef>
                        <a:spcAft>
                          <a:spcPts val="0"/>
                        </a:spcAft>
                        <a:buNone/>
                      </a:pPr>
                      <a:r>
                        <a:rPr lang="en"/>
                        <a:t>68.52</a:t>
                      </a:r>
                      <a:endParaRPr/>
                    </a:p>
                  </a:txBody>
                  <a:tcPr marT="91425" marB="91425" marR="91425" marL="91425"/>
                </a:tc>
              </a:tr>
              <a:tr h="100000">
                <a:tc>
                  <a:txBody>
                    <a:bodyPr/>
                    <a:lstStyle/>
                    <a:p>
                      <a:pPr indent="0" lvl="0" marL="0" rtl="0" algn="l">
                        <a:spcBef>
                          <a:spcPts val="0"/>
                        </a:spcBef>
                        <a:spcAft>
                          <a:spcPts val="0"/>
                        </a:spcAft>
                        <a:buNone/>
                      </a:pPr>
                      <a:r>
                        <a:rPr lang="en"/>
                        <a:t>SR Watson</a:t>
                      </a:r>
                      <a:endParaRPr/>
                    </a:p>
                  </a:txBody>
                  <a:tcPr marT="91425" marB="91425" marR="91425" marL="91425"/>
                </a:tc>
                <a:tc>
                  <a:txBody>
                    <a:bodyPr/>
                    <a:lstStyle/>
                    <a:p>
                      <a:pPr indent="0" lvl="0" marL="0" rtl="0" algn="r">
                        <a:lnSpc>
                          <a:spcPct val="115000"/>
                        </a:lnSpc>
                        <a:spcBef>
                          <a:spcPts val="0"/>
                        </a:spcBef>
                        <a:spcAft>
                          <a:spcPts val="0"/>
                        </a:spcAft>
                        <a:buNone/>
                      </a:pPr>
                      <a:r>
                        <a:rPr lang="en"/>
                        <a:t>3874</a:t>
                      </a:r>
                      <a:endParaRPr/>
                    </a:p>
                  </a:txBody>
                  <a:tcPr marT="91425" marB="91425" marR="91425" marL="91425"/>
                </a:tc>
                <a:tc>
                  <a:txBody>
                    <a:bodyPr/>
                    <a:lstStyle/>
                    <a:p>
                      <a:pPr indent="0" lvl="0" marL="0" rtl="0" algn="r">
                        <a:lnSpc>
                          <a:spcPct val="115000"/>
                        </a:lnSpc>
                        <a:spcBef>
                          <a:spcPts val="0"/>
                        </a:spcBef>
                        <a:spcAft>
                          <a:spcPts val="0"/>
                        </a:spcAft>
                        <a:buNone/>
                      </a:pPr>
                      <a:r>
                        <a:rPr lang="en"/>
                        <a:t>2644</a:t>
                      </a:r>
                      <a:endParaRPr/>
                    </a:p>
                  </a:txBody>
                  <a:tcPr marT="91425" marB="91425" marR="91425" marL="91425"/>
                </a:tc>
                <a:tc>
                  <a:txBody>
                    <a:bodyPr/>
                    <a:lstStyle/>
                    <a:p>
                      <a:pPr indent="0" lvl="0" marL="0" rtl="0" algn="r">
                        <a:lnSpc>
                          <a:spcPct val="115000"/>
                        </a:lnSpc>
                        <a:spcBef>
                          <a:spcPts val="0"/>
                        </a:spcBef>
                        <a:spcAft>
                          <a:spcPts val="0"/>
                        </a:spcAft>
                        <a:buNone/>
                      </a:pPr>
                      <a:r>
                        <a:rPr lang="en"/>
                        <a:t>68.25</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