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webextensions/webextension1.xml" ContentType="application/vnd.ms-office.webextension+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10"/>
  </p:notesMasterIdLst>
  <p:sldIdLst>
    <p:sldId id="256" r:id="rId2"/>
    <p:sldId id="257" r:id="rId3"/>
    <p:sldId id="258" r:id="rId4"/>
    <p:sldId id="259" r:id="rId5"/>
    <p:sldId id="260" r:id="rId6"/>
    <p:sldId id="263" r:id="rId7"/>
    <p:sldId id="261" r:id="rId8"/>
    <p:sldId id="262" r:id="rId9"/>
  </p:sldIdLst>
  <p:sldSz cx="12192000" cy="6858000"/>
  <p:notesSz cx="6858000" cy="9144000"/>
  <p:embeddedFontLst>
    <p:embeddedFont>
      <p:font typeface="Amasis MT Pro" panose="02040504050005020304" pitchFamily="18" charset="0"/>
      <p:regular r:id="rId11"/>
      <p:bold r:id="rId12"/>
      <p:italic r:id="rId13"/>
      <p:boldItalic r:id="rId14"/>
    </p:embeddedFont>
    <p:embeddedFont>
      <p:font typeface="AngsanaUPC" panose="02020603050405020304" pitchFamily="18" charset="-34"/>
      <p:regular r:id="rId15"/>
      <p:bold r:id="rId16"/>
      <p:italic r:id="rId17"/>
      <p:boldItalic r:id="rId18"/>
    </p:embeddedFont>
    <p:embeddedFont>
      <p:font typeface="Trebuchet MS" panose="020B0603020202020204" pitchFamily="34" charset="0"/>
      <p:regular r:id="rId19"/>
      <p:bold r:id="rId20"/>
      <p:italic r:id="rId21"/>
      <p:boldItalic r:id="rId22"/>
    </p:embeddedFont>
    <p:embeddedFont>
      <p:font typeface="Wingdings 3" panose="05040102010807070707" pitchFamily="18" charset="2"/>
      <p:regular r:id="rId23"/>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8" roundtripDataSignature="AMtx7miCWqo/5NnyDiGL71q6AY7+rRJa9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ADBB16E-E44D-4618-96CE-C68ACE263699}" v="12" dt="2024-02-10T19:46:56.55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11.fntdata"/><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font" Target="fonts/font13.fntdata"/><Relationship Id="rId28" Type="http://customschemas.google.com/relationships/presentationmetadata" Target="metadata"/><Relationship Id="rId10" Type="http://schemas.openxmlformats.org/officeDocument/2006/relationships/notesMaster" Target="notesMasters/notesMaster1.xml"/><Relationship Id="rId19" Type="http://schemas.openxmlformats.org/officeDocument/2006/relationships/font" Target="fonts/font9.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 Id="rId30"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utam Joshi" userId="aeb635b907751cef" providerId="LiveId" clId="{BADBB16E-E44D-4618-96CE-C68ACE263699}"/>
    <pc:docChg chg="undo redo custSel modSld modMainMaster">
      <pc:chgData name="Goutam Joshi" userId="aeb635b907751cef" providerId="LiveId" clId="{BADBB16E-E44D-4618-96CE-C68ACE263699}" dt="2024-02-10T19:50:30.280" v="219" actId="114"/>
      <pc:docMkLst>
        <pc:docMk/>
      </pc:docMkLst>
      <pc:sldChg chg="addSp delSp modSp mod setBg setClrOvrMap">
        <pc:chgData name="Goutam Joshi" userId="aeb635b907751cef" providerId="LiveId" clId="{BADBB16E-E44D-4618-96CE-C68ACE263699}" dt="2024-02-10T19:50:30.280" v="219" actId="114"/>
        <pc:sldMkLst>
          <pc:docMk/>
          <pc:sldMk cId="0" sldId="256"/>
        </pc:sldMkLst>
        <pc:spChg chg="add del mod">
          <ac:chgData name="Goutam Joshi" userId="aeb635b907751cef" providerId="LiveId" clId="{BADBB16E-E44D-4618-96CE-C68ACE263699}" dt="2024-02-10T19:47:48.176" v="188" actId="478"/>
          <ac:spMkLst>
            <pc:docMk/>
            <pc:sldMk cId="0" sldId="256"/>
            <ac:spMk id="4" creationId="{D6EC031F-4A2D-2BE7-C2D4-FDF2DAAD8B97}"/>
          </ac:spMkLst>
        </pc:spChg>
        <pc:spChg chg="add del mod">
          <ac:chgData name="Goutam Joshi" userId="aeb635b907751cef" providerId="LiveId" clId="{BADBB16E-E44D-4618-96CE-C68ACE263699}" dt="2024-02-10T19:47:44.958" v="185" actId="478"/>
          <ac:spMkLst>
            <pc:docMk/>
            <pc:sldMk cId="0" sldId="256"/>
            <ac:spMk id="7" creationId="{A9D2C4F8-DB49-E01B-6678-8BAA185A7DD0}"/>
          </ac:spMkLst>
        </pc:spChg>
        <pc:spChg chg="mod">
          <ac:chgData name="Goutam Joshi" userId="aeb635b907751cef" providerId="LiveId" clId="{BADBB16E-E44D-4618-96CE-C68ACE263699}" dt="2024-02-10T19:50:30.280" v="219" actId="114"/>
          <ac:spMkLst>
            <pc:docMk/>
            <pc:sldMk cId="0" sldId="256"/>
            <ac:spMk id="190" creationId="{00000000-0000-0000-0000-000000000000}"/>
          </ac:spMkLst>
        </pc:spChg>
        <pc:spChg chg="add del">
          <ac:chgData name="Goutam Joshi" userId="aeb635b907751cef" providerId="LiveId" clId="{BADBB16E-E44D-4618-96CE-C68ACE263699}" dt="2024-02-10T19:49:18.842" v="204" actId="26606"/>
          <ac:spMkLst>
            <pc:docMk/>
            <pc:sldMk cId="0" sldId="256"/>
            <ac:spMk id="195" creationId="{27577DEC-D9A5-404D-9789-702F4319BEC8}"/>
          </ac:spMkLst>
        </pc:spChg>
        <pc:grpChg chg="add del">
          <ac:chgData name="Goutam Joshi" userId="aeb635b907751cef" providerId="LiveId" clId="{BADBB16E-E44D-4618-96CE-C68ACE263699}" dt="2024-02-10T19:49:18.842" v="204" actId="26606"/>
          <ac:grpSpMkLst>
            <pc:docMk/>
            <pc:sldMk cId="0" sldId="256"/>
            <ac:grpSpMk id="197" creationId="{CEEA9366-CEA8-4F23-B065-4337F0D836FE}"/>
          </ac:grpSpMkLst>
        </pc:grpChg>
        <pc:picChg chg="add del">
          <ac:chgData name="Goutam Joshi" userId="aeb635b907751cef" providerId="LiveId" clId="{BADBB16E-E44D-4618-96CE-C68ACE263699}" dt="2024-02-10T19:33:37.818" v="29" actId="478"/>
          <ac:picMkLst>
            <pc:docMk/>
            <pc:sldMk cId="0" sldId="256"/>
            <ac:picMk id="3" creationId="{3175C5F3-8D76-65E1-9121-BB15954784E6}"/>
          </ac:picMkLst>
        </pc:picChg>
        <pc:picChg chg="add mod ord">
          <ac:chgData name="Goutam Joshi" userId="aeb635b907751cef" providerId="LiveId" clId="{BADBB16E-E44D-4618-96CE-C68ACE263699}" dt="2024-02-10T19:50:05.667" v="213" actId="14100"/>
          <ac:picMkLst>
            <pc:docMk/>
            <pc:sldMk cId="0" sldId="256"/>
            <ac:picMk id="3" creationId="{4EB0D805-E338-7F2B-5879-9F1122E23B6F}"/>
          </ac:picMkLst>
        </pc:picChg>
        <pc:picChg chg="add del mod">
          <ac:chgData name="Goutam Joshi" userId="aeb635b907751cef" providerId="LiveId" clId="{BADBB16E-E44D-4618-96CE-C68ACE263699}" dt="2024-02-10T19:41:05.093" v="99" actId="478"/>
          <ac:picMkLst>
            <pc:docMk/>
            <pc:sldMk cId="0" sldId="256"/>
            <ac:picMk id="4" creationId="{3D1F8521-EAD5-ECFE-6314-98A1B678E999}"/>
          </ac:picMkLst>
        </pc:picChg>
        <pc:picChg chg="add mod">
          <ac:chgData name="Goutam Joshi" userId="aeb635b907751cef" providerId="LiveId" clId="{BADBB16E-E44D-4618-96CE-C68ACE263699}" dt="2024-02-10T19:49:18.842" v="204" actId="26606"/>
          <ac:picMkLst>
            <pc:docMk/>
            <pc:sldMk cId="0" sldId="256"/>
            <ac:picMk id="6" creationId="{8FB524DD-B2E2-2891-E97D-3B33F9D7524A}"/>
          </ac:picMkLst>
        </pc:picChg>
        <pc:picChg chg="add del mod">
          <ac:chgData name="Goutam Joshi" userId="aeb635b907751cef" providerId="LiveId" clId="{BADBB16E-E44D-4618-96CE-C68ACE263699}" dt="2024-02-10T19:41:03.961" v="98" actId="478"/>
          <ac:picMkLst>
            <pc:docMk/>
            <pc:sldMk cId="0" sldId="256"/>
            <ac:picMk id="6" creationId="{C5C1AD73-1FD8-940B-A2B9-6F32234D3FCD}"/>
          </ac:picMkLst>
        </pc:picChg>
      </pc:sldChg>
      <pc:sldChg chg="addSp delSp modSp mod setBg setClrOvrMap">
        <pc:chgData name="Goutam Joshi" userId="aeb635b907751cef" providerId="LiveId" clId="{BADBB16E-E44D-4618-96CE-C68ACE263699}" dt="2024-02-10T19:45:15.837" v="169" actId="26606"/>
        <pc:sldMkLst>
          <pc:docMk/>
          <pc:sldMk cId="0" sldId="257"/>
        </pc:sldMkLst>
        <pc:spChg chg="mod">
          <ac:chgData name="Goutam Joshi" userId="aeb635b907751cef" providerId="LiveId" clId="{BADBB16E-E44D-4618-96CE-C68ACE263699}" dt="2024-02-10T19:45:15.837" v="169" actId="26606"/>
          <ac:spMkLst>
            <pc:docMk/>
            <pc:sldMk cId="0" sldId="257"/>
            <ac:spMk id="196" creationId="{00000000-0000-0000-0000-000000000000}"/>
          </ac:spMkLst>
        </pc:spChg>
        <pc:spChg chg="add del mod ord">
          <ac:chgData name="Goutam Joshi" userId="aeb635b907751cef" providerId="LiveId" clId="{BADBB16E-E44D-4618-96CE-C68ACE263699}" dt="2024-02-10T19:41:56.779" v="110" actId="26606"/>
          <ac:spMkLst>
            <pc:docMk/>
            <pc:sldMk cId="0" sldId="257"/>
            <ac:spMk id="197" creationId="{00000000-0000-0000-0000-000000000000}"/>
          </ac:spMkLst>
        </pc:spChg>
        <pc:spChg chg="mod">
          <ac:chgData name="Goutam Joshi" userId="aeb635b907751cef" providerId="LiveId" clId="{BADBB16E-E44D-4618-96CE-C68ACE263699}" dt="2024-02-10T19:45:15.837" v="169" actId="26606"/>
          <ac:spMkLst>
            <pc:docMk/>
            <pc:sldMk cId="0" sldId="257"/>
            <ac:spMk id="200" creationId="{00000000-0000-0000-0000-000000000000}"/>
          </ac:spMkLst>
        </pc:spChg>
        <pc:spChg chg="add del">
          <ac:chgData name="Goutam Joshi" userId="aeb635b907751cef" providerId="LiveId" clId="{BADBB16E-E44D-4618-96CE-C68ACE263699}" dt="2024-02-10T19:41:39.830" v="103" actId="26606"/>
          <ac:spMkLst>
            <pc:docMk/>
            <pc:sldMk cId="0" sldId="257"/>
            <ac:spMk id="217" creationId="{86C16C40-7C29-4ACC-B851-7E08E459B596}"/>
          </ac:spMkLst>
        </pc:spChg>
        <pc:spChg chg="add del">
          <ac:chgData name="Goutam Joshi" userId="aeb635b907751cef" providerId="LiveId" clId="{BADBB16E-E44D-4618-96CE-C68ACE263699}" dt="2024-02-10T19:41:44.392" v="105" actId="26606"/>
          <ac:spMkLst>
            <pc:docMk/>
            <pc:sldMk cId="0" sldId="257"/>
            <ac:spMk id="218" creationId="{3BCB5F6A-9EB0-40B0-9D13-3023E9A20508}"/>
          </ac:spMkLst>
        </pc:spChg>
        <pc:spChg chg="add del">
          <ac:chgData name="Goutam Joshi" userId="aeb635b907751cef" providerId="LiveId" clId="{BADBB16E-E44D-4618-96CE-C68ACE263699}" dt="2024-02-10T19:44:46.547" v="161" actId="26606"/>
          <ac:spMkLst>
            <pc:docMk/>
            <pc:sldMk cId="0" sldId="257"/>
            <ac:spMk id="263" creationId="{45B71F80-1F92-4074-84D9-16A062B215B3}"/>
          </ac:spMkLst>
        </pc:spChg>
        <pc:spChg chg="add del">
          <ac:chgData name="Goutam Joshi" userId="aeb635b907751cef" providerId="LiveId" clId="{BADBB16E-E44D-4618-96CE-C68ACE263699}" dt="2024-02-10T19:44:46.547" v="161" actId="26606"/>
          <ac:spMkLst>
            <pc:docMk/>
            <pc:sldMk cId="0" sldId="257"/>
            <ac:spMk id="265" creationId="{7209C9DA-6E0D-46D9-8275-C52222D8CCAC}"/>
          </ac:spMkLst>
        </pc:spChg>
        <pc:spChg chg="add del">
          <ac:chgData name="Goutam Joshi" userId="aeb635b907751cef" providerId="LiveId" clId="{BADBB16E-E44D-4618-96CE-C68ACE263699}" dt="2024-02-10T19:44:46.547" v="161" actId="26606"/>
          <ac:spMkLst>
            <pc:docMk/>
            <pc:sldMk cId="0" sldId="257"/>
            <ac:spMk id="267" creationId="{3EB57A4D-E0D0-46DA-B339-F24CA46FA70B}"/>
          </ac:spMkLst>
        </pc:spChg>
        <pc:spChg chg="add del">
          <ac:chgData name="Goutam Joshi" userId="aeb635b907751cef" providerId="LiveId" clId="{BADBB16E-E44D-4618-96CE-C68ACE263699}" dt="2024-02-10T19:44:52.110" v="163" actId="26606"/>
          <ac:spMkLst>
            <pc:docMk/>
            <pc:sldMk cId="0" sldId="257"/>
            <ac:spMk id="276" creationId="{A1AE21A0-AA96-4557-AB48-66255CF0AD7F}"/>
          </ac:spMkLst>
        </pc:spChg>
        <pc:spChg chg="add del">
          <ac:chgData name="Goutam Joshi" userId="aeb635b907751cef" providerId="LiveId" clId="{BADBB16E-E44D-4618-96CE-C68ACE263699}" dt="2024-02-10T19:44:52.110" v="163" actId="26606"/>
          <ac:spMkLst>
            <pc:docMk/>
            <pc:sldMk cId="0" sldId="257"/>
            <ac:spMk id="285" creationId="{2D94F95D-89EF-455B-9F54-0F4231363A8B}"/>
          </ac:spMkLst>
        </pc:spChg>
        <pc:spChg chg="add del">
          <ac:chgData name="Goutam Joshi" userId="aeb635b907751cef" providerId="LiveId" clId="{BADBB16E-E44D-4618-96CE-C68ACE263699}" dt="2024-02-10T19:44:56.606" v="165" actId="26606"/>
          <ac:spMkLst>
            <pc:docMk/>
            <pc:sldMk cId="0" sldId="257"/>
            <ac:spMk id="290" creationId="{2D94F95D-89EF-455B-9F54-0F4231363A8B}"/>
          </ac:spMkLst>
        </pc:spChg>
        <pc:spChg chg="add del">
          <ac:chgData name="Goutam Joshi" userId="aeb635b907751cef" providerId="LiveId" clId="{BADBB16E-E44D-4618-96CE-C68ACE263699}" dt="2024-02-10T19:44:56.606" v="165" actId="26606"/>
          <ac:spMkLst>
            <pc:docMk/>
            <pc:sldMk cId="0" sldId="257"/>
            <ac:spMk id="300" creationId="{A1AE21A0-AA96-4557-AB48-66255CF0AD7F}"/>
          </ac:spMkLst>
        </pc:spChg>
        <pc:grpChg chg="add del">
          <ac:chgData name="Goutam Joshi" userId="aeb635b907751cef" providerId="LiveId" clId="{BADBB16E-E44D-4618-96CE-C68ACE263699}" dt="2024-02-10T19:41:39.830" v="103" actId="26606"/>
          <ac:grpSpMkLst>
            <pc:docMk/>
            <pc:sldMk cId="0" sldId="257"/>
            <ac:grpSpMk id="205" creationId="{2A83B46E-4B9D-41E7-AEA4-D49D0E7D87A9}"/>
          </ac:grpSpMkLst>
        </pc:grpChg>
        <pc:grpChg chg="add del">
          <ac:chgData name="Goutam Joshi" userId="aeb635b907751cef" providerId="LiveId" clId="{BADBB16E-E44D-4618-96CE-C68ACE263699}" dt="2024-02-10T19:41:44.392" v="105" actId="26606"/>
          <ac:grpSpMkLst>
            <pc:docMk/>
            <pc:sldMk cId="0" sldId="257"/>
            <ac:grpSpMk id="206" creationId="{E4951899-B99C-47AB-9C7C-16264D7A14C5}"/>
          </ac:grpSpMkLst>
        </pc:grpChg>
        <pc:grpChg chg="add del">
          <ac:chgData name="Goutam Joshi" userId="aeb635b907751cef" providerId="LiveId" clId="{BADBB16E-E44D-4618-96CE-C68ACE263699}" dt="2024-02-10T19:41:39.830" v="103" actId="26606"/>
          <ac:grpSpMkLst>
            <pc:docMk/>
            <pc:sldMk cId="0" sldId="257"/>
            <ac:grpSpMk id="219" creationId="{648049AD-9827-49E8-8BF5-32E175C8EA8A}"/>
          </ac:grpSpMkLst>
        </pc:grpChg>
        <pc:grpChg chg="add del">
          <ac:chgData name="Goutam Joshi" userId="aeb635b907751cef" providerId="LiveId" clId="{BADBB16E-E44D-4618-96CE-C68ACE263699}" dt="2024-02-10T19:41:50.653" v="107" actId="26606"/>
          <ac:grpSpMkLst>
            <pc:docMk/>
            <pc:sldMk cId="0" sldId="257"/>
            <ac:grpSpMk id="240" creationId="{09EA7EA7-74F5-4EE2-8E3D-1A10308259D7}"/>
          </ac:grpSpMkLst>
        </pc:grpChg>
        <pc:grpChg chg="add del">
          <ac:chgData name="Goutam Joshi" userId="aeb635b907751cef" providerId="LiveId" clId="{BADBB16E-E44D-4618-96CE-C68ACE263699}" dt="2024-02-10T19:45:15.837" v="169" actId="26606"/>
          <ac:grpSpMkLst>
            <pc:docMk/>
            <pc:sldMk cId="0" sldId="257"/>
            <ac:grpSpMk id="248" creationId="{D920209C-E85B-4D6F-A56F-724F5ADA811C}"/>
          </ac:grpSpMkLst>
        </pc:grpChg>
        <pc:grpChg chg="add del">
          <ac:chgData name="Goutam Joshi" userId="aeb635b907751cef" providerId="LiveId" clId="{BADBB16E-E44D-4618-96CE-C68ACE263699}" dt="2024-02-10T19:44:46.547" v="161" actId="26606"/>
          <ac:grpSpMkLst>
            <pc:docMk/>
            <pc:sldMk cId="0" sldId="257"/>
            <ac:grpSpMk id="251" creationId="{947CDE17-06F4-4FCE-8BFE-AD89EACB7094}"/>
          </ac:grpSpMkLst>
        </pc:grpChg>
        <pc:grpChg chg="add del">
          <ac:chgData name="Goutam Joshi" userId="aeb635b907751cef" providerId="LiveId" clId="{BADBB16E-E44D-4618-96CE-C68ACE263699}" dt="2024-02-10T19:44:52.110" v="163" actId="26606"/>
          <ac:grpSpMkLst>
            <pc:docMk/>
            <pc:sldMk cId="0" sldId="257"/>
            <ac:grpSpMk id="275" creationId="{947CDE17-06F4-4FCE-8BFE-AD89EACB7094}"/>
          </ac:grpSpMkLst>
        </pc:grpChg>
        <pc:grpChg chg="add del">
          <ac:chgData name="Goutam Joshi" userId="aeb635b907751cef" providerId="LiveId" clId="{BADBB16E-E44D-4618-96CE-C68ACE263699}" dt="2024-02-10T19:44:52.110" v="163" actId="26606"/>
          <ac:grpSpMkLst>
            <pc:docMk/>
            <pc:sldMk cId="0" sldId="257"/>
            <ac:grpSpMk id="286" creationId="{612B9F8D-6DD1-481E-8CCE-81A7EEB15F57}"/>
          </ac:grpSpMkLst>
        </pc:grpChg>
        <pc:grpChg chg="add del">
          <ac:chgData name="Goutam Joshi" userId="aeb635b907751cef" providerId="LiveId" clId="{BADBB16E-E44D-4618-96CE-C68ACE263699}" dt="2024-02-10T19:44:56.606" v="165" actId="26606"/>
          <ac:grpSpMkLst>
            <pc:docMk/>
            <pc:sldMk cId="0" sldId="257"/>
            <ac:grpSpMk id="289" creationId="{947CDE17-06F4-4FCE-8BFE-AD89EACB7094}"/>
          </ac:grpSpMkLst>
        </pc:grpChg>
        <pc:grpChg chg="add del">
          <ac:chgData name="Goutam Joshi" userId="aeb635b907751cef" providerId="LiveId" clId="{BADBB16E-E44D-4618-96CE-C68ACE263699}" dt="2024-02-10T19:44:56.606" v="165" actId="26606"/>
          <ac:grpSpMkLst>
            <pc:docMk/>
            <pc:sldMk cId="0" sldId="257"/>
            <ac:grpSpMk id="291" creationId="{612B9F8D-6DD1-481E-8CCE-81A7EEB15F57}"/>
          </ac:grpSpMkLst>
        </pc:grpChg>
        <pc:graphicFrameChg chg="add del">
          <ac:chgData name="Goutam Joshi" userId="aeb635b907751cef" providerId="LiveId" clId="{BADBB16E-E44D-4618-96CE-C68ACE263699}" dt="2024-02-10T19:41:56.747" v="109" actId="26606"/>
          <ac:graphicFrameMkLst>
            <pc:docMk/>
            <pc:sldMk cId="0" sldId="257"/>
            <ac:graphicFrameMk id="244" creationId="{2C6F25A8-9E58-371D-AFCF-913F0485E522}"/>
          </ac:graphicFrameMkLst>
        </pc:graphicFrameChg>
        <pc:graphicFrameChg chg="add mod modGraphic">
          <ac:chgData name="Goutam Joshi" userId="aeb635b907751cef" providerId="LiveId" clId="{BADBB16E-E44D-4618-96CE-C68ACE263699}" dt="2024-02-10T19:45:15.837" v="169" actId="26606"/>
          <ac:graphicFrameMkLst>
            <pc:docMk/>
            <pc:sldMk cId="0" sldId="257"/>
            <ac:graphicFrameMk id="246" creationId="{194FC04C-6149-D5BE-6151-905064491959}"/>
          </ac:graphicFrameMkLst>
        </pc:graphicFrameChg>
        <pc:picChg chg="add del">
          <ac:chgData name="Goutam Joshi" userId="aeb635b907751cef" providerId="LiveId" clId="{BADBB16E-E44D-4618-96CE-C68ACE263699}" dt="2024-02-10T19:41:44.392" v="105" actId="26606"/>
          <ac:picMkLst>
            <pc:docMk/>
            <pc:sldMk cId="0" sldId="257"/>
            <ac:picMk id="202" creationId="{6DDCF750-B1EA-EF7F-C6C9-3790A9278B49}"/>
          </ac:picMkLst>
        </pc:picChg>
        <pc:cxnChg chg="add del">
          <ac:chgData name="Goutam Joshi" userId="aeb635b907751cef" providerId="LiveId" clId="{BADBB16E-E44D-4618-96CE-C68ACE263699}" dt="2024-02-10T19:41:50.653" v="107" actId="26606"/>
          <ac:cxnSpMkLst>
            <pc:docMk/>
            <pc:sldMk cId="0" sldId="257"/>
            <ac:cxnSpMk id="242" creationId="{0B5F7E3B-C5F1-40E0-A491-558BAFBC1127}"/>
          </ac:cxnSpMkLst>
        </pc:cxnChg>
      </pc:sldChg>
      <pc:sldChg chg="addSp delSp modSp mod">
        <pc:chgData name="Goutam Joshi" userId="aeb635b907751cef" providerId="LiveId" clId="{BADBB16E-E44D-4618-96CE-C68ACE263699}" dt="2024-02-10T19:42:26.738" v="114" actId="26606"/>
        <pc:sldMkLst>
          <pc:docMk/>
          <pc:sldMk cId="0" sldId="258"/>
        </pc:sldMkLst>
        <pc:spChg chg="add del">
          <ac:chgData name="Goutam Joshi" userId="aeb635b907751cef" providerId="LiveId" clId="{BADBB16E-E44D-4618-96CE-C68ACE263699}" dt="2024-02-10T19:42:26.738" v="114" actId="26606"/>
          <ac:spMkLst>
            <pc:docMk/>
            <pc:sldMk cId="0" sldId="258"/>
            <ac:spMk id="2" creationId="{ECA14F1C-D33D-220A-ACDF-52644A7BD5E6}"/>
          </ac:spMkLst>
        </pc:spChg>
        <pc:spChg chg="mod">
          <ac:chgData name="Goutam Joshi" userId="aeb635b907751cef" providerId="LiveId" clId="{BADBB16E-E44D-4618-96CE-C68ACE263699}" dt="2024-02-10T19:41:21.544" v="100"/>
          <ac:spMkLst>
            <pc:docMk/>
            <pc:sldMk cId="0" sldId="258"/>
            <ac:spMk id="205" creationId="{00000000-0000-0000-0000-000000000000}"/>
          </ac:spMkLst>
        </pc:spChg>
        <pc:spChg chg="mod">
          <ac:chgData name="Goutam Joshi" userId="aeb635b907751cef" providerId="LiveId" clId="{BADBB16E-E44D-4618-96CE-C68ACE263699}" dt="2024-02-10T19:41:21.544" v="100"/>
          <ac:spMkLst>
            <pc:docMk/>
            <pc:sldMk cId="0" sldId="258"/>
            <ac:spMk id="208" creationId="{00000000-0000-0000-0000-000000000000}"/>
          </ac:spMkLst>
        </pc:spChg>
        <pc:graphicFrameChg chg="add del">
          <ac:chgData name="Goutam Joshi" userId="aeb635b907751cef" providerId="LiveId" clId="{BADBB16E-E44D-4618-96CE-C68ACE263699}" dt="2024-02-10T19:42:17.779" v="112" actId="26606"/>
          <ac:graphicFrameMkLst>
            <pc:docMk/>
            <pc:sldMk cId="0" sldId="258"/>
            <ac:graphicFrameMk id="214" creationId="{F415DA42-D884-7979-FC53-A07E3D674632}"/>
          </ac:graphicFrameMkLst>
        </pc:graphicFrameChg>
        <pc:graphicFrameChg chg="add del">
          <ac:chgData name="Goutam Joshi" userId="aeb635b907751cef" providerId="LiveId" clId="{BADBB16E-E44D-4618-96CE-C68ACE263699}" dt="2024-02-10T19:42:26.738" v="114" actId="26606"/>
          <ac:graphicFrameMkLst>
            <pc:docMk/>
            <pc:sldMk cId="0" sldId="258"/>
            <ac:graphicFrameMk id="216" creationId="{AA0238C3-424A-5F1B-921E-C940389E325A}"/>
          </ac:graphicFrameMkLst>
        </pc:graphicFrameChg>
      </pc:sldChg>
      <pc:sldChg chg="addSp delSp modSp mod">
        <pc:chgData name="Goutam Joshi" userId="aeb635b907751cef" providerId="LiveId" clId="{BADBB16E-E44D-4618-96CE-C68ACE263699}" dt="2024-02-10T19:42:46.670" v="122" actId="26606"/>
        <pc:sldMkLst>
          <pc:docMk/>
          <pc:sldMk cId="0" sldId="259"/>
        </pc:sldMkLst>
        <pc:spChg chg="mod">
          <ac:chgData name="Goutam Joshi" userId="aeb635b907751cef" providerId="LiveId" clId="{BADBB16E-E44D-4618-96CE-C68ACE263699}" dt="2024-02-10T19:41:21.544" v="100"/>
          <ac:spMkLst>
            <pc:docMk/>
            <pc:sldMk cId="0" sldId="259"/>
            <ac:spMk id="227" creationId="{00000000-0000-0000-0000-000000000000}"/>
          </ac:spMkLst>
        </pc:spChg>
        <pc:spChg chg="add del">
          <ac:chgData name="Goutam Joshi" userId="aeb635b907751cef" providerId="LiveId" clId="{BADBB16E-E44D-4618-96CE-C68ACE263699}" dt="2024-02-10T19:42:46.670" v="122" actId="26606"/>
          <ac:spMkLst>
            <pc:docMk/>
            <pc:sldMk cId="0" sldId="259"/>
            <ac:spMk id="230" creationId="{00000000-0000-0000-0000-000000000000}"/>
          </ac:spMkLst>
        </pc:spChg>
        <pc:graphicFrameChg chg="add del">
          <ac:chgData name="Goutam Joshi" userId="aeb635b907751cef" providerId="LiveId" clId="{BADBB16E-E44D-4618-96CE-C68ACE263699}" dt="2024-02-10T19:42:42.873" v="116" actId="26606"/>
          <ac:graphicFrameMkLst>
            <pc:docMk/>
            <pc:sldMk cId="0" sldId="259"/>
            <ac:graphicFrameMk id="232" creationId="{E3924B3B-7C11-5A6A-59D7-DD42A2B462A0}"/>
          </ac:graphicFrameMkLst>
        </pc:graphicFrameChg>
        <pc:graphicFrameChg chg="add del">
          <ac:chgData name="Goutam Joshi" userId="aeb635b907751cef" providerId="LiveId" clId="{BADBB16E-E44D-4618-96CE-C68ACE263699}" dt="2024-02-10T19:42:44.308" v="118" actId="26606"/>
          <ac:graphicFrameMkLst>
            <pc:docMk/>
            <pc:sldMk cId="0" sldId="259"/>
            <ac:graphicFrameMk id="234" creationId="{53BE8486-EC75-A503-5022-9E270D0642C2}"/>
          </ac:graphicFrameMkLst>
        </pc:graphicFrameChg>
        <pc:graphicFrameChg chg="add del">
          <ac:chgData name="Goutam Joshi" userId="aeb635b907751cef" providerId="LiveId" clId="{BADBB16E-E44D-4618-96CE-C68ACE263699}" dt="2024-02-10T19:42:45.711" v="120" actId="26606"/>
          <ac:graphicFrameMkLst>
            <pc:docMk/>
            <pc:sldMk cId="0" sldId="259"/>
            <ac:graphicFrameMk id="236" creationId="{8AC77655-E601-BB73-037E-D575C2715F2F}"/>
          </ac:graphicFrameMkLst>
        </pc:graphicFrameChg>
        <pc:graphicFrameChg chg="add del">
          <ac:chgData name="Goutam Joshi" userId="aeb635b907751cef" providerId="LiveId" clId="{BADBB16E-E44D-4618-96CE-C68ACE263699}" dt="2024-02-10T19:42:46.670" v="122" actId="26606"/>
          <ac:graphicFrameMkLst>
            <pc:docMk/>
            <pc:sldMk cId="0" sldId="259"/>
            <ac:graphicFrameMk id="238" creationId="{836605BD-A041-39E4-33FD-D774F47F68A9}"/>
          </ac:graphicFrameMkLst>
        </pc:graphicFrameChg>
      </pc:sldChg>
      <pc:sldChg chg="modSp">
        <pc:chgData name="Goutam Joshi" userId="aeb635b907751cef" providerId="LiveId" clId="{BADBB16E-E44D-4618-96CE-C68ACE263699}" dt="2024-02-10T19:41:21.544" v="100"/>
        <pc:sldMkLst>
          <pc:docMk/>
          <pc:sldMk cId="0" sldId="260"/>
        </pc:sldMkLst>
        <pc:spChg chg="mod">
          <ac:chgData name="Goutam Joshi" userId="aeb635b907751cef" providerId="LiveId" clId="{BADBB16E-E44D-4618-96CE-C68ACE263699}" dt="2024-02-10T19:41:21.544" v="100"/>
          <ac:spMkLst>
            <pc:docMk/>
            <pc:sldMk cId="0" sldId="260"/>
            <ac:spMk id="235" creationId="{00000000-0000-0000-0000-000000000000}"/>
          </ac:spMkLst>
        </pc:spChg>
        <pc:spChg chg="mod">
          <ac:chgData name="Goutam Joshi" userId="aeb635b907751cef" providerId="LiveId" clId="{BADBB16E-E44D-4618-96CE-C68ACE263699}" dt="2024-02-10T19:41:21.544" v="100"/>
          <ac:spMkLst>
            <pc:docMk/>
            <pc:sldMk cId="0" sldId="260"/>
            <ac:spMk id="238" creationId="{00000000-0000-0000-0000-000000000000}"/>
          </ac:spMkLst>
        </pc:spChg>
      </pc:sldChg>
      <pc:sldChg chg="addSp delSp modSp mod setBg setClrOvrMap">
        <pc:chgData name="Goutam Joshi" userId="aeb635b907751cef" providerId="LiveId" clId="{BADBB16E-E44D-4618-96CE-C68ACE263699}" dt="2024-02-10T19:44:00.040" v="149" actId="26606"/>
        <pc:sldMkLst>
          <pc:docMk/>
          <pc:sldMk cId="0" sldId="261"/>
        </pc:sldMkLst>
        <pc:spChg chg="add del">
          <ac:chgData name="Goutam Joshi" userId="aeb635b907751cef" providerId="LiveId" clId="{BADBB16E-E44D-4618-96CE-C68ACE263699}" dt="2024-02-10T19:44:00.040" v="149" actId="26606"/>
          <ac:spMkLst>
            <pc:docMk/>
            <pc:sldMk cId="0" sldId="261"/>
            <ac:spMk id="10" creationId="{81BDAC52-EC32-B690-9435-DC7A13E2F545}"/>
          </ac:spMkLst>
        </pc:spChg>
        <pc:spChg chg="mod ord">
          <ac:chgData name="Goutam Joshi" userId="aeb635b907751cef" providerId="LiveId" clId="{BADBB16E-E44D-4618-96CE-C68ACE263699}" dt="2024-02-10T19:43:50.497" v="144" actId="26606"/>
          <ac:spMkLst>
            <pc:docMk/>
            <pc:sldMk cId="0" sldId="261"/>
            <ac:spMk id="249" creationId="{00000000-0000-0000-0000-000000000000}"/>
          </ac:spMkLst>
        </pc:spChg>
        <pc:spChg chg="mod">
          <ac:chgData name="Goutam Joshi" userId="aeb635b907751cef" providerId="LiveId" clId="{BADBB16E-E44D-4618-96CE-C68ACE263699}" dt="2024-02-10T19:43:50.497" v="144" actId="26606"/>
          <ac:spMkLst>
            <pc:docMk/>
            <pc:sldMk cId="0" sldId="261"/>
            <ac:spMk id="252" creationId="{00000000-0000-0000-0000-000000000000}"/>
          </ac:spMkLst>
        </pc:spChg>
        <pc:spChg chg="add del">
          <ac:chgData name="Goutam Joshi" userId="aeb635b907751cef" providerId="LiveId" clId="{BADBB16E-E44D-4618-96CE-C68ACE263699}" dt="2024-02-10T19:43:33.178" v="132" actId="26606"/>
          <ac:spMkLst>
            <pc:docMk/>
            <pc:sldMk cId="0" sldId="261"/>
            <ac:spMk id="257" creationId="{A65AC7D1-EAA9-48F5-B509-60A7F50BF703}"/>
          </ac:spMkLst>
        </pc:spChg>
        <pc:spChg chg="add del">
          <ac:chgData name="Goutam Joshi" userId="aeb635b907751cef" providerId="LiveId" clId="{BADBB16E-E44D-4618-96CE-C68ACE263699}" dt="2024-02-10T19:43:08.234" v="124" actId="26606"/>
          <ac:spMkLst>
            <pc:docMk/>
            <pc:sldMk cId="0" sldId="261"/>
            <ac:spMk id="258" creationId="{CB5AA8A5-25CC-4295-892F-367FCDAF2BF6}"/>
          </ac:spMkLst>
        </pc:spChg>
        <pc:spChg chg="add del">
          <ac:chgData name="Goutam Joshi" userId="aeb635b907751cef" providerId="LiveId" clId="{BADBB16E-E44D-4618-96CE-C68ACE263699}" dt="2024-02-10T19:43:33.178" v="132" actId="26606"/>
          <ac:spMkLst>
            <pc:docMk/>
            <pc:sldMk cId="0" sldId="261"/>
            <ac:spMk id="259" creationId="{D6320AF9-619A-4175-865B-5663E1AEF4C5}"/>
          </ac:spMkLst>
        </pc:spChg>
        <pc:spChg chg="add del">
          <ac:chgData name="Goutam Joshi" userId="aeb635b907751cef" providerId="LiveId" clId="{BADBB16E-E44D-4618-96CE-C68ACE263699}" dt="2024-02-10T19:43:17.052" v="128" actId="26606"/>
          <ac:spMkLst>
            <pc:docMk/>
            <pc:sldMk cId="0" sldId="261"/>
            <ac:spMk id="262" creationId="{3F088236-D655-4F88-B238-E16762358025}"/>
          </ac:spMkLst>
        </pc:spChg>
        <pc:spChg chg="add del">
          <ac:chgData name="Goutam Joshi" userId="aeb635b907751cef" providerId="LiveId" clId="{BADBB16E-E44D-4618-96CE-C68ACE263699}" dt="2024-02-10T19:43:17.052" v="128" actId="26606"/>
          <ac:spMkLst>
            <pc:docMk/>
            <pc:sldMk cId="0" sldId="261"/>
            <ac:spMk id="264" creationId="{3DAC0C92-199E-475C-9390-119A9B027276}"/>
          </ac:spMkLst>
        </pc:spChg>
        <pc:spChg chg="add del">
          <ac:chgData name="Goutam Joshi" userId="aeb635b907751cef" providerId="LiveId" clId="{BADBB16E-E44D-4618-96CE-C68ACE263699}" dt="2024-02-10T19:43:33.178" v="132" actId="26606"/>
          <ac:spMkLst>
            <pc:docMk/>
            <pc:sldMk cId="0" sldId="261"/>
            <ac:spMk id="265" creationId="{7E018740-5C2B-4A41-AC1A-7E68D1EC1954}"/>
          </ac:spMkLst>
        </pc:spChg>
        <pc:spChg chg="add del">
          <ac:chgData name="Goutam Joshi" userId="aeb635b907751cef" providerId="LiveId" clId="{BADBB16E-E44D-4618-96CE-C68ACE263699}" dt="2024-02-10T19:43:17.052" v="128" actId="26606"/>
          <ac:spMkLst>
            <pc:docMk/>
            <pc:sldMk cId="0" sldId="261"/>
            <ac:spMk id="266" creationId="{C4CFB339-0ED8-4FE2-9EF1-6D1375B8499B}"/>
          </ac:spMkLst>
        </pc:spChg>
        <pc:spChg chg="add del">
          <ac:chgData name="Goutam Joshi" userId="aeb635b907751cef" providerId="LiveId" clId="{BADBB16E-E44D-4618-96CE-C68ACE263699}" dt="2024-02-10T19:43:33.178" v="132" actId="26606"/>
          <ac:spMkLst>
            <pc:docMk/>
            <pc:sldMk cId="0" sldId="261"/>
            <ac:spMk id="267" creationId="{166F75A4-C475-4941-8EE2-B80A06A2C1BB}"/>
          </ac:spMkLst>
        </pc:spChg>
        <pc:spChg chg="add del">
          <ac:chgData name="Goutam Joshi" userId="aeb635b907751cef" providerId="LiveId" clId="{BADBB16E-E44D-4618-96CE-C68ACE263699}" dt="2024-02-10T19:43:17.052" v="128" actId="26606"/>
          <ac:spMkLst>
            <pc:docMk/>
            <pc:sldMk cId="0" sldId="261"/>
            <ac:spMk id="268" creationId="{31896C80-2069-4431-9C19-83B913734490}"/>
          </ac:spMkLst>
        </pc:spChg>
        <pc:spChg chg="add del">
          <ac:chgData name="Goutam Joshi" userId="aeb635b907751cef" providerId="LiveId" clId="{BADBB16E-E44D-4618-96CE-C68ACE263699}" dt="2024-02-10T19:43:33.178" v="132" actId="26606"/>
          <ac:spMkLst>
            <pc:docMk/>
            <pc:sldMk cId="0" sldId="261"/>
            <ac:spMk id="269" creationId="{A032553A-72E8-4B0D-8405-FF9771C9AF05}"/>
          </ac:spMkLst>
        </pc:spChg>
        <pc:spChg chg="add del">
          <ac:chgData name="Goutam Joshi" userId="aeb635b907751cef" providerId="LiveId" clId="{BADBB16E-E44D-4618-96CE-C68ACE263699}" dt="2024-02-10T19:43:17.052" v="128" actId="26606"/>
          <ac:spMkLst>
            <pc:docMk/>
            <pc:sldMk cId="0" sldId="261"/>
            <ac:spMk id="270" creationId="{BF120A21-0841-4823-B0C4-28AEBCEF9B78}"/>
          </ac:spMkLst>
        </pc:spChg>
        <pc:spChg chg="add del">
          <ac:chgData name="Goutam Joshi" userId="aeb635b907751cef" providerId="LiveId" clId="{BADBB16E-E44D-4618-96CE-C68ACE263699}" dt="2024-02-10T19:43:08.234" v="124" actId="26606"/>
          <ac:spMkLst>
            <pc:docMk/>
            <pc:sldMk cId="0" sldId="261"/>
            <ac:spMk id="271" creationId="{24C6BC13-FB1E-48CC-B421-3D06039728B4}"/>
          </ac:spMkLst>
        </pc:spChg>
        <pc:spChg chg="add del">
          <ac:chgData name="Goutam Joshi" userId="aeb635b907751cef" providerId="LiveId" clId="{BADBB16E-E44D-4618-96CE-C68ACE263699}" dt="2024-02-10T19:43:17.052" v="128" actId="26606"/>
          <ac:spMkLst>
            <pc:docMk/>
            <pc:sldMk cId="0" sldId="261"/>
            <ac:spMk id="272" creationId="{DBB05BAE-BBD3-4289-899F-A6851503C6B0}"/>
          </ac:spMkLst>
        </pc:spChg>
        <pc:spChg chg="add del">
          <ac:chgData name="Goutam Joshi" userId="aeb635b907751cef" providerId="LiveId" clId="{BADBB16E-E44D-4618-96CE-C68ACE263699}" dt="2024-02-10T19:43:11.881" v="126" actId="26606"/>
          <ac:spMkLst>
            <pc:docMk/>
            <pc:sldMk cId="0" sldId="261"/>
            <ac:spMk id="273" creationId="{D94A7024-D948-494D-8920-BBA2DA07D15B}"/>
          </ac:spMkLst>
        </pc:spChg>
        <pc:spChg chg="add del">
          <ac:chgData name="Goutam Joshi" userId="aeb635b907751cef" providerId="LiveId" clId="{BADBB16E-E44D-4618-96CE-C68ACE263699}" dt="2024-02-10T19:43:11.881" v="126" actId="26606"/>
          <ac:spMkLst>
            <pc:docMk/>
            <pc:sldMk cId="0" sldId="261"/>
            <ac:spMk id="275" creationId="{81BDAC52-EC32-B690-9435-DC7A13E2F545}"/>
          </ac:spMkLst>
        </pc:spChg>
        <pc:spChg chg="add del">
          <ac:chgData name="Goutam Joshi" userId="aeb635b907751cef" providerId="LiveId" clId="{BADBB16E-E44D-4618-96CE-C68ACE263699}" dt="2024-02-10T19:43:17.052" v="128" actId="26606"/>
          <ac:spMkLst>
            <pc:docMk/>
            <pc:sldMk cId="0" sldId="261"/>
            <ac:spMk id="278" creationId="{81BDAC52-EC32-B690-9435-DC7A13E2F545}"/>
          </ac:spMkLst>
        </pc:spChg>
        <pc:spChg chg="add del">
          <ac:chgData name="Goutam Joshi" userId="aeb635b907751cef" providerId="LiveId" clId="{BADBB16E-E44D-4618-96CE-C68ACE263699}" dt="2024-02-10T19:43:17.052" v="128" actId="26606"/>
          <ac:spMkLst>
            <pc:docMk/>
            <pc:sldMk cId="0" sldId="261"/>
            <ac:spMk id="281" creationId="{9874D11C-36F5-4BBE-A490-019A54E953B0}"/>
          </ac:spMkLst>
        </pc:spChg>
        <pc:spChg chg="add del">
          <ac:chgData name="Goutam Joshi" userId="aeb635b907751cef" providerId="LiveId" clId="{BADBB16E-E44D-4618-96CE-C68ACE263699}" dt="2024-02-10T19:43:33.178" v="132" actId="26606"/>
          <ac:spMkLst>
            <pc:docMk/>
            <pc:sldMk cId="0" sldId="261"/>
            <ac:spMk id="285" creationId="{765800AC-C3B9-498E-87BC-29FAE4C76B21}"/>
          </ac:spMkLst>
        </pc:spChg>
        <pc:spChg chg="add del">
          <ac:chgData name="Goutam Joshi" userId="aeb635b907751cef" providerId="LiveId" clId="{BADBB16E-E44D-4618-96CE-C68ACE263699}" dt="2024-02-10T19:43:33.178" v="132" actId="26606"/>
          <ac:spMkLst>
            <pc:docMk/>
            <pc:sldMk cId="0" sldId="261"/>
            <ac:spMk id="286" creationId="{1F9D6ACB-2FF4-49F9-978A-E0D5327FC635}"/>
          </ac:spMkLst>
        </pc:spChg>
        <pc:spChg chg="add del">
          <ac:chgData name="Goutam Joshi" userId="aeb635b907751cef" providerId="LiveId" clId="{BADBB16E-E44D-4618-96CE-C68ACE263699}" dt="2024-02-10T19:43:33.178" v="132" actId="26606"/>
          <ac:spMkLst>
            <pc:docMk/>
            <pc:sldMk cId="0" sldId="261"/>
            <ac:spMk id="287" creationId="{142BFA2A-77A0-4F60-A32A-685681C84889}"/>
          </ac:spMkLst>
        </pc:spChg>
        <pc:spChg chg="add del">
          <ac:chgData name="Goutam Joshi" userId="aeb635b907751cef" providerId="LiveId" clId="{BADBB16E-E44D-4618-96CE-C68ACE263699}" dt="2024-02-10T19:43:33.178" v="132" actId="26606"/>
          <ac:spMkLst>
            <pc:docMk/>
            <pc:sldMk cId="0" sldId="261"/>
            <ac:spMk id="288" creationId="{81BDAC52-EC32-B690-9435-DC7A13E2F545}"/>
          </ac:spMkLst>
        </pc:spChg>
        <pc:spChg chg="add del">
          <ac:chgData name="Goutam Joshi" userId="aeb635b907751cef" providerId="LiveId" clId="{BADBB16E-E44D-4618-96CE-C68ACE263699}" dt="2024-02-10T19:43:39.306" v="134" actId="26606"/>
          <ac:spMkLst>
            <pc:docMk/>
            <pc:sldMk cId="0" sldId="261"/>
            <ac:spMk id="291" creationId="{518E5A25-92C5-4F27-8E26-0AAAB0CDC85E}"/>
          </ac:spMkLst>
        </pc:spChg>
        <pc:spChg chg="add del">
          <ac:chgData name="Goutam Joshi" userId="aeb635b907751cef" providerId="LiveId" clId="{BADBB16E-E44D-4618-96CE-C68ACE263699}" dt="2024-02-10T19:43:39.306" v="134" actId="26606"/>
          <ac:spMkLst>
            <pc:docMk/>
            <pc:sldMk cId="0" sldId="261"/>
            <ac:spMk id="292" creationId="{81BDAC52-EC32-B690-9435-DC7A13E2F545}"/>
          </ac:spMkLst>
        </pc:spChg>
        <pc:spChg chg="add del">
          <ac:chgData name="Goutam Joshi" userId="aeb635b907751cef" providerId="LiveId" clId="{BADBB16E-E44D-4618-96CE-C68ACE263699}" dt="2024-02-10T19:43:40.588" v="136" actId="26606"/>
          <ac:spMkLst>
            <pc:docMk/>
            <pc:sldMk cId="0" sldId="261"/>
            <ac:spMk id="294" creationId="{82D1CBBC-6E9F-4212-9806-7A638C828B49}"/>
          </ac:spMkLst>
        </pc:spChg>
        <pc:spChg chg="add del">
          <ac:chgData name="Goutam Joshi" userId="aeb635b907751cef" providerId="LiveId" clId="{BADBB16E-E44D-4618-96CE-C68ACE263699}" dt="2024-02-10T19:43:40.588" v="136" actId="26606"/>
          <ac:spMkLst>
            <pc:docMk/>
            <pc:sldMk cId="0" sldId="261"/>
            <ac:spMk id="305" creationId="{28EC6EDD-78EB-4A50-85CB-7C3CE363AF38}"/>
          </ac:spMkLst>
        </pc:spChg>
        <pc:spChg chg="add del">
          <ac:chgData name="Goutam Joshi" userId="aeb635b907751cef" providerId="LiveId" clId="{BADBB16E-E44D-4618-96CE-C68ACE263699}" dt="2024-02-10T19:43:40.588" v="136" actId="26606"/>
          <ac:spMkLst>
            <pc:docMk/>
            <pc:sldMk cId="0" sldId="261"/>
            <ac:spMk id="306" creationId="{81BDAC52-EC32-B690-9435-DC7A13E2F545}"/>
          </ac:spMkLst>
        </pc:spChg>
        <pc:spChg chg="add del">
          <ac:chgData name="Goutam Joshi" userId="aeb635b907751cef" providerId="LiveId" clId="{BADBB16E-E44D-4618-96CE-C68ACE263699}" dt="2024-02-10T19:43:41.987" v="138" actId="26606"/>
          <ac:spMkLst>
            <pc:docMk/>
            <pc:sldMk cId="0" sldId="261"/>
            <ac:spMk id="308" creationId="{CE3A6A76-AE5D-49AE-9D49-90C0F1548261}"/>
          </ac:spMkLst>
        </pc:spChg>
        <pc:spChg chg="add del">
          <ac:chgData name="Goutam Joshi" userId="aeb635b907751cef" providerId="LiveId" clId="{BADBB16E-E44D-4618-96CE-C68ACE263699}" dt="2024-02-10T19:43:41.987" v="138" actId="26606"/>
          <ac:spMkLst>
            <pc:docMk/>
            <pc:sldMk cId="0" sldId="261"/>
            <ac:spMk id="320" creationId="{81BDAC52-EC32-B690-9435-DC7A13E2F545}"/>
          </ac:spMkLst>
        </pc:spChg>
        <pc:spChg chg="add del">
          <ac:chgData name="Goutam Joshi" userId="aeb635b907751cef" providerId="LiveId" clId="{BADBB16E-E44D-4618-96CE-C68ACE263699}" dt="2024-02-10T19:43:43.353" v="140" actId="26606"/>
          <ac:spMkLst>
            <pc:docMk/>
            <pc:sldMk cId="0" sldId="261"/>
            <ac:spMk id="322" creationId="{8DF4D7F6-81B5-452A-9CE6-76D81F91D41B}"/>
          </ac:spMkLst>
        </pc:spChg>
        <pc:spChg chg="add del">
          <ac:chgData name="Goutam Joshi" userId="aeb635b907751cef" providerId="LiveId" clId="{BADBB16E-E44D-4618-96CE-C68ACE263699}" dt="2024-02-10T19:43:43.353" v="140" actId="26606"/>
          <ac:spMkLst>
            <pc:docMk/>
            <pc:sldMk cId="0" sldId="261"/>
            <ac:spMk id="323" creationId="{4600514D-20FB-4559-97DC-D1DC39E6C3DE}"/>
          </ac:spMkLst>
        </pc:spChg>
        <pc:spChg chg="add del">
          <ac:chgData name="Goutam Joshi" userId="aeb635b907751cef" providerId="LiveId" clId="{BADBB16E-E44D-4618-96CE-C68ACE263699}" dt="2024-02-10T19:43:43.353" v="140" actId="26606"/>
          <ac:spMkLst>
            <pc:docMk/>
            <pc:sldMk cId="0" sldId="261"/>
            <ac:spMk id="324" creationId="{266F638A-E405-4AC0-B984-72E5813B0DD1}"/>
          </ac:spMkLst>
        </pc:spChg>
        <pc:spChg chg="add del">
          <ac:chgData name="Goutam Joshi" userId="aeb635b907751cef" providerId="LiveId" clId="{BADBB16E-E44D-4618-96CE-C68ACE263699}" dt="2024-02-10T19:43:43.353" v="140" actId="26606"/>
          <ac:spMkLst>
            <pc:docMk/>
            <pc:sldMk cId="0" sldId="261"/>
            <ac:spMk id="327" creationId="{81BDAC52-EC32-B690-9435-DC7A13E2F545}"/>
          </ac:spMkLst>
        </pc:spChg>
        <pc:spChg chg="add del">
          <ac:chgData name="Goutam Joshi" userId="aeb635b907751cef" providerId="LiveId" clId="{BADBB16E-E44D-4618-96CE-C68ACE263699}" dt="2024-02-10T19:43:43.353" v="140" actId="26606"/>
          <ac:spMkLst>
            <pc:docMk/>
            <pc:sldMk cId="0" sldId="261"/>
            <ac:spMk id="328" creationId="{27B538D5-95DB-47ED-9CB4-34AE5BF78E6B}"/>
          </ac:spMkLst>
        </pc:spChg>
        <pc:spChg chg="add del">
          <ac:chgData name="Goutam Joshi" userId="aeb635b907751cef" providerId="LiveId" clId="{BADBB16E-E44D-4618-96CE-C68ACE263699}" dt="2024-02-10T19:43:47.183" v="142" actId="26606"/>
          <ac:spMkLst>
            <pc:docMk/>
            <pc:sldMk cId="0" sldId="261"/>
            <ac:spMk id="330" creationId="{C52ED567-06B3-4107-9773-BBB6BD78673C}"/>
          </ac:spMkLst>
        </pc:spChg>
        <pc:spChg chg="add del">
          <ac:chgData name="Goutam Joshi" userId="aeb635b907751cef" providerId="LiveId" clId="{BADBB16E-E44D-4618-96CE-C68ACE263699}" dt="2024-02-10T19:43:47.183" v="142" actId="26606"/>
          <ac:spMkLst>
            <pc:docMk/>
            <pc:sldMk cId="0" sldId="261"/>
            <ac:spMk id="331" creationId="{81BDAC52-EC32-B690-9435-DC7A13E2F545}"/>
          </ac:spMkLst>
        </pc:spChg>
        <pc:spChg chg="add del">
          <ac:chgData name="Goutam Joshi" userId="aeb635b907751cef" providerId="LiveId" clId="{BADBB16E-E44D-4618-96CE-C68ACE263699}" dt="2024-02-10T19:43:47.183" v="142" actId="26606"/>
          <ac:spMkLst>
            <pc:docMk/>
            <pc:sldMk cId="0" sldId="261"/>
            <ac:spMk id="332" creationId="{AF551D8B-3775-4477-88B7-7B7C350D34E4}"/>
          </ac:spMkLst>
        </pc:spChg>
        <pc:spChg chg="add del">
          <ac:chgData name="Goutam Joshi" userId="aeb635b907751cef" providerId="LiveId" clId="{BADBB16E-E44D-4618-96CE-C68ACE263699}" dt="2024-02-10T19:43:47.183" v="142" actId="26606"/>
          <ac:spMkLst>
            <pc:docMk/>
            <pc:sldMk cId="0" sldId="261"/>
            <ac:spMk id="335" creationId="{BB934D2B-85E2-4375-94EE-B66C16BF7999}"/>
          </ac:spMkLst>
        </pc:spChg>
        <pc:spChg chg="add del">
          <ac:chgData name="Goutam Joshi" userId="aeb635b907751cef" providerId="LiveId" clId="{BADBB16E-E44D-4618-96CE-C68ACE263699}" dt="2024-02-10T19:43:47.183" v="142" actId="26606"/>
          <ac:spMkLst>
            <pc:docMk/>
            <pc:sldMk cId="0" sldId="261"/>
            <ac:spMk id="336" creationId="{9B445E02-D785-4565-B842-9567BBC09508}"/>
          </ac:spMkLst>
        </pc:spChg>
        <pc:spChg chg="add del">
          <ac:chgData name="Goutam Joshi" userId="aeb635b907751cef" providerId="LiveId" clId="{BADBB16E-E44D-4618-96CE-C68ACE263699}" dt="2024-02-10T19:43:47.183" v="142" actId="26606"/>
          <ac:spMkLst>
            <pc:docMk/>
            <pc:sldMk cId="0" sldId="261"/>
            <ac:spMk id="337" creationId="{2C153736-D102-4F57-9DE7-615AFC02B0AC}"/>
          </ac:spMkLst>
        </pc:spChg>
        <pc:spChg chg="add del">
          <ac:chgData name="Goutam Joshi" userId="aeb635b907751cef" providerId="LiveId" clId="{BADBB16E-E44D-4618-96CE-C68ACE263699}" dt="2024-02-10T19:43:47.183" v="142" actId="26606"/>
          <ac:spMkLst>
            <pc:docMk/>
            <pc:sldMk cId="0" sldId="261"/>
            <ac:spMk id="338" creationId="{BA407A52-66F4-4CDE-A726-FF79F3EC342D}"/>
          </ac:spMkLst>
        </pc:spChg>
        <pc:spChg chg="add del">
          <ac:chgData name="Goutam Joshi" userId="aeb635b907751cef" providerId="LiveId" clId="{BADBB16E-E44D-4618-96CE-C68ACE263699}" dt="2024-02-10T19:43:47.183" v="142" actId="26606"/>
          <ac:spMkLst>
            <pc:docMk/>
            <pc:sldMk cId="0" sldId="261"/>
            <ac:spMk id="339" creationId="{D28FFB34-4FC3-46F5-B900-D3B774FD0BE6}"/>
          </ac:spMkLst>
        </pc:spChg>
        <pc:spChg chg="add del">
          <ac:chgData name="Goutam Joshi" userId="aeb635b907751cef" providerId="LiveId" clId="{BADBB16E-E44D-4618-96CE-C68ACE263699}" dt="2024-02-10T19:43:47.183" v="142" actId="26606"/>
          <ac:spMkLst>
            <pc:docMk/>
            <pc:sldMk cId="0" sldId="261"/>
            <ac:spMk id="340" creationId="{205F7B13-ACB5-46BE-8070-0431266B183B}"/>
          </ac:spMkLst>
        </pc:spChg>
        <pc:spChg chg="add del">
          <ac:chgData name="Goutam Joshi" userId="aeb635b907751cef" providerId="LiveId" clId="{BADBB16E-E44D-4618-96CE-C68ACE263699}" dt="2024-02-10T19:43:47.183" v="142" actId="26606"/>
          <ac:spMkLst>
            <pc:docMk/>
            <pc:sldMk cId="0" sldId="261"/>
            <ac:spMk id="341" creationId="{D52A0D23-45DD-4DF4-ADE6-A81F409BB9FB}"/>
          </ac:spMkLst>
        </pc:spChg>
        <pc:spChg chg="add del">
          <ac:chgData name="Goutam Joshi" userId="aeb635b907751cef" providerId="LiveId" clId="{BADBB16E-E44D-4618-96CE-C68ACE263699}" dt="2024-02-10T19:43:50.497" v="144" actId="26606"/>
          <ac:spMkLst>
            <pc:docMk/>
            <pc:sldMk cId="0" sldId="261"/>
            <ac:spMk id="343" creationId="{81BDAC52-EC32-B690-9435-DC7A13E2F545}"/>
          </ac:spMkLst>
        </pc:spChg>
        <pc:spChg chg="add del">
          <ac:chgData name="Goutam Joshi" userId="aeb635b907751cef" providerId="LiveId" clId="{BADBB16E-E44D-4618-96CE-C68ACE263699}" dt="2024-02-10T19:43:50.497" v="144" actId="26606"/>
          <ac:spMkLst>
            <pc:docMk/>
            <pc:sldMk cId="0" sldId="261"/>
            <ac:spMk id="345" creationId="{3BCB5F6A-9EB0-40B0-9D13-3023E9A20508}"/>
          </ac:spMkLst>
        </pc:spChg>
        <pc:grpChg chg="add del">
          <ac:chgData name="Goutam Joshi" userId="aeb635b907751cef" providerId="LiveId" clId="{BADBB16E-E44D-4618-96CE-C68ACE263699}" dt="2024-02-10T19:43:08.234" v="124" actId="26606"/>
          <ac:grpSpMkLst>
            <pc:docMk/>
            <pc:sldMk cId="0" sldId="261"/>
            <ac:grpSpMk id="260" creationId="{09DD65AA-8280-4962-92F3-DF1CB53349DB}"/>
          </ac:grpSpMkLst>
        </pc:grpChg>
        <pc:grpChg chg="add del">
          <ac:chgData name="Goutam Joshi" userId="aeb635b907751cef" providerId="LiveId" clId="{BADBB16E-E44D-4618-96CE-C68ACE263699}" dt="2024-02-10T19:43:40.588" v="136" actId="26606"/>
          <ac:grpSpMkLst>
            <pc:docMk/>
            <pc:sldMk cId="0" sldId="261"/>
            <ac:grpSpMk id="295" creationId="{8EC26330-6D02-4C84-B89F-C5A8CF2B5673}"/>
          </ac:grpSpMkLst>
        </pc:grpChg>
        <pc:grpChg chg="add del">
          <ac:chgData name="Goutam Joshi" userId="aeb635b907751cef" providerId="LiveId" clId="{BADBB16E-E44D-4618-96CE-C68ACE263699}" dt="2024-02-10T19:43:41.987" v="138" actId="26606"/>
          <ac:grpSpMkLst>
            <pc:docMk/>
            <pc:sldMk cId="0" sldId="261"/>
            <ac:grpSpMk id="309" creationId="{64DBF464-02EB-49E8-BED5-CCD9C0E092FA}"/>
          </ac:grpSpMkLst>
        </pc:grpChg>
        <pc:graphicFrameChg chg="add del">
          <ac:chgData name="Goutam Joshi" userId="aeb635b907751cef" providerId="LiveId" clId="{BADBB16E-E44D-4618-96CE-C68ACE263699}" dt="2024-02-10T19:43:08.234" v="124" actId="26606"/>
          <ac:graphicFrameMkLst>
            <pc:docMk/>
            <pc:sldMk cId="0" sldId="261"/>
            <ac:graphicFrameMk id="254" creationId="{2AEFDF18-C602-A66A-6ADC-2DA3A2AFEADB}"/>
          </ac:graphicFrameMkLst>
        </pc:graphicFrameChg>
        <pc:graphicFrameChg chg="add">
          <ac:chgData name="Goutam Joshi" userId="aeb635b907751cef" providerId="LiveId" clId="{BADBB16E-E44D-4618-96CE-C68ACE263699}" dt="2024-02-10T19:44:00.040" v="149" actId="26606"/>
          <ac:graphicFrameMkLst>
            <pc:docMk/>
            <pc:sldMk cId="0" sldId="261"/>
            <ac:graphicFrameMk id="255" creationId="{13A1D618-BA51-44C2-B807-FD2769BC6556}"/>
          </ac:graphicFrameMkLst>
        </pc:graphicFrameChg>
        <pc:graphicFrameChg chg="add del">
          <ac:chgData name="Goutam Joshi" userId="aeb635b907751cef" providerId="LiveId" clId="{BADBB16E-E44D-4618-96CE-C68ACE263699}" dt="2024-02-10T19:43:28.933" v="130" actId="26606"/>
          <ac:graphicFrameMkLst>
            <pc:docMk/>
            <pc:sldMk cId="0" sldId="261"/>
            <ac:graphicFrameMk id="283" creationId="{13A1D618-BA51-44C2-B807-FD2769BC6556}"/>
          </ac:graphicFrameMkLst>
        </pc:graphicFrameChg>
        <pc:graphicFrameChg chg="add del">
          <ac:chgData name="Goutam Joshi" userId="aeb635b907751cef" providerId="LiveId" clId="{BADBB16E-E44D-4618-96CE-C68ACE263699}" dt="2024-02-10T19:43:54.894" v="146" actId="26606"/>
          <ac:graphicFrameMkLst>
            <pc:docMk/>
            <pc:sldMk cId="0" sldId="261"/>
            <ac:graphicFrameMk id="347" creationId="{13A1D618-BA51-44C2-B807-FD2769BC6556}"/>
          </ac:graphicFrameMkLst>
        </pc:graphicFrameChg>
        <pc:graphicFrameChg chg="add del">
          <ac:chgData name="Goutam Joshi" userId="aeb635b907751cef" providerId="LiveId" clId="{BADBB16E-E44D-4618-96CE-C68ACE263699}" dt="2024-02-10T19:43:57.975" v="148" actId="26606"/>
          <ac:graphicFrameMkLst>
            <pc:docMk/>
            <pc:sldMk cId="0" sldId="261"/>
            <ac:graphicFrameMk id="349" creationId="{3F1045F3-CDCD-112B-CE87-98FF6623C2E6}"/>
          </ac:graphicFrameMkLst>
        </pc:graphicFrameChg>
        <pc:picChg chg="add del">
          <ac:chgData name="Goutam Joshi" userId="aeb635b907751cef" providerId="LiveId" clId="{BADBB16E-E44D-4618-96CE-C68ACE263699}" dt="2024-02-10T19:43:11.881" v="126" actId="26606"/>
          <ac:picMkLst>
            <pc:docMk/>
            <pc:sldMk cId="0" sldId="261"/>
            <ac:picMk id="274" creationId="{BC56FE20-5EEA-F7B3-5B2C-3713E6E57B81}"/>
          </ac:picMkLst>
        </pc:picChg>
        <pc:picChg chg="add del">
          <ac:chgData name="Goutam Joshi" userId="aeb635b907751cef" providerId="LiveId" clId="{BADBB16E-E44D-4618-96CE-C68ACE263699}" dt="2024-02-10T19:43:17.052" v="128" actId="26606"/>
          <ac:picMkLst>
            <pc:docMk/>
            <pc:sldMk cId="0" sldId="261"/>
            <ac:picMk id="277" creationId="{37819DB0-89CC-1CFB-64E9-32B4302B24F7}"/>
          </ac:picMkLst>
        </pc:picChg>
        <pc:picChg chg="add del">
          <ac:chgData name="Goutam Joshi" userId="aeb635b907751cef" providerId="LiveId" clId="{BADBB16E-E44D-4618-96CE-C68ACE263699}" dt="2024-02-10T19:43:39.306" v="134" actId="26606"/>
          <ac:picMkLst>
            <pc:docMk/>
            <pc:sldMk cId="0" sldId="261"/>
            <ac:picMk id="290" creationId="{1EFA439A-0055-62DD-594B-E62389AD8333}"/>
          </ac:picMkLst>
        </pc:picChg>
        <pc:picChg chg="add del">
          <ac:chgData name="Goutam Joshi" userId="aeb635b907751cef" providerId="LiveId" clId="{BADBB16E-E44D-4618-96CE-C68ACE263699}" dt="2024-02-10T19:43:50.497" v="144" actId="26606"/>
          <ac:picMkLst>
            <pc:docMk/>
            <pc:sldMk cId="0" sldId="261"/>
            <ac:picMk id="344" creationId="{E7771D8E-498B-07B1-C41C-8CD02A1481E6}"/>
          </ac:picMkLst>
        </pc:picChg>
        <pc:cxnChg chg="add del">
          <ac:chgData name="Goutam Joshi" userId="aeb635b907751cef" providerId="LiveId" clId="{BADBB16E-E44D-4618-96CE-C68ACE263699}" dt="2024-02-10T19:43:33.178" v="132" actId="26606"/>
          <ac:cxnSpMkLst>
            <pc:docMk/>
            <pc:sldMk cId="0" sldId="261"/>
            <ac:cxnSpMk id="261" creationId="{063B6EC6-D752-4EE7-908B-F8F19E8C7FEA}"/>
          </ac:cxnSpMkLst>
        </pc:cxnChg>
        <pc:cxnChg chg="add del">
          <ac:chgData name="Goutam Joshi" userId="aeb635b907751cef" providerId="LiveId" clId="{BADBB16E-E44D-4618-96CE-C68ACE263699}" dt="2024-02-10T19:43:33.178" v="132" actId="26606"/>
          <ac:cxnSpMkLst>
            <pc:docMk/>
            <pc:sldMk cId="0" sldId="261"/>
            <ac:cxnSpMk id="263" creationId="{EFECD4E8-AD3E-4228-82A2-9461958EA94D}"/>
          </ac:cxnSpMkLst>
        </pc:cxnChg>
        <pc:cxnChg chg="add del">
          <ac:chgData name="Goutam Joshi" userId="aeb635b907751cef" providerId="LiveId" clId="{BADBB16E-E44D-4618-96CE-C68ACE263699}" dt="2024-02-10T19:43:17.052" v="128" actId="26606"/>
          <ac:cxnSpMkLst>
            <pc:docMk/>
            <pc:sldMk cId="0" sldId="261"/>
            <ac:cxnSpMk id="279" creationId="{64FA5DFF-7FE6-4855-84E6-DFA78EE978BD}"/>
          </ac:cxnSpMkLst>
        </pc:cxnChg>
        <pc:cxnChg chg="add del">
          <ac:chgData name="Goutam Joshi" userId="aeb635b907751cef" providerId="LiveId" clId="{BADBB16E-E44D-4618-96CE-C68ACE263699}" dt="2024-02-10T19:43:17.052" v="128" actId="26606"/>
          <ac:cxnSpMkLst>
            <pc:docMk/>
            <pc:sldMk cId="0" sldId="261"/>
            <ac:cxnSpMk id="280" creationId="{2AFD8CBA-54A3-4363-991B-B9C631BBFA74}"/>
          </ac:cxnSpMkLst>
        </pc:cxnChg>
        <pc:cxnChg chg="add del">
          <ac:chgData name="Goutam Joshi" userId="aeb635b907751cef" providerId="LiveId" clId="{BADBB16E-E44D-4618-96CE-C68ACE263699}" dt="2024-02-10T19:43:43.353" v="140" actId="26606"/>
          <ac:cxnSpMkLst>
            <pc:docMk/>
            <pc:sldMk cId="0" sldId="261"/>
            <ac:cxnSpMk id="325" creationId="{7D1CBE93-B17D-4509-843C-82287C38032A}"/>
          </ac:cxnSpMkLst>
        </pc:cxnChg>
        <pc:cxnChg chg="add del">
          <ac:chgData name="Goutam Joshi" userId="aeb635b907751cef" providerId="LiveId" clId="{BADBB16E-E44D-4618-96CE-C68ACE263699}" dt="2024-02-10T19:43:43.353" v="140" actId="26606"/>
          <ac:cxnSpMkLst>
            <pc:docMk/>
            <pc:sldMk cId="0" sldId="261"/>
            <ac:cxnSpMk id="326" creationId="{AE6277B4-6A43-48AB-89B2-3442221619CC}"/>
          </ac:cxnSpMkLst>
        </pc:cxnChg>
        <pc:cxnChg chg="add del">
          <ac:chgData name="Goutam Joshi" userId="aeb635b907751cef" providerId="LiveId" clId="{BADBB16E-E44D-4618-96CE-C68ACE263699}" dt="2024-02-10T19:43:47.183" v="142" actId="26606"/>
          <ac:cxnSpMkLst>
            <pc:docMk/>
            <pc:sldMk cId="0" sldId="261"/>
            <ac:cxnSpMk id="333" creationId="{1A901C3D-CFAE-460D-BD0E-7D22164D7DFB}"/>
          </ac:cxnSpMkLst>
        </pc:cxnChg>
        <pc:cxnChg chg="add del">
          <ac:chgData name="Goutam Joshi" userId="aeb635b907751cef" providerId="LiveId" clId="{BADBB16E-E44D-4618-96CE-C68ACE263699}" dt="2024-02-10T19:43:47.183" v="142" actId="26606"/>
          <ac:cxnSpMkLst>
            <pc:docMk/>
            <pc:sldMk cId="0" sldId="261"/>
            <ac:cxnSpMk id="334" creationId="{837C0EA9-1437-4437-9D20-2BBDA1AA9FF8}"/>
          </ac:cxnSpMkLst>
        </pc:cxnChg>
      </pc:sldChg>
      <pc:sldChg chg="addSp delSp modSp mod setBg addAnim delAnim setClrOvrMap">
        <pc:chgData name="Goutam Joshi" userId="aeb635b907751cef" providerId="LiveId" clId="{BADBB16E-E44D-4618-96CE-C68ACE263699}" dt="2024-02-10T19:45:17.487" v="170" actId="26606"/>
        <pc:sldMkLst>
          <pc:docMk/>
          <pc:sldMk cId="0" sldId="262"/>
        </pc:sldMkLst>
        <pc:spChg chg="mod">
          <ac:chgData name="Goutam Joshi" userId="aeb635b907751cef" providerId="LiveId" clId="{BADBB16E-E44D-4618-96CE-C68ACE263699}" dt="2024-02-10T19:45:17.487" v="170" actId="26606"/>
          <ac:spMkLst>
            <pc:docMk/>
            <pc:sldMk cId="0" sldId="262"/>
            <ac:spMk id="261" creationId="{00000000-0000-0000-0000-000000000000}"/>
          </ac:spMkLst>
        </pc:spChg>
        <pc:spChg chg="add del">
          <ac:chgData name="Goutam Joshi" userId="aeb635b907751cef" providerId="LiveId" clId="{BADBB16E-E44D-4618-96CE-C68ACE263699}" dt="2024-02-10T19:45:17.487" v="170" actId="26606"/>
          <ac:spMkLst>
            <pc:docMk/>
            <pc:sldMk cId="0" sldId="262"/>
            <ac:spMk id="278" creationId="{9179DE42-5613-4B35-A1E6-6CCBAA13C743}"/>
          </ac:spMkLst>
        </pc:spChg>
        <pc:spChg chg="add del">
          <ac:chgData name="Goutam Joshi" userId="aeb635b907751cef" providerId="LiveId" clId="{BADBB16E-E44D-4618-96CE-C68ACE263699}" dt="2024-02-10T19:44:13.660" v="154" actId="26606"/>
          <ac:spMkLst>
            <pc:docMk/>
            <pc:sldMk cId="0" sldId="262"/>
            <ac:spMk id="280" creationId="{5A7802B6-FF37-40CF-A7E2-6F2A0D9A91EF}"/>
          </ac:spMkLst>
        </pc:spChg>
        <pc:spChg chg="add del">
          <ac:chgData name="Goutam Joshi" userId="aeb635b907751cef" providerId="LiveId" clId="{BADBB16E-E44D-4618-96CE-C68ACE263699}" dt="2024-02-10T19:44:11.396" v="152" actId="26606"/>
          <ac:spMkLst>
            <pc:docMk/>
            <pc:sldMk cId="0" sldId="262"/>
            <ac:spMk id="283" creationId="{66D61E08-70C3-48D8-BEA0-787111DC30DA}"/>
          </ac:spMkLst>
        </pc:spChg>
        <pc:spChg chg="add del">
          <ac:chgData name="Goutam Joshi" userId="aeb635b907751cef" providerId="LiveId" clId="{BADBB16E-E44D-4618-96CE-C68ACE263699}" dt="2024-02-10T19:45:17.487" v="170" actId="26606"/>
          <ac:spMkLst>
            <pc:docMk/>
            <pc:sldMk cId="0" sldId="262"/>
            <ac:spMk id="284" creationId="{52FB45E9-914E-4471-AC87-E475CD51767D}"/>
          </ac:spMkLst>
        </pc:spChg>
        <pc:spChg chg="add del">
          <ac:chgData name="Goutam Joshi" userId="aeb635b907751cef" providerId="LiveId" clId="{BADBB16E-E44D-4618-96CE-C68ACE263699}" dt="2024-02-10T19:44:11.396" v="152" actId="26606"/>
          <ac:spMkLst>
            <pc:docMk/>
            <pc:sldMk cId="0" sldId="262"/>
            <ac:spMk id="285" creationId="{FC55298F-0AE5-478E-AD2B-03C2614C5833}"/>
          </ac:spMkLst>
        </pc:spChg>
        <pc:spChg chg="add del">
          <ac:chgData name="Goutam Joshi" userId="aeb635b907751cef" providerId="LiveId" clId="{BADBB16E-E44D-4618-96CE-C68ACE263699}" dt="2024-02-10T19:45:17.487" v="170" actId="26606"/>
          <ac:spMkLst>
            <pc:docMk/>
            <pc:sldMk cId="0" sldId="262"/>
            <ac:spMk id="286" creationId="{C310626D-5743-49D4-8F7D-88C4F8F05774}"/>
          </ac:spMkLst>
        </pc:spChg>
        <pc:spChg chg="add del">
          <ac:chgData name="Goutam Joshi" userId="aeb635b907751cef" providerId="LiveId" clId="{BADBB16E-E44D-4618-96CE-C68ACE263699}" dt="2024-02-10T19:44:11.396" v="152" actId="26606"/>
          <ac:spMkLst>
            <pc:docMk/>
            <pc:sldMk cId="0" sldId="262"/>
            <ac:spMk id="287" creationId="{C180E4EA-0B63-4779-A895-7E90E71088F3}"/>
          </ac:spMkLst>
        </pc:spChg>
        <pc:spChg chg="add del">
          <ac:chgData name="Goutam Joshi" userId="aeb635b907751cef" providerId="LiveId" clId="{BADBB16E-E44D-4618-96CE-C68ACE263699}" dt="2024-02-10T19:45:17.487" v="170" actId="26606"/>
          <ac:spMkLst>
            <pc:docMk/>
            <pc:sldMk cId="0" sldId="262"/>
            <ac:spMk id="288" creationId="{3C195FC1-B568-4C72-9902-34CB35DDD7A1}"/>
          </ac:spMkLst>
        </pc:spChg>
        <pc:spChg chg="add del">
          <ac:chgData name="Goutam Joshi" userId="aeb635b907751cef" providerId="LiveId" clId="{BADBB16E-E44D-4618-96CE-C68ACE263699}" dt="2024-02-10T19:44:11.396" v="152" actId="26606"/>
          <ac:spMkLst>
            <pc:docMk/>
            <pc:sldMk cId="0" sldId="262"/>
            <ac:spMk id="289" creationId="{CEE01D9D-3DE8-4EED-B0D3-8F3C79CC7673}"/>
          </ac:spMkLst>
        </pc:spChg>
        <pc:spChg chg="add del">
          <ac:chgData name="Goutam Joshi" userId="aeb635b907751cef" providerId="LiveId" clId="{BADBB16E-E44D-4618-96CE-C68ACE263699}" dt="2024-02-10T19:45:17.487" v="170" actId="26606"/>
          <ac:spMkLst>
            <pc:docMk/>
            <pc:sldMk cId="0" sldId="262"/>
            <ac:spMk id="290" creationId="{EF2BDF77-362C-43F0-8CBB-A969EC2AE0C4}"/>
          </ac:spMkLst>
        </pc:spChg>
        <pc:spChg chg="add del">
          <ac:chgData name="Goutam Joshi" userId="aeb635b907751cef" providerId="LiveId" clId="{BADBB16E-E44D-4618-96CE-C68ACE263699}" dt="2024-02-10T19:44:11.396" v="152" actId="26606"/>
          <ac:spMkLst>
            <pc:docMk/>
            <pc:sldMk cId="0" sldId="262"/>
            <ac:spMk id="291" creationId="{89AF5CE9-607F-43F4-8983-DCD6DA4051FD}"/>
          </ac:spMkLst>
        </pc:spChg>
        <pc:spChg chg="add del">
          <ac:chgData name="Goutam Joshi" userId="aeb635b907751cef" providerId="LiveId" clId="{BADBB16E-E44D-4618-96CE-C68ACE263699}" dt="2024-02-10T19:45:17.487" v="170" actId="26606"/>
          <ac:spMkLst>
            <pc:docMk/>
            <pc:sldMk cId="0" sldId="262"/>
            <ac:spMk id="292" creationId="{4BE96B01-3929-432D-B8C2-ADBCB74C2EF4}"/>
          </ac:spMkLst>
        </pc:spChg>
        <pc:spChg chg="add del">
          <ac:chgData name="Goutam Joshi" userId="aeb635b907751cef" providerId="LiveId" clId="{BADBB16E-E44D-4618-96CE-C68ACE263699}" dt="2024-02-10T19:44:11.396" v="152" actId="26606"/>
          <ac:spMkLst>
            <pc:docMk/>
            <pc:sldMk cId="0" sldId="262"/>
            <ac:spMk id="293" creationId="{6EEA2DBD-9E1E-4521-8C01-F32AD18A89E3}"/>
          </ac:spMkLst>
        </pc:spChg>
        <pc:spChg chg="add del">
          <ac:chgData name="Goutam Joshi" userId="aeb635b907751cef" providerId="LiveId" clId="{BADBB16E-E44D-4618-96CE-C68ACE263699}" dt="2024-02-10T19:45:17.487" v="170" actId="26606"/>
          <ac:spMkLst>
            <pc:docMk/>
            <pc:sldMk cId="0" sldId="262"/>
            <ac:spMk id="294" creationId="{2A6FCDE6-CDE2-4C51-B18E-A95CFB679714}"/>
          </ac:spMkLst>
        </pc:spChg>
        <pc:spChg chg="add del">
          <ac:chgData name="Goutam Joshi" userId="aeb635b907751cef" providerId="LiveId" clId="{BADBB16E-E44D-4618-96CE-C68ACE263699}" dt="2024-02-10T19:44:11.396" v="152" actId="26606"/>
          <ac:spMkLst>
            <pc:docMk/>
            <pc:sldMk cId="0" sldId="262"/>
            <ac:spMk id="295" creationId="{15BBD2C1-BA9B-46A9-A27A-33498B169272}"/>
          </ac:spMkLst>
        </pc:spChg>
        <pc:spChg chg="add del">
          <ac:chgData name="Goutam Joshi" userId="aeb635b907751cef" providerId="LiveId" clId="{BADBB16E-E44D-4618-96CE-C68ACE263699}" dt="2024-02-10T19:45:17.487" v="170" actId="26606"/>
          <ac:spMkLst>
            <pc:docMk/>
            <pc:sldMk cId="0" sldId="262"/>
            <ac:spMk id="296" creationId="{9D2E8756-2465-473A-BA2A-2DB1D6224745}"/>
          </ac:spMkLst>
        </pc:spChg>
        <pc:spChg chg="add del">
          <ac:chgData name="Goutam Joshi" userId="aeb635b907751cef" providerId="LiveId" clId="{BADBB16E-E44D-4618-96CE-C68ACE263699}" dt="2024-02-10T19:44:15.542" v="156" actId="26606"/>
          <ac:spMkLst>
            <pc:docMk/>
            <pc:sldMk cId="0" sldId="262"/>
            <ac:spMk id="307" creationId="{27577DEC-D9A5-404D-9789-702F4319BEC8}"/>
          </ac:spMkLst>
        </pc:spChg>
        <pc:spChg chg="add del">
          <ac:chgData name="Goutam Joshi" userId="aeb635b907751cef" providerId="LiveId" clId="{BADBB16E-E44D-4618-96CE-C68ACE263699}" dt="2024-02-10T19:44:17.574" v="158" actId="26606"/>
          <ac:spMkLst>
            <pc:docMk/>
            <pc:sldMk cId="0" sldId="262"/>
            <ac:spMk id="327" creationId="{8CDA3497-1EDA-4EB3-9C27-4D9835D30AAB}"/>
          </ac:spMkLst>
        </pc:spChg>
        <pc:spChg chg="add del">
          <ac:chgData name="Goutam Joshi" userId="aeb635b907751cef" providerId="LiveId" clId="{BADBB16E-E44D-4618-96CE-C68ACE263699}" dt="2024-02-10T19:44:17.574" v="158" actId="26606"/>
          <ac:spMkLst>
            <pc:docMk/>
            <pc:sldMk cId="0" sldId="262"/>
            <ac:spMk id="328" creationId="{41F9764E-9AA0-49A3-9EA2-885EE9914014}"/>
          </ac:spMkLst>
        </pc:spChg>
        <pc:spChg chg="add del">
          <ac:chgData name="Goutam Joshi" userId="aeb635b907751cef" providerId="LiveId" clId="{BADBB16E-E44D-4618-96CE-C68ACE263699}" dt="2024-02-10T19:44:17.574" v="158" actId="26606"/>
          <ac:spMkLst>
            <pc:docMk/>
            <pc:sldMk cId="0" sldId="262"/>
            <ac:spMk id="329" creationId="{FA3A4F4A-4DC4-43F2-AC2D-06211A812FC0}"/>
          </ac:spMkLst>
        </pc:spChg>
        <pc:spChg chg="add del">
          <ac:chgData name="Goutam Joshi" userId="aeb635b907751cef" providerId="LiveId" clId="{BADBB16E-E44D-4618-96CE-C68ACE263699}" dt="2024-02-10T19:44:17.574" v="158" actId="26606"/>
          <ac:spMkLst>
            <pc:docMk/>
            <pc:sldMk cId="0" sldId="262"/>
            <ac:spMk id="330" creationId="{84CFB374-B343-457A-B567-B4D784B1FEAE}"/>
          </ac:spMkLst>
        </pc:spChg>
        <pc:spChg chg="add del">
          <ac:chgData name="Goutam Joshi" userId="aeb635b907751cef" providerId="LiveId" clId="{BADBB16E-E44D-4618-96CE-C68ACE263699}" dt="2024-02-10T19:44:17.574" v="158" actId="26606"/>
          <ac:spMkLst>
            <pc:docMk/>
            <pc:sldMk cId="0" sldId="262"/>
            <ac:spMk id="331" creationId="{0597FEEE-1E11-4396-BB69-B43FA92F9580}"/>
          </ac:spMkLst>
        </pc:spChg>
        <pc:spChg chg="add del">
          <ac:chgData name="Goutam Joshi" userId="aeb635b907751cef" providerId="LiveId" clId="{BADBB16E-E44D-4618-96CE-C68ACE263699}" dt="2024-02-10T19:44:17.574" v="158" actId="26606"/>
          <ac:spMkLst>
            <pc:docMk/>
            <pc:sldMk cId="0" sldId="262"/>
            <ac:spMk id="332" creationId="{A2DB2F81-3E68-4044-B7C2-03DEEC50D8F5}"/>
          </ac:spMkLst>
        </pc:spChg>
        <pc:spChg chg="add del">
          <ac:chgData name="Goutam Joshi" userId="aeb635b907751cef" providerId="LiveId" clId="{BADBB16E-E44D-4618-96CE-C68ACE263699}" dt="2024-02-10T19:44:17.574" v="158" actId="26606"/>
          <ac:spMkLst>
            <pc:docMk/>
            <pc:sldMk cId="0" sldId="262"/>
            <ac:spMk id="333" creationId="{DC2F7294-2397-4C96-AB1E-E66CDEA3B5DF}"/>
          </ac:spMkLst>
        </pc:spChg>
        <pc:grpChg chg="add del">
          <ac:chgData name="Goutam Joshi" userId="aeb635b907751cef" providerId="LiveId" clId="{BADBB16E-E44D-4618-96CE-C68ACE263699}" dt="2024-02-10T19:44:15.542" v="156" actId="26606"/>
          <ac:grpSpMkLst>
            <pc:docMk/>
            <pc:sldMk cId="0" sldId="262"/>
            <ac:grpSpMk id="266" creationId="{28460BD8-AE3F-4AC9-9D0B-717052AA5D3A}"/>
          </ac:grpSpMkLst>
        </pc:grpChg>
        <pc:grpChg chg="add del">
          <ac:chgData name="Goutam Joshi" userId="aeb635b907751cef" providerId="LiveId" clId="{BADBB16E-E44D-4618-96CE-C68ACE263699}" dt="2024-02-10T19:44:11.396" v="152" actId="26606"/>
          <ac:grpSpMkLst>
            <pc:docMk/>
            <pc:sldMk cId="0" sldId="262"/>
            <ac:grpSpMk id="267" creationId="{A5AFB369-4673-4727-A7CD-D86AFE0AE069}"/>
          </ac:grpSpMkLst>
        </pc:grpChg>
        <pc:grpChg chg="add del">
          <ac:chgData name="Goutam Joshi" userId="aeb635b907751cef" providerId="LiveId" clId="{BADBB16E-E44D-4618-96CE-C68ACE263699}" dt="2024-02-10T19:44:13.660" v="154" actId="26606"/>
          <ac:grpSpMkLst>
            <pc:docMk/>
            <pc:sldMk cId="0" sldId="262"/>
            <ac:grpSpMk id="297" creationId="{B4DE830A-B531-4A3B-96F6-0ECE88B08555}"/>
          </ac:grpSpMkLst>
        </pc:grpChg>
        <pc:grpChg chg="add del">
          <ac:chgData name="Goutam Joshi" userId="aeb635b907751cef" providerId="LiveId" clId="{BADBB16E-E44D-4618-96CE-C68ACE263699}" dt="2024-02-10T19:44:15.542" v="156" actId="26606"/>
          <ac:grpSpMkLst>
            <pc:docMk/>
            <pc:sldMk cId="0" sldId="262"/>
            <ac:grpSpMk id="308" creationId="{CEEA9366-CEA8-4F23-B065-4337F0D836FE}"/>
          </ac:grpSpMkLst>
        </pc:grpChg>
        <pc:grpChg chg="add del">
          <ac:chgData name="Goutam Joshi" userId="aeb635b907751cef" providerId="LiveId" clId="{BADBB16E-E44D-4618-96CE-C68ACE263699}" dt="2024-02-10T19:44:17.574" v="158" actId="26606"/>
          <ac:grpSpMkLst>
            <pc:docMk/>
            <pc:sldMk cId="0" sldId="262"/>
            <ac:grpSpMk id="315" creationId="{A5AFB369-4673-4727-A7CD-D86AFE0AE069}"/>
          </ac:grpSpMkLst>
        </pc:grpChg>
        <pc:grpChg chg="add del">
          <ac:chgData name="Goutam Joshi" userId="aeb635b907751cef" providerId="LiveId" clId="{BADBB16E-E44D-4618-96CE-C68ACE263699}" dt="2024-02-10T19:45:17.487" v="170" actId="26606"/>
          <ac:grpSpMkLst>
            <pc:docMk/>
            <pc:sldMk cId="0" sldId="262"/>
            <ac:grpSpMk id="335" creationId="{76582886-877C-4AEC-A77F-8055EB9A0CF9}"/>
          </ac:grpSpMkLst>
        </pc:grpChg>
        <pc:picChg chg="add del">
          <ac:chgData name="Goutam Joshi" userId="aeb635b907751cef" providerId="LiveId" clId="{BADBB16E-E44D-4618-96CE-C68ACE263699}" dt="2024-02-10T19:44:11.396" v="152" actId="26606"/>
          <ac:picMkLst>
            <pc:docMk/>
            <pc:sldMk cId="0" sldId="262"/>
            <ac:picMk id="263" creationId="{ABD43474-C453-CD10-E164-A1FE5A73EE33}"/>
          </ac:picMkLst>
        </pc:picChg>
        <pc:picChg chg="add del">
          <ac:chgData name="Goutam Joshi" userId="aeb635b907751cef" providerId="LiveId" clId="{BADBB16E-E44D-4618-96CE-C68ACE263699}" dt="2024-02-10T19:44:13.660" v="154" actId="26606"/>
          <ac:picMkLst>
            <pc:docMk/>
            <pc:sldMk cId="0" sldId="262"/>
            <ac:picMk id="265" creationId="{15FD77D9-E33A-A381-69BD-FABFDF30DF32}"/>
          </ac:picMkLst>
        </pc:picChg>
        <pc:picChg chg="add del">
          <ac:chgData name="Goutam Joshi" userId="aeb635b907751cef" providerId="LiveId" clId="{BADBB16E-E44D-4618-96CE-C68ACE263699}" dt="2024-02-10T19:44:17.574" v="158" actId="26606"/>
          <ac:picMkLst>
            <pc:docMk/>
            <pc:sldMk cId="0" sldId="262"/>
            <ac:picMk id="324" creationId="{3D5823EE-F6B1-5734-C6EB-22130B11214D}"/>
          </ac:picMkLst>
        </pc:picChg>
        <pc:cxnChg chg="add del">
          <ac:chgData name="Goutam Joshi" userId="aeb635b907751cef" providerId="LiveId" clId="{BADBB16E-E44D-4618-96CE-C68ACE263699}" dt="2024-02-10T19:44:11.396" v="152" actId="26606"/>
          <ac:cxnSpMkLst>
            <pc:docMk/>
            <pc:sldMk cId="0" sldId="262"/>
            <ac:cxnSpMk id="279" creationId="{A57C1A16-B8AB-4D99-A195-A38F556A6486}"/>
          </ac:cxnSpMkLst>
        </pc:cxnChg>
        <pc:cxnChg chg="add del">
          <ac:chgData name="Goutam Joshi" userId="aeb635b907751cef" providerId="LiveId" clId="{BADBB16E-E44D-4618-96CE-C68ACE263699}" dt="2024-02-10T19:44:11.396" v="152" actId="26606"/>
          <ac:cxnSpMkLst>
            <pc:docMk/>
            <pc:sldMk cId="0" sldId="262"/>
            <ac:cxnSpMk id="281" creationId="{F8A9B20B-D1DD-4573-B5EC-558029519236}"/>
          </ac:cxnSpMkLst>
        </pc:cxnChg>
        <pc:cxnChg chg="add del">
          <ac:chgData name="Goutam Joshi" userId="aeb635b907751cef" providerId="LiveId" clId="{BADBB16E-E44D-4618-96CE-C68ACE263699}" dt="2024-02-10T19:45:17.487" v="170" actId="26606"/>
          <ac:cxnSpMkLst>
            <pc:docMk/>
            <pc:sldMk cId="0" sldId="262"/>
            <ac:cxnSpMk id="282" creationId="{4AE4806D-B8F9-4679-A68A-9BD21C01A301}"/>
          </ac:cxnSpMkLst>
        </pc:cxnChg>
        <pc:cxnChg chg="add del">
          <ac:chgData name="Goutam Joshi" userId="aeb635b907751cef" providerId="LiveId" clId="{BADBB16E-E44D-4618-96CE-C68ACE263699}" dt="2024-02-10T19:44:17.574" v="158" actId="26606"/>
          <ac:cxnSpMkLst>
            <pc:docMk/>
            <pc:sldMk cId="0" sldId="262"/>
            <ac:cxnSpMk id="325" creationId="{27A85E05-9D34-4977-8352-DB3956997445}"/>
          </ac:cxnSpMkLst>
        </pc:cxnChg>
        <pc:cxnChg chg="add del">
          <ac:chgData name="Goutam Joshi" userId="aeb635b907751cef" providerId="LiveId" clId="{BADBB16E-E44D-4618-96CE-C68ACE263699}" dt="2024-02-10T19:44:17.574" v="158" actId="26606"/>
          <ac:cxnSpMkLst>
            <pc:docMk/>
            <pc:sldMk cId="0" sldId="262"/>
            <ac:cxnSpMk id="326" creationId="{5CDED616-E554-4DB6-9F28-08F38A64A940}"/>
          </ac:cxnSpMkLst>
        </pc:cxnChg>
        <pc:cxnChg chg="add del">
          <ac:chgData name="Goutam Joshi" userId="aeb635b907751cef" providerId="LiveId" clId="{BADBB16E-E44D-4618-96CE-C68ACE263699}" dt="2024-02-10T19:45:17.487" v="170" actId="26606"/>
          <ac:cxnSpMkLst>
            <pc:docMk/>
            <pc:sldMk cId="0" sldId="262"/>
            <ac:cxnSpMk id="338" creationId="{EB898B32-3891-4C3A-8F58-C5969D2E9033}"/>
          </ac:cxnSpMkLst>
        </pc:cxnChg>
      </pc:sldChg>
      <pc:sldChg chg="modSp">
        <pc:chgData name="Goutam Joshi" userId="aeb635b907751cef" providerId="LiveId" clId="{BADBB16E-E44D-4618-96CE-C68ACE263699}" dt="2024-02-10T19:41:21.544" v="100"/>
        <pc:sldMkLst>
          <pc:docMk/>
          <pc:sldMk cId="3037897932" sldId="263"/>
        </pc:sldMkLst>
        <pc:spChg chg="mod">
          <ac:chgData name="Goutam Joshi" userId="aeb635b907751cef" providerId="LiveId" clId="{BADBB16E-E44D-4618-96CE-C68ACE263699}" dt="2024-02-10T19:41:21.544" v="100"/>
          <ac:spMkLst>
            <pc:docMk/>
            <pc:sldMk cId="3037897932" sldId="263"/>
            <ac:spMk id="4" creationId="{F99D9117-9C8D-ABF5-0EF8-4A91FDD40F0D}"/>
          </ac:spMkLst>
        </pc:spChg>
      </pc:sldChg>
      <pc:sldMasterChg chg="modSldLayout">
        <pc:chgData name="Goutam Joshi" userId="aeb635b907751cef" providerId="LiveId" clId="{BADBB16E-E44D-4618-96CE-C68ACE263699}" dt="2024-02-10T19:33:09.060" v="20"/>
        <pc:sldMasterMkLst>
          <pc:docMk/>
          <pc:sldMasterMk cId="1633898144" sldId="2147483662"/>
        </pc:sldMasterMkLst>
        <pc:sldLayoutChg chg="delSp">
          <pc:chgData name="Goutam Joshi" userId="aeb635b907751cef" providerId="LiveId" clId="{BADBB16E-E44D-4618-96CE-C68ACE263699}" dt="2024-02-10T19:33:09.060" v="20"/>
          <pc:sldLayoutMkLst>
            <pc:docMk/>
            <pc:sldMasterMk cId="1633898144" sldId="2147483662"/>
            <pc:sldLayoutMk cId="2074736173" sldId="2147483679"/>
          </pc:sldLayoutMkLst>
          <pc:spChg chg="del">
            <ac:chgData name="Goutam Joshi" userId="aeb635b907751cef" providerId="LiveId" clId="{BADBB16E-E44D-4618-96CE-C68ACE263699}" dt="2024-02-10T19:33:09.060" v="20"/>
            <ac:spMkLst>
              <pc:docMk/>
              <pc:sldMasterMk cId="1633898144" sldId="2147483662"/>
              <pc:sldLayoutMk cId="2074736173" sldId="2147483679"/>
              <ac:spMk id="28" creationId="{00000000-0000-0000-0000-000000000000}"/>
            </ac:spMkLst>
          </pc:spChg>
          <pc:spChg chg="del">
            <ac:chgData name="Goutam Joshi" userId="aeb635b907751cef" providerId="LiveId" clId="{BADBB16E-E44D-4618-96CE-C68ACE263699}" dt="2024-02-10T19:33:09.060" v="20"/>
            <ac:spMkLst>
              <pc:docMk/>
              <pc:sldMasterMk cId="1633898144" sldId="2147483662"/>
              <pc:sldLayoutMk cId="2074736173" sldId="2147483679"/>
              <ac:spMk id="29" creationId="{00000000-0000-0000-0000-000000000000}"/>
            </ac:spMkLst>
          </pc:spChg>
          <pc:spChg chg="del">
            <ac:chgData name="Goutam Joshi" userId="aeb635b907751cef" providerId="LiveId" clId="{BADBB16E-E44D-4618-96CE-C68ACE263699}" dt="2024-02-10T19:33:09.060" v="20"/>
            <ac:spMkLst>
              <pc:docMk/>
              <pc:sldMasterMk cId="1633898144" sldId="2147483662"/>
              <pc:sldLayoutMk cId="2074736173" sldId="2147483679"/>
              <ac:spMk id="30" creationId="{00000000-0000-0000-0000-000000000000}"/>
            </ac:spMkLst>
          </pc:spChg>
          <pc:spChg chg="del">
            <ac:chgData name="Goutam Joshi" userId="aeb635b907751cef" providerId="LiveId" clId="{BADBB16E-E44D-4618-96CE-C68ACE263699}" dt="2024-02-10T19:33:09.060" v="20"/>
            <ac:spMkLst>
              <pc:docMk/>
              <pc:sldMasterMk cId="1633898144" sldId="2147483662"/>
              <pc:sldLayoutMk cId="2074736173" sldId="2147483679"/>
              <ac:spMk id="31" creationId="{00000000-0000-0000-0000-000000000000}"/>
            </ac:spMkLst>
          </pc:spChg>
        </pc:sldLayoutChg>
        <pc:sldLayoutChg chg="delSp">
          <pc:chgData name="Goutam Joshi" userId="aeb635b907751cef" providerId="LiveId" clId="{BADBB16E-E44D-4618-96CE-C68ACE263699}" dt="2024-02-10T19:33:09.060" v="20"/>
          <pc:sldLayoutMkLst>
            <pc:docMk/>
            <pc:sldMasterMk cId="1633898144" sldId="2147483662"/>
            <pc:sldLayoutMk cId="4029405645" sldId="2147483680"/>
          </pc:sldLayoutMkLst>
          <pc:spChg chg="del">
            <ac:chgData name="Goutam Joshi" userId="aeb635b907751cef" providerId="LiveId" clId="{BADBB16E-E44D-4618-96CE-C68ACE263699}" dt="2024-02-10T19:33:09.060" v="20"/>
            <ac:spMkLst>
              <pc:docMk/>
              <pc:sldMasterMk cId="1633898144" sldId="2147483662"/>
              <pc:sldLayoutMk cId="4029405645" sldId="2147483680"/>
              <ac:spMk id="40" creationId="{00000000-0000-0000-0000-000000000000}"/>
            </ac:spMkLst>
          </pc:spChg>
          <pc:spChg chg="del">
            <ac:chgData name="Goutam Joshi" userId="aeb635b907751cef" providerId="LiveId" clId="{BADBB16E-E44D-4618-96CE-C68ACE263699}" dt="2024-02-10T19:33:09.060" v="20"/>
            <ac:spMkLst>
              <pc:docMk/>
              <pc:sldMasterMk cId="1633898144" sldId="2147483662"/>
              <pc:sldLayoutMk cId="4029405645" sldId="2147483680"/>
              <ac:spMk id="41" creationId="{00000000-0000-0000-0000-000000000000}"/>
            </ac:spMkLst>
          </pc:spChg>
          <pc:spChg chg="del">
            <ac:chgData name="Goutam Joshi" userId="aeb635b907751cef" providerId="LiveId" clId="{BADBB16E-E44D-4618-96CE-C68ACE263699}" dt="2024-02-10T19:33:09.060" v="20"/>
            <ac:spMkLst>
              <pc:docMk/>
              <pc:sldMasterMk cId="1633898144" sldId="2147483662"/>
              <pc:sldLayoutMk cId="4029405645" sldId="2147483680"/>
              <ac:spMk id="42" creationId="{00000000-0000-0000-0000-000000000000}"/>
            </ac:spMkLst>
          </pc:spChg>
          <pc:grpChg chg="del">
            <ac:chgData name="Goutam Joshi" userId="aeb635b907751cef" providerId="LiveId" clId="{BADBB16E-E44D-4618-96CE-C68ACE263699}" dt="2024-02-10T19:33:09.060" v="20"/>
            <ac:grpSpMkLst>
              <pc:docMk/>
              <pc:sldMasterMk cId="1633898144" sldId="2147483662"/>
              <pc:sldLayoutMk cId="4029405645" sldId="2147483680"/>
              <ac:grpSpMk id="43" creationId="{00000000-0000-0000-0000-000000000000}"/>
            </ac:grpSpMkLst>
          </pc:grpChg>
        </pc:sldLayoutChg>
        <pc:sldLayoutChg chg="delSp">
          <pc:chgData name="Goutam Joshi" userId="aeb635b907751cef" providerId="LiveId" clId="{BADBB16E-E44D-4618-96CE-C68ACE263699}" dt="2024-02-10T19:33:09.060" v="20"/>
          <pc:sldLayoutMkLst>
            <pc:docMk/>
            <pc:sldMasterMk cId="1633898144" sldId="2147483662"/>
            <pc:sldLayoutMk cId="970466389" sldId="2147483681"/>
          </pc:sldLayoutMkLst>
          <pc:spChg chg="del">
            <ac:chgData name="Goutam Joshi" userId="aeb635b907751cef" providerId="LiveId" clId="{BADBB16E-E44D-4618-96CE-C68ACE263699}" dt="2024-02-10T19:33:09.060" v="20"/>
            <ac:spMkLst>
              <pc:docMk/>
              <pc:sldMasterMk cId="1633898144" sldId="2147483662"/>
              <pc:sldLayoutMk cId="970466389" sldId="2147483681"/>
              <ac:spMk id="55" creationId="{00000000-0000-0000-0000-000000000000}"/>
            </ac:spMkLst>
          </pc:spChg>
          <pc:spChg chg="del">
            <ac:chgData name="Goutam Joshi" userId="aeb635b907751cef" providerId="LiveId" clId="{BADBB16E-E44D-4618-96CE-C68ACE263699}" dt="2024-02-10T19:33:09.060" v="20"/>
            <ac:spMkLst>
              <pc:docMk/>
              <pc:sldMasterMk cId="1633898144" sldId="2147483662"/>
              <pc:sldLayoutMk cId="970466389" sldId="2147483681"/>
              <ac:spMk id="59" creationId="{00000000-0000-0000-0000-000000000000}"/>
            </ac:spMkLst>
          </pc:spChg>
          <pc:spChg chg="del">
            <ac:chgData name="Goutam Joshi" userId="aeb635b907751cef" providerId="LiveId" clId="{BADBB16E-E44D-4618-96CE-C68ACE263699}" dt="2024-02-10T19:33:09.060" v="20"/>
            <ac:spMkLst>
              <pc:docMk/>
              <pc:sldMasterMk cId="1633898144" sldId="2147483662"/>
              <pc:sldLayoutMk cId="970466389" sldId="2147483681"/>
              <ac:spMk id="60" creationId="{00000000-0000-0000-0000-000000000000}"/>
            </ac:spMkLst>
          </pc:spChg>
          <pc:grpChg chg="del">
            <ac:chgData name="Goutam Joshi" userId="aeb635b907751cef" providerId="LiveId" clId="{BADBB16E-E44D-4618-96CE-C68ACE263699}" dt="2024-02-10T19:33:09.060" v="20"/>
            <ac:grpSpMkLst>
              <pc:docMk/>
              <pc:sldMasterMk cId="1633898144" sldId="2147483662"/>
              <pc:sldLayoutMk cId="970466389" sldId="2147483681"/>
              <ac:grpSpMk id="56" creationId="{00000000-0000-0000-0000-000000000000}"/>
            </ac:grpSpMkLst>
          </pc:grpChg>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Goutam\OneDrive\Desktop\Unified%20Mentor\Amazon%20Sales%20data.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ivotFmts>
      <c:pivotFmt>
        <c:idx val="0"/>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circle"/>
          <c:size val="6"/>
          <c:spPr>
            <a:solidFill>
              <a:schemeClr val="accent1">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v>Sum of Total Revenue</c:v>
          </c:tx>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cat>
            <c:strLit>
              <c:ptCount val="7"/>
              <c:pt idx="0">
                <c:v>Asia</c:v>
              </c:pt>
              <c:pt idx="1">
                <c:v>Australia and Oceania</c:v>
              </c:pt>
              <c:pt idx="2">
                <c:v>Central America and the Caribbean</c:v>
              </c:pt>
              <c:pt idx="3">
                <c:v>Europe</c:v>
              </c:pt>
              <c:pt idx="4">
                <c:v>Middle East and North Africa</c:v>
              </c:pt>
              <c:pt idx="5">
                <c:v>North America</c:v>
              </c:pt>
              <c:pt idx="6">
                <c:v>Sub-Saharan Africa</c:v>
              </c:pt>
            </c:strLit>
          </c:cat>
          <c:val>
            <c:numLit>
              <c:formatCode>General</c:formatCode>
              <c:ptCount val="7"/>
              <c:pt idx="0">
                <c:v>21347091.020000003</c:v>
              </c:pt>
              <c:pt idx="1">
                <c:v>14094265.130000003</c:v>
              </c:pt>
              <c:pt idx="2">
                <c:v>9170385.4900000002</c:v>
              </c:pt>
              <c:pt idx="3">
                <c:v>33368932.109999999</c:v>
              </c:pt>
              <c:pt idx="4">
                <c:v>14052706.58</c:v>
              </c:pt>
              <c:pt idx="5">
                <c:v>5643356.5500000007</c:v>
              </c:pt>
              <c:pt idx="6">
                <c:v>39672031.430000007</c:v>
              </c:pt>
            </c:numLit>
          </c:val>
          <c:extLst>
            <c:ext xmlns:c16="http://schemas.microsoft.com/office/drawing/2014/chart" uri="{C3380CC4-5D6E-409C-BE32-E72D297353CC}">
              <c16:uniqueId val="{00000001-A359-4A81-93F6-D8EC721DC2AE}"/>
            </c:ext>
          </c:extLst>
        </c:ser>
        <c:ser>
          <c:idx val="1"/>
          <c:order val="1"/>
          <c:tx>
            <c:v>Sum of Total Profit</c:v>
          </c:tx>
          <c:spPr>
            <a:solidFill>
              <a:schemeClr val="accent2">
                <a:alpha val="85000"/>
              </a:schemeClr>
            </a:solidFill>
            <a:ln w="9525" cap="flat" cmpd="sng" algn="ctr">
              <a:solidFill>
                <a:schemeClr val="accent2">
                  <a:lumMod val="75000"/>
                </a:schemeClr>
              </a:solidFill>
              <a:round/>
            </a:ln>
            <a:effectLst/>
            <a:sp3d contourW="9525">
              <a:contourClr>
                <a:schemeClr val="accent2">
                  <a:lumMod val="75000"/>
                </a:schemeClr>
              </a:contourClr>
            </a:sp3d>
          </c:spPr>
          <c:invertIfNegative val="0"/>
          <c:cat>
            <c:strLit>
              <c:ptCount val="7"/>
              <c:pt idx="0">
                <c:v>Asia</c:v>
              </c:pt>
              <c:pt idx="1">
                <c:v>Australia and Oceania</c:v>
              </c:pt>
              <c:pt idx="2">
                <c:v>Central America and the Caribbean</c:v>
              </c:pt>
              <c:pt idx="3">
                <c:v>Europe</c:v>
              </c:pt>
              <c:pt idx="4">
                <c:v>Middle East and North Africa</c:v>
              </c:pt>
              <c:pt idx="5">
                <c:v>North America</c:v>
              </c:pt>
              <c:pt idx="6">
                <c:v>Sub-Saharan Africa</c:v>
              </c:pt>
            </c:strLit>
          </c:cat>
          <c:val>
            <c:numLit>
              <c:formatCode>General</c:formatCode>
              <c:ptCount val="7"/>
              <c:pt idx="0">
                <c:v>6113845.8700000001</c:v>
              </c:pt>
              <c:pt idx="1">
                <c:v>4722160.03</c:v>
              </c:pt>
              <c:pt idx="2">
                <c:v>2846907.85</c:v>
              </c:pt>
              <c:pt idx="3">
                <c:v>11082938.629999999</c:v>
              </c:pt>
              <c:pt idx="4">
                <c:v>5761191.8599999994</c:v>
              </c:pt>
              <c:pt idx="5">
                <c:v>1457942.76</c:v>
              </c:pt>
              <c:pt idx="6">
                <c:v>12183211.400000004</c:v>
              </c:pt>
            </c:numLit>
          </c:val>
          <c:extLst>
            <c:ext xmlns:c16="http://schemas.microsoft.com/office/drawing/2014/chart" uri="{C3380CC4-5D6E-409C-BE32-E72D297353CC}">
              <c16:uniqueId val="{00000002-A359-4A81-93F6-D8EC721DC2AE}"/>
            </c:ext>
          </c:extLst>
        </c:ser>
        <c:dLbls>
          <c:showLegendKey val="0"/>
          <c:showVal val="0"/>
          <c:showCatName val="0"/>
          <c:showSerName val="0"/>
          <c:showPercent val="0"/>
          <c:showBubbleSize val="0"/>
        </c:dLbls>
        <c:gapWidth val="65"/>
        <c:shape val="box"/>
        <c:axId val="67374687"/>
        <c:axId val="1587331967"/>
        <c:axId val="0"/>
      </c:bar3DChart>
      <c:catAx>
        <c:axId val="67374687"/>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1587331967"/>
        <c:crosses val="autoZero"/>
        <c:auto val="1"/>
        <c:lblAlgn val="ctr"/>
        <c:lblOffset val="100"/>
        <c:noMultiLvlLbl val="0"/>
      </c:catAx>
      <c:valAx>
        <c:axId val="1587331967"/>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67374687"/>
        <c:crosses val="autoZero"/>
        <c:crossBetween val="between"/>
      </c:valAx>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[Amazon Sales data.csv]Sheet1!PivotTable1</c:name>
    <c:fmtId val="90"/>
  </c:pivotSource>
  <c:chart>
    <c:title>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circle"/>
          <c:size val="6"/>
          <c:spPr>
            <a:solidFill>
              <a:schemeClr val="accent1">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Sheet1!$B$3</c:f>
              <c:strCache>
                <c:ptCount val="1"/>
                <c:pt idx="0">
                  <c:v>Total</c:v>
                </c:pt>
              </c:strCache>
            </c:strRef>
          </c:tx>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cat>
            <c:strRef>
              <c:f>Sheet1!$A$4:$A$16</c:f>
              <c:strCache>
                <c:ptCount val="12"/>
                <c:pt idx="0">
                  <c:v>Baby Food</c:v>
                </c:pt>
                <c:pt idx="1">
                  <c:v>Beverages</c:v>
                </c:pt>
                <c:pt idx="2">
                  <c:v>Cereal</c:v>
                </c:pt>
                <c:pt idx="3">
                  <c:v>Clothes</c:v>
                </c:pt>
                <c:pt idx="4">
                  <c:v>Cosmetics</c:v>
                </c:pt>
                <c:pt idx="5">
                  <c:v>Fruits</c:v>
                </c:pt>
                <c:pt idx="6">
                  <c:v>Household</c:v>
                </c:pt>
                <c:pt idx="7">
                  <c:v>Meat</c:v>
                </c:pt>
                <c:pt idx="8">
                  <c:v>Office Supplies</c:v>
                </c:pt>
                <c:pt idx="9">
                  <c:v>Personal Care</c:v>
                </c:pt>
                <c:pt idx="10">
                  <c:v>Snacks</c:v>
                </c:pt>
                <c:pt idx="11">
                  <c:v>Vegetables</c:v>
                </c:pt>
              </c:strCache>
            </c:strRef>
          </c:cat>
          <c:val>
            <c:numRef>
              <c:f>Sheet1!$B$4:$B$16</c:f>
              <c:numCache>
                <c:formatCode>General</c:formatCode>
                <c:ptCount val="12"/>
                <c:pt idx="0">
                  <c:v>10350327.6</c:v>
                </c:pt>
                <c:pt idx="1">
                  <c:v>2690794.6</c:v>
                </c:pt>
                <c:pt idx="2">
                  <c:v>5322898.9000000004</c:v>
                </c:pt>
                <c:pt idx="3">
                  <c:v>7787292.799999998</c:v>
                </c:pt>
                <c:pt idx="4">
                  <c:v>36601509.600000001</c:v>
                </c:pt>
                <c:pt idx="5">
                  <c:v>466481.34</c:v>
                </c:pt>
                <c:pt idx="6">
                  <c:v>29889712.289999995</c:v>
                </c:pt>
                <c:pt idx="7">
                  <c:v>4503675.75</c:v>
                </c:pt>
                <c:pt idx="8">
                  <c:v>30585380.07</c:v>
                </c:pt>
                <c:pt idx="9">
                  <c:v>3980904.8400000003</c:v>
                </c:pt>
                <c:pt idx="10">
                  <c:v>2080733.46</c:v>
                </c:pt>
                <c:pt idx="11">
                  <c:v>3089057.06</c:v>
                </c:pt>
              </c:numCache>
            </c:numRef>
          </c:val>
          <c:extLst>
            <c:ext xmlns:c16="http://schemas.microsoft.com/office/drawing/2014/chart" uri="{C3380CC4-5D6E-409C-BE32-E72D297353CC}">
              <c16:uniqueId val="{00000000-4A63-4FA4-9CE2-E844B089C03F}"/>
            </c:ext>
          </c:extLst>
        </c:ser>
        <c:dLbls>
          <c:showLegendKey val="0"/>
          <c:showVal val="0"/>
          <c:showCatName val="0"/>
          <c:showSerName val="0"/>
          <c:showPercent val="0"/>
          <c:showBubbleSize val="0"/>
        </c:dLbls>
        <c:gapWidth val="65"/>
        <c:shape val="box"/>
        <c:axId val="69228415"/>
        <c:axId val="80443183"/>
        <c:axId val="0"/>
      </c:bar3DChart>
      <c:catAx>
        <c:axId val="69228415"/>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80443183"/>
        <c:crosses val="autoZero"/>
        <c:auto val="1"/>
        <c:lblAlgn val="ctr"/>
        <c:lblOffset val="100"/>
        <c:noMultiLvlLbl val="0"/>
      </c:catAx>
      <c:valAx>
        <c:axId val="80443183"/>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69228415"/>
        <c:crosses val="autoZero"/>
        <c:crossBetween val="between"/>
      </c:valAx>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[Amazon Sales data.csv]Sheet1!PivotTable1</c:name>
    <c:fmtId val="101"/>
  </c:pivotSource>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pivotFmt>
      <c:pivotFmt>
        <c:idx val="3"/>
        <c:spPr>
          <a:solidFill>
            <a:schemeClr val="accent1"/>
          </a:solidFill>
          <a:ln w="25400">
            <a:solidFill>
              <a:schemeClr val="lt1"/>
            </a:solidFill>
          </a:ln>
          <a:effectLst/>
          <a:sp3d contourW="25400">
            <a:contourClr>
              <a:schemeClr val="lt1"/>
            </a:contourClr>
          </a:sp3d>
        </c:spPr>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c:f>
              <c:strCache>
                <c:ptCount val="1"/>
                <c:pt idx="0">
                  <c:v>Total</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A103-4053-8963-339F68C2368D}"/>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A103-4053-8963-339F68C2368D}"/>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Sheet1!$A$4:$A$6</c:f>
              <c:strCache>
                <c:ptCount val="2"/>
                <c:pt idx="0">
                  <c:v>Offline</c:v>
                </c:pt>
                <c:pt idx="1">
                  <c:v>Online</c:v>
                </c:pt>
              </c:strCache>
            </c:strRef>
          </c:cat>
          <c:val>
            <c:numRef>
              <c:f>Sheet1!$B$4:$B$6</c:f>
              <c:numCache>
                <c:formatCode>General</c:formatCode>
                <c:ptCount val="2"/>
                <c:pt idx="0">
                  <c:v>79094809.199999973</c:v>
                </c:pt>
                <c:pt idx="1">
                  <c:v>58253959.110000007</c:v>
                </c:pt>
              </c:numCache>
            </c:numRef>
          </c:val>
          <c:extLst>
            <c:ext xmlns:c16="http://schemas.microsoft.com/office/drawing/2014/chart" uri="{C3380CC4-5D6E-409C-BE32-E72D297353CC}">
              <c16:uniqueId val="{00000004-A103-4053-8963-339F68C2368D}"/>
            </c:ext>
          </c:extLst>
        </c:ser>
        <c:dLbls>
          <c:dLblPos val="ctr"/>
          <c:showLegendKey val="0"/>
          <c:showVal val="1"/>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[Amazon Sales data.csv]Sheet1!PivotTable1</c:name>
    <c:fmtId val="126"/>
  </c:pivotSource>
  <c:chart>
    <c:title>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circle"/>
          <c:size val="6"/>
          <c:spPr>
            <a:solidFill>
              <a:schemeClr val="accent1">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Sheet1!$B$3</c:f>
              <c:strCache>
                <c:ptCount val="1"/>
                <c:pt idx="0">
                  <c:v>Total</c:v>
                </c:pt>
              </c:strCache>
            </c:strRef>
          </c:tx>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cat>
            <c:strRef>
              <c:f>Sheet1!$A$4:$A$8</c:f>
              <c:strCache>
                <c:ptCount val="4"/>
                <c:pt idx="0">
                  <c:v>C</c:v>
                </c:pt>
                <c:pt idx="1">
                  <c:v>H</c:v>
                </c:pt>
                <c:pt idx="2">
                  <c:v>L</c:v>
                </c:pt>
                <c:pt idx="3">
                  <c:v>M</c:v>
                </c:pt>
              </c:strCache>
            </c:strRef>
          </c:cat>
          <c:val>
            <c:numRef>
              <c:f>Sheet1!$B$4:$B$8</c:f>
              <c:numCache>
                <c:formatCode>General</c:formatCode>
                <c:ptCount val="4"/>
                <c:pt idx="0">
                  <c:v>18855063.050000004</c:v>
                </c:pt>
                <c:pt idx="1">
                  <c:v>48749546.04999999</c:v>
                </c:pt>
                <c:pt idx="2">
                  <c:v>36628127.460000001</c:v>
                </c:pt>
                <c:pt idx="3">
                  <c:v>33116031.750000004</c:v>
                </c:pt>
              </c:numCache>
            </c:numRef>
          </c:val>
          <c:extLst>
            <c:ext xmlns:c16="http://schemas.microsoft.com/office/drawing/2014/chart" uri="{C3380CC4-5D6E-409C-BE32-E72D297353CC}">
              <c16:uniqueId val="{00000000-CC7F-45F0-B834-EA88910B2EE2}"/>
            </c:ext>
          </c:extLst>
        </c:ser>
        <c:dLbls>
          <c:showLegendKey val="0"/>
          <c:showVal val="0"/>
          <c:showCatName val="0"/>
          <c:showSerName val="0"/>
          <c:showPercent val="0"/>
          <c:showBubbleSize val="0"/>
        </c:dLbls>
        <c:gapWidth val="65"/>
        <c:shape val="box"/>
        <c:axId val="416415663"/>
        <c:axId val="131236463"/>
        <c:axId val="0"/>
      </c:bar3DChart>
      <c:catAx>
        <c:axId val="416415663"/>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131236463"/>
        <c:crosses val="autoZero"/>
        <c:auto val="1"/>
        <c:lblAlgn val="ctr"/>
        <c:lblOffset val="100"/>
        <c:noMultiLvlLbl val="0"/>
      </c:catAx>
      <c:valAx>
        <c:axId val="131236463"/>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416415663"/>
        <c:crosses val="autoZero"/>
        <c:crossBetween val="between"/>
      </c:valAx>
      <c:dTable>
        <c:showHorzBorder val="1"/>
        <c:showVertBorder val="1"/>
        <c:showOutline val="1"/>
        <c:showKeys val="1"/>
        <c:spPr>
          <a:noFill/>
          <a:ln w="9525">
            <a:solidFill>
              <a:schemeClr val="dk1">
                <a:lumMod val="35000"/>
                <a:lumOff val="65000"/>
              </a:schemeClr>
            </a:solidFill>
          </a:ln>
          <a:effectLst/>
        </c:spPr>
        <c:txPr>
          <a:bodyPr rot="0" spcFirstLastPara="1" vertOverflow="ellipsis" vert="horz" wrap="square" anchor="ctr" anchorCtr="1"/>
          <a:lstStyle/>
          <a:p>
            <a:pPr rtl="0">
              <a:defRPr sz="900" b="0" i="0" u="none" strike="noStrike" kern="1200" baseline="0">
                <a:solidFill>
                  <a:schemeClr val="dk1">
                    <a:lumMod val="75000"/>
                    <a:lumOff val="25000"/>
                  </a:schemeClr>
                </a:solidFill>
                <a:latin typeface="+mn-lt"/>
                <a:ea typeface="+mn-ea"/>
                <a:cs typeface="+mn-cs"/>
              </a:defRPr>
            </a:pPr>
            <a:endParaRPr lang="en-US"/>
          </a:p>
        </c:txPr>
      </c:dTable>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32E73D-E281-4947-8CC9-0BBFE6C211B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1025BAF-8357-4888-9DE1-E7FC3DB54F4C}">
      <dgm:prSet/>
      <dgm:spPr/>
      <dgm:t>
        <a:bodyPr/>
        <a:lstStyle/>
        <a:p>
          <a:pPr>
            <a:lnSpc>
              <a:spcPct val="100000"/>
            </a:lnSpc>
          </a:pPr>
          <a:r>
            <a:rPr lang="en-US" b="0" i="0"/>
            <a:t>It contains information about Amazon company's sales data over the Some past years. We've gathered data on things like sales revenue, product types, customer demographics, and order details.</a:t>
          </a:r>
          <a:endParaRPr lang="en-US"/>
        </a:p>
      </dgm:t>
    </dgm:pt>
    <dgm:pt modelId="{6455FF6F-C3C0-44BF-BC68-2A1A6F17B008}" type="parTrans" cxnId="{E2C11AF0-E970-4996-A020-B85E1CA59D86}">
      <dgm:prSet/>
      <dgm:spPr/>
      <dgm:t>
        <a:bodyPr/>
        <a:lstStyle/>
        <a:p>
          <a:endParaRPr lang="en-US"/>
        </a:p>
      </dgm:t>
    </dgm:pt>
    <dgm:pt modelId="{0BC25E8C-E648-47E9-911A-6291BE04208E}" type="sibTrans" cxnId="{E2C11AF0-E970-4996-A020-B85E1CA59D86}">
      <dgm:prSet/>
      <dgm:spPr/>
      <dgm:t>
        <a:bodyPr/>
        <a:lstStyle/>
        <a:p>
          <a:endParaRPr lang="en-US"/>
        </a:p>
      </dgm:t>
    </dgm:pt>
    <dgm:pt modelId="{E6CEA854-029E-49D5-8281-DABB25C8E50B}">
      <dgm:prSet/>
      <dgm:spPr/>
      <dgm:t>
        <a:bodyPr/>
        <a:lstStyle/>
        <a:p>
          <a:pPr>
            <a:lnSpc>
              <a:spcPct val="100000"/>
            </a:lnSpc>
          </a:pPr>
          <a:r>
            <a:rPr lang="en-US" b="0" i="0"/>
            <a:t>Our Goal in analyzing this data is to uncover insights that can help us make smarter business decisions. We want to understand things like which products are selling best, which regions or countries are bringing in the most revenue, and how we can improve our overall profitability and efficiency.</a:t>
          </a:r>
          <a:endParaRPr lang="en-US"/>
        </a:p>
      </dgm:t>
    </dgm:pt>
    <dgm:pt modelId="{F0DD7845-DF5F-4380-94DC-E72A3BAE7817}" type="parTrans" cxnId="{64F4B697-F82D-4D5B-BDA4-0199C94709A2}">
      <dgm:prSet/>
      <dgm:spPr/>
      <dgm:t>
        <a:bodyPr/>
        <a:lstStyle/>
        <a:p>
          <a:endParaRPr lang="en-US"/>
        </a:p>
      </dgm:t>
    </dgm:pt>
    <dgm:pt modelId="{A889ABCE-FAC6-47E3-9C34-4C66A33DD57C}" type="sibTrans" cxnId="{64F4B697-F82D-4D5B-BDA4-0199C94709A2}">
      <dgm:prSet/>
      <dgm:spPr/>
      <dgm:t>
        <a:bodyPr/>
        <a:lstStyle/>
        <a:p>
          <a:endParaRPr lang="en-US"/>
        </a:p>
      </dgm:t>
    </dgm:pt>
    <dgm:pt modelId="{D004BC3C-145A-43C9-BACD-A16AF112A172}">
      <dgm:prSet/>
      <dgm:spPr/>
      <dgm:t>
        <a:bodyPr/>
        <a:lstStyle/>
        <a:p>
          <a:pPr>
            <a:lnSpc>
              <a:spcPct val="100000"/>
            </a:lnSpc>
          </a:pPr>
          <a:r>
            <a:rPr lang="en-US" b="0" i="0"/>
            <a:t>By diving into this data, we hope to find opportunities for growth, better understand our customers' needs, and ultimately drive success for our business.</a:t>
          </a:r>
          <a:endParaRPr lang="en-US"/>
        </a:p>
      </dgm:t>
    </dgm:pt>
    <dgm:pt modelId="{55E38552-05F5-4D61-B8E1-BC340568A48B}" type="parTrans" cxnId="{7F470CCC-3688-49F8-8006-915366323895}">
      <dgm:prSet/>
      <dgm:spPr/>
      <dgm:t>
        <a:bodyPr/>
        <a:lstStyle/>
        <a:p>
          <a:endParaRPr lang="en-US"/>
        </a:p>
      </dgm:t>
    </dgm:pt>
    <dgm:pt modelId="{73407789-2678-486B-99EF-C519D478D99F}" type="sibTrans" cxnId="{7F470CCC-3688-49F8-8006-915366323895}">
      <dgm:prSet/>
      <dgm:spPr/>
      <dgm:t>
        <a:bodyPr/>
        <a:lstStyle/>
        <a:p>
          <a:endParaRPr lang="en-US"/>
        </a:p>
      </dgm:t>
    </dgm:pt>
    <dgm:pt modelId="{B9D49F8E-A24E-4D5D-AFDE-5573A7C93EDD}" type="pres">
      <dgm:prSet presAssocID="{BE32E73D-E281-4947-8CC9-0BBFE6C211B7}" presName="root" presStyleCnt="0">
        <dgm:presLayoutVars>
          <dgm:dir/>
          <dgm:resizeHandles val="exact"/>
        </dgm:presLayoutVars>
      </dgm:prSet>
      <dgm:spPr/>
    </dgm:pt>
    <dgm:pt modelId="{7E6D201C-6249-47D1-914E-9B5009801163}" type="pres">
      <dgm:prSet presAssocID="{D1025BAF-8357-4888-9DE1-E7FC3DB54F4C}" presName="compNode" presStyleCnt="0"/>
      <dgm:spPr/>
    </dgm:pt>
    <dgm:pt modelId="{0BBBAA45-A8A0-4DE2-A8FF-495A7D3C96C3}" type="pres">
      <dgm:prSet presAssocID="{D1025BAF-8357-4888-9DE1-E7FC3DB54F4C}" presName="bgRect" presStyleLbl="bgShp" presStyleIdx="0" presStyleCnt="3"/>
      <dgm:spPr/>
    </dgm:pt>
    <dgm:pt modelId="{9AE2B2AE-996A-45A4-ADF6-F78AE9515E84}" type="pres">
      <dgm:prSet presAssocID="{D1025BAF-8357-4888-9DE1-E7FC3DB54F4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Kiosk"/>
        </a:ext>
      </dgm:extLst>
    </dgm:pt>
    <dgm:pt modelId="{2EE6A799-AE63-4DEA-8E1B-A5460F784FE0}" type="pres">
      <dgm:prSet presAssocID="{D1025BAF-8357-4888-9DE1-E7FC3DB54F4C}" presName="spaceRect" presStyleCnt="0"/>
      <dgm:spPr/>
    </dgm:pt>
    <dgm:pt modelId="{D4B7BF6C-2CA7-4A87-BDB2-D93333CA8D0C}" type="pres">
      <dgm:prSet presAssocID="{D1025BAF-8357-4888-9DE1-E7FC3DB54F4C}" presName="parTx" presStyleLbl="revTx" presStyleIdx="0" presStyleCnt="3">
        <dgm:presLayoutVars>
          <dgm:chMax val="0"/>
          <dgm:chPref val="0"/>
        </dgm:presLayoutVars>
      </dgm:prSet>
      <dgm:spPr/>
    </dgm:pt>
    <dgm:pt modelId="{41BFE916-DE29-41FF-BC84-B24B1E601115}" type="pres">
      <dgm:prSet presAssocID="{0BC25E8C-E648-47E9-911A-6291BE04208E}" presName="sibTrans" presStyleCnt="0"/>
      <dgm:spPr/>
    </dgm:pt>
    <dgm:pt modelId="{9901FF9D-D7F8-4B92-A5C1-7710A2C52440}" type="pres">
      <dgm:prSet presAssocID="{E6CEA854-029E-49D5-8281-DABB25C8E50B}" presName="compNode" presStyleCnt="0"/>
      <dgm:spPr/>
    </dgm:pt>
    <dgm:pt modelId="{4AEAE503-7A0E-47B1-A6EE-A1B85E8B6CD6}" type="pres">
      <dgm:prSet presAssocID="{E6CEA854-029E-49D5-8281-DABB25C8E50B}" presName="bgRect" presStyleLbl="bgShp" presStyleIdx="1" presStyleCnt="3"/>
      <dgm:spPr/>
    </dgm:pt>
    <dgm:pt modelId="{5651AF21-07F9-4DC8-9324-C6A34EE39DAC}" type="pres">
      <dgm:prSet presAssocID="{E6CEA854-029E-49D5-8281-DABB25C8E50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ead with Gears"/>
        </a:ext>
      </dgm:extLst>
    </dgm:pt>
    <dgm:pt modelId="{FC0AB864-7EBF-40A8-AAC0-7BCBC5CAA6CB}" type="pres">
      <dgm:prSet presAssocID="{E6CEA854-029E-49D5-8281-DABB25C8E50B}" presName="spaceRect" presStyleCnt="0"/>
      <dgm:spPr/>
    </dgm:pt>
    <dgm:pt modelId="{E5A66858-F20A-40B3-A524-F1C31E220B17}" type="pres">
      <dgm:prSet presAssocID="{E6CEA854-029E-49D5-8281-DABB25C8E50B}" presName="parTx" presStyleLbl="revTx" presStyleIdx="1" presStyleCnt="3">
        <dgm:presLayoutVars>
          <dgm:chMax val="0"/>
          <dgm:chPref val="0"/>
        </dgm:presLayoutVars>
      </dgm:prSet>
      <dgm:spPr/>
    </dgm:pt>
    <dgm:pt modelId="{5B2675FD-5CB2-4432-B81F-1DD6E6F72EF4}" type="pres">
      <dgm:prSet presAssocID="{A889ABCE-FAC6-47E3-9C34-4C66A33DD57C}" presName="sibTrans" presStyleCnt="0"/>
      <dgm:spPr/>
    </dgm:pt>
    <dgm:pt modelId="{1BCB8110-6390-4B3D-8426-353263903B3E}" type="pres">
      <dgm:prSet presAssocID="{D004BC3C-145A-43C9-BACD-A16AF112A172}" presName="compNode" presStyleCnt="0"/>
      <dgm:spPr/>
    </dgm:pt>
    <dgm:pt modelId="{F395C802-1FEF-401B-94BD-963021798D6B}" type="pres">
      <dgm:prSet presAssocID="{D004BC3C-145A-43C9-BACD-A16AF112A172}" presName="bgRect" presStyleLbl="bgShp" presStyleIdx="2" presStyleCnt="3"/>
      <dgm:spPr/>
    </dgm:pt>
    <dgm:pt modelId="{6B02DD44-7214-491A-A46E-4812698D63C5}" type="pres">
      <dgm:prSet presAssocID="{D004BC3C-145A-43C9-BACD-A16AF112A17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ive"/>
        </a:ext>
      </dgm:extLst>
    </dgm:pt>
    <dgm:pt modelId="{D0D5E421-75C9-487A-B08E-9D25D7887992}" type="pres">
      <dgm:prSet presAssocID="{D004BC3C-145A-43C9-BACD-A16AF112A172}" presName="spaceRect" presStyleCnt="0"/>
      <dgm:spPr/>
    </dgm:pt>
    <dgm:pt modelId="{5152383D-D85F-4AD3-B265-91C0254D7CCF}" type="pres">
      <dgm:prSet presAssocID="{D004BC3C-145A-43C9-BACD-A16AF112A172}" presName="parTx" presStyleLbl="revTx" presStyleIdx="2" presStyleCnt="3">
        <dgm:presLayoutVars>
          <dgm:chMax val="0"/>
          <dgm:chPref val="0"/>
        </dgm:presLayoutVars>
      </dgm:prSet>
      <dgm:spPr/>
    </dgm:pt>
  </dgm:ptLst>
  <dgm:cxnLst>
    <dgm:cxn modelId="{653AB002-0A0B-44F1-BC08-2AE13A0554A6}" type="presOf" srcId="{BE32E73D-E281-4947-8CC9-0BBFE6C211B7}" destId="{B9D49F8E-A24E-4D5D-AFDE-5573A7C93EDD}" srcOrd="0" destOrd="0" presId="urn:microsoft.com/office/officeart/2018/2/layout/IconVerticalSolidList"/>
    <dgm:cxn modelId="{D8A54926-1653-42E5-8F98-18B4DA4712EB}" type="presOf" srcId="{D1025BAF-8357-4888-9DE1-E7FC3DB54F4C}" destId="{D4B7BF6C-2CA7-4A87-BDB2-D93333CA8D0C}" srcOrd="0" destOrd="0" presId="urn:microsoft.com/office/officeart/2018/2/layout/IconVerticalSolidList"/>
    <dgm:cxn modelId="{64F4B697-F82D-4D5B-BDA4-0199C94709A2}" srcId="{BE32E73D-E281-4947-8CC9-0BBFE6C211B7}" destId="{E6CEA854-029E-49D5-8281-DABB25C8E50B}" srcOrd="1" destOrd="0" parTransId="{F0DD7845-DF5F-4380-94DC-E72A3BAE7817}" sibTransId="{A889ABCE-FAC6-47E3-9C34-4C66A33DD57C}"/>
    <dgm:cxn modelId="{A142C9A5-6FDE-466F-AE26-01EB0972B0AE}" type="presOf" srcId="{D004BC3C-145A-43C9-BACD-A16AF112A172}" destId="{5152383D-D85F-4AD3-B265-91C0254D7CCF}" srcOrd="0" destOrd="0" presId="urn:microsoft.com/office/officeart/2018/2/layout/IconVerticalSolidList"/>
    <dgm:cxn modelId="{7F470CCC-3688-49F8-8006-915366323895}" srcId="{BE32E73D-E281-4947-8CC9-0BBFE6C211B7}" destId="{D004BC3C-145A-43C9-BACD-A16AF112A172}" srcOrd="2" destOrd="0" parTransId="{55E38552-05F5-4D61-B8E1-BC340568A48B}" sibTransId="{73407789-2678-486B-99EF-C519D478D99F}"/>
    <dgm:cxn modelId="{E2C11AF0-E970-4996-A020-B85E1CA59D86}" srcId="{BE32E73D-E281-4947-8CC9-0BBFE6C211B7}" destId="{D1025BAF-8357-4888-9DE1-E7FC3DB54F4C}" srcOrd="0" destOrd="0" parTransId="{6455FF6F-C3C0-44BF-BC68-2A1A6F17B008}" sibTransId="{0BC25E8C-E648-47E9-911A-6291BE04208E}"/>
    <dgm:cxn modelId="{D9D394F0-5BE7-4B12-A1A0-46C5EBDD6798}" type="presOf" srcId="{E6CEA854-029E-49D5-8281-DABB25C8E50B}" destId="{E5A66858-F20A-40B3-A524-F1C31E220B17}" srcOrd="0" destOrd="0" presId="urn:microsoft.com/office/officeart/2018/2/layout/IconVerticalSolidList"/>
    <dgm:cxn modelId="{68AE199E-E171-47A7-A761-FDA39FDD0A80}" type="presParOf" srcId="{B9D49F8E-A24E-4D5D-AFDE-5573A7C93EDD}" destId="{7E6D201C-6249-47D1-914E-9B5009801163}" srcOrd="0" destOrd="0" presId="urn:microsoft.com/office/officeart/2018/2/layout/IconVerticalSolidList"/>
    <dgm:cxn modelId="{9101E710-EBB2-4CFD-895D-7D592AD30D71}" type="presParOf" srcId="{7E6D201C-6249-47D1-914E-9B5009801163}" destId="{0BBBAA45-A8A0-4DE2-A8FF-495A7D3C96C3}" srcOrd="0" destOrd="0" presId="urn:microsoft.com/office/officeart/2018/2/layout/IconVerticalSolidList"/>
    <dgm:cxn modelId="{88B9CC47-8816-4123-8A24-E940DF39B68B}" type="presParOf" srcId="{7E6D201C-6249-47D1-914E-9B5009801163}" destId="{9AE2B2AE-996A-45A4-ADF6-F78AE9515E84}" srcOrd="1" destOrd="0" presId="urn:microsoft.com/office/officeart/2018/2/layout/IconVerticalSolidList"/>
    <dgm:cxn modelId="{9326C675-7777-4C1D-87EC-0897EAFF08F3}" type="presParOf" srcId="{7E6D201C-6249-47D1-914E-9B5009801163}" destId="{2EE6A799-AE63-4DEA-8E1B-A5460F784FE0}" srcOrd="2" destOrd="0" presId="urn:microsoft.com/office/officeart/2018/2/layout/IconVerticalSolidList"/>
    <dgm:cxn modelId="{875ED65C-3C65-40C8-A824-0A70D3A03DC6}" type="presParOf" srcId="{7E6D201C-6249-47D1-914E-9B5009801163}" destId="{D4B7BF6C-2CA7-4A87-BDB2-D93333CA8D0C}" srcOrd="3" destOrd="0" presId="urn:microsoft.com/office/officeart/2018/2/layout/IconVerticalSolidList"/>
    <dgm:cxn modelId="{0D11E85F-6E26-4922-99BA-B71DA739A6EC}" type="presParOf" srcId="{B9D49F8E-A24E-4D5D-AFDE-5573A7C93EDD}" destId="{41BFE916-DE29-41FF-BC84-B24B1E601115}" srcOrd="1" destOrd="0" presId="urn:microsoft.com/office/officeart/2018/2/layout/IconVerticalSolidList"/>
    <dgm:cxn modelId="{107313C1-EB89-4148-B66B-917EBE26EE5A}" type="presParOf" srcId="{B9D49F8E-A24E-4D5D-AFDE-5573A7C93EDD}" destId="{9901FF9D-D7F8-4B92-A5C1-7710A2C52440}" srcOrd="2" destOrd="0" presId="urn:microsoft.com/office/officeart/2018/2/layout/IconVerticalSolidList"/>
    <dgm:cxn modelId="{EA66F612-E331-4010-BE1E-FB8F4B06A64D}" type="presParOf" srcId="{9901FF9D-D7F8-4B92-A5C1-7710A2C52440}" destId="{4AEAE503-7A0E-47B1-A6EE-A1B85E8B6CD6}" srcOrd="0" destOrd="0" presId="urn:microsoft.com/office/officeart/2018/2/layout/IconVerticalSolidList"/>
    <dgm:cxn modelId="{2CD8EE5A-00A5-4FDC-9262-72BF9E73B786}" type="presParOf" srcId="{9901FF9D-D7F8-4B92-A5C1-7710A2C52440}" destId="{5651AF21-07F9-4DC8-9324-C6A34EE39DAC}" srcOrd="1" destOrd="0" presId="urn:microsoft.com/office/officeart/2018/2/layout/IconVerticalSolidList"/>
    <dgm:cxn modelId="{D5DE2435-8F05-42C5-91A0-51E4BF892A55}" type="presParOf" srcId="{9901FF9D-D7F8-4B92-A5C1-7710A2C52440}" destId="{FC0AB864-7EBF-40A8-AAC0-7BCBC5CAA6CB}" srcOrd="2" destOrd="0" presId="urn:microsoft.com/office/officeart/2018/2/layout/IconVerticalSolidList"/>
    <dgm:cxn modelId="{10A64C9D-9BAC-41B0-8CFC-1812FE96FAFA}" type="presParOf" srcId="{9901FF9D-D7F8-4B92-A5C1-7710A2C52440}" destId="{E5A66858-F20A-40B3-A524-F1C31E220B17}" srcOrd="3" destOrd="0" presId="urn:microsoft.com/office/officeart/2018/2/layout/IconVerticalSolidList"/>
    <dgm:cxn modelId="{E1963745-5E95-4300-8EB3-FBD9A1FD85DA}" type="presParOf" srcId="{B9D49F8E-A24E-4D5D-AFDE-5573A7C93EDD}" destId="{5B2675FD-5CB2-4432-B81F-1DD6E6F72EF4}" srcOrd="3" destOrd="0" presId="urn:microsoft.com/office/officeart/2018/2/layout/IconVerticalSolidList"/>
    <dgm:cxn modelId="{C4509865-B3B4-4593-B71A-2354883B4FD2}" type="presParOf" srcId="{B9D49F8E-A24E-4D5D-AFDE-5573A7C93EDD}" destId="{1BCB8110-6390-4B3D-8426-353263903B3E}" srcOrd="4" destOrd="0" presId="urn:microsoft.com/office/officeart/2018/2/layout/IconVerticalSolidList"/>
    <dgm:cxn modelId="{0FB15143-C3F2-4AE7-B768-BC42661DA8D0}" type="presParOf" srcId="{1BCB8110-6390-4B3D-8426-353263903B3E}" destId="{F395C802-1FEF-401B-94BD-963021798D6B}" srcOrd="0" destOrd="0" presId="urn:microsoft.com/office/officeart/2018/2/layout/IconVerticalSolidList"/>
    <dgm:cxn modelId="{A2B43AAC-3192-4893-A42D-95764D053217}" type="presParOf" srcId="{1BCB8110-6390-4B3D-8426-353263903B3E}" destId="{6B02DD44-7214-491A-A46E-4812698D63C5}" srcOrd="1" destOrd="0" presId="urn:microsoft.com/office/officeart/2018/2/layout/IconVerticalSolidList"/>
    <dgm:cxn modelId="{4EA95399-99DE-4055-B27C-65A6315C6665}" type="presParOf" srcId="{1BCB8110-6390-4B3D-8426-353263903B3E}" destId="{D0D5E421-75C9-487A-B08E-9D25D7887992}" srcOrd="2" destOrd="0" presId="urn:microsoft.com/office/officeart/2018/2/layout/IconVerticalSolidList"/>
    <dgm:cxn modelId="{8ED7A493-F9E0-49C0-8C4A-F2259D95015F}" type="presParOf" srcId="{1BCB8110-6390-4B3D-8426-353263903B3E}" destId="{5152383D-D85F-4AD3-B265-91C0254D7CCF}"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273EE82-6A8D-450A-9A75-4846AAD1B245}" type="doc">
      <dgm:prSet loTypeId="urn:microsoft.com/office/officeart/2016/7/layout/LinearArrowProcessNumbered" loCatId="process" qsTypeId="urn:microsoft.com/office/officeart/2005/8/quickstyle/simple1" qsCatId="simple" csTypeId="urn:microsoft.com/office/officeart/2005/8/colors/accent1_2" csCatId="accent1"/>
      <dgm:spPr/>
      <dgm:t>
        <a:bodyPr/>
        <a:lstStyle/>
        <a:p>
          <a:endParaRPr lang="en-US"/>
        </a:p>
      </dgm:t>
    </dgm:pt>
    <dgm:pt modelId="{B41420B4-B351-4D1D-B281-0C252096E8D2}">
      <dgm:prSet/>
      <dgm:spPr/>
      <dgm:t>
        <a:bodyPr/>
        <a:lstStyle/>
        <a:p>
          <a:r>
            <a:rPr lang="en-US" i="0"/>
            <a:t>In</a:t>
          </a:r>
          <a:r>
            <a:rPr lang="en-US" b="1" i="0"/>
            <a:t> </a:t>
          </a:r>
          <a:r>
            <a:rPr lang="en-US" i="0"/>
            <a:t>Geographical</a:t>
          </a:r>
          <a:r>
            <a:rPr lang="en-US" b="0" i="0"/>
            <a:t> Sub-Saharan Africa emerges as the most lucrative region, contributing significantly to both total revenue and profit. Countries like Angola, Burkina Faso, and Rwanda stand out as top performers within this region.</a:t>
          </a:r>
          <a:endParaRPr lang="en-US"/>
        </a:p>
      </dgm:t>
    </dgm:pt>
    <dgm:pt modelId="{96776531-18D8-4BAE-AF31-BEE0B53F37E4}" type="parTrans" cxnId="{6EF77258-3908-487E-867B-5C5B9A3287F8}">
      <dgm:prSet/>
      <dgm:spPr/>
      <dgm:t>
        <a:bodyPr/>
        <a:lstStyle/>
        <a:p>
          <a:endParaRPr lang="en-US"/>
        </a:p>
      </dgm:t>
    </dgm:pt>
    <dgm:pt modelId="{73C39172-7AAD-4597-90B4-DEBCAA57CB48}" type="sibTrans" cxnId="{6EF77258-3908-487E-867B-5C5B9A3287F8}">
      <dgm:prSet phldrT="1" phldr="0"/>
      <dgm:spPr/>
      <dgm:t>
        <a:bodyPr/>
        <a:lstStyle/>
        <a:p>
          <a:r>
            <a:rPr lang="en-US"/>
            <a:t>1</a:t>
          </a:r>
        </a:p>
      </dgm:t>
    </dgm:pt>
    <dgm:pt modelId="{2B7FDB17-CD7F-4C1F-80B7-937033B6C410}">
      <dgm:prSet/>
      <dgm:spPr/>
      <dgm:t>
        <a:bodyPr/>
        <a:lstStyle/>
        <a:p>
          <a:r>
            <a:rPr lang="en-US" b="0" i="0"/>
            <a:t>The analysis indicates that certain product types, such as Office Supplies and Baby Food, drive substantial revenue and profit. Focusing on these high-performing product categories can be beneficial for maximizing profitability.</a:t>
          </a:r>
          <a:endParaRPr lang="en-US"/>
        </a:p>
      </dgm:t>
    </dgm:pt>
    <dgm:pt modelId="{F35C4BF0-E6B3-4DD8-B58A-55336E629E51}" type="parTrans" cxnId="{644EF060-AAE1-4FF4-91D0-0FC307D27ACC}">
      <dgm:prSet/>
      <dgm:spPr/>
      <dgm:t>
        <a:bodyPr/>
        <a:lstStyle/>
        <a:p>
          <a:endParaRPr lang="en-US"/>
        </a:p>
      </dgm:t>
    </dgm:pt>
    <dgm:pt modelId="{AF202C7E-8835-4F68-8991-E7F9C8F82493}" type="sibTrans" cxnId="{644EF060-AAE1-4FF4-91D0-0FC307D27ACC}">
      <dgm:prSet phldrT="2" phldr="0"/>
      <dgm:spPr/>
      <dgm:t>
        <a:bodyPr/>
        <a:lstStyle/>
        <a:p>
          <a:r>
            <a:rPr lang="en-US"/>
            <a:t>2</a:t>
          </a:r>
        </a:p>
      </dgm:t>
    </dgm:pt>
    <dgm:pt modelId="{C8ED4CF0-AB35-4DCE-8A79-C68D4FE4CEFA}">
      <dgm:prSet/>
      <dgm:spPr/>
      <dgm:t>
        <a:bodyPr/>
        <a:lstStyle/>
        <a:p>
          <a:r>
            <a:rPr lang="en-US" i="0"/>
            <a:t>In Sales Channels Analysis</a:t>
          </a:r>
          <a:r>
            <a:rPr lang="en-US" b="0" i="0"/>
            <a:t> While both online and offline channels are utilized, further exploration is needed to understand which channel is more effective in generating revenue and profit. Optimizing strategies for the preferred channel can enhance overall performance.</a:t>
          </a:r>
          <a:endParaRPr lang="en-US"/>
        </a:p>
      </dgm:t>
    </dgm:pt>
    <dgm:pt modelId="{ECB9722C-3EEE-41C6-8E0C-226DA42C92E7}" type="parTrans" cxnId="{C5A714BB-2197-4699-9AA1-30F53483534F}">
      <dgm:prSet/>
      <dgm:spPr/>
      <dgm:t>
        <a:bodyPr/>
        <a:lstStyle/>
        <a:p>
          <a:endParaRPr lang="en-US"/>
        </a:p>
      </dgm:t>
    </dgm:pt>
    <dgm:pt modelId="{6778B3B6-9707-4CAE-906F-AEDD67EEFD8A}" type="sibTrans" cxnId="{C5A714BB-2197-4699-9AA1-30F53483534F}">
      <dgm:prSet phldrT="3" phldr="0"/>
      <dgm:spPr/>
      <dgm:t>
        <a:bodyPr/>
        <a:lstStyle/>
        <a:p>
          <a:r>
            <a:rPr lang="en-US"/>
            <a:t>3</a:t>
          </a:r>
        </a:p>
      </dgm:t>
    </dgm:pt>
    <dgm:pt modelId="{49CBE673-09F3-4F11-8396-77BE002D4E3B}">
      <dgm:prSet/>
      <dgm:spPr/>
      <dgm:t>
        <a:bodyPr/>
        <a:lstStyle/>
        <a:p>
          <a:r>
            <a:rPr lang="en-US" b="0" i="0"/>
            <a:t>Order priority seems to have a discernible effect on revenue and profit, suggesting that prioritizing certain orders could lead to higher profitability. Further investigation into the factors influencing order priority decisions is warranted.</a:t>
          </a:r>
          <a:endParaRPr lang="en-US"/>
        </a:p>
      </dgm:t>
    </dgm:pt>
    <dgm:pt modelId="{DDFA4CD0-2E53-4B6E-9BB9-13A8270D327B}" type="parTrans" cxnId="{21D39783-4759-45E1-BD68-6D6AA54DA002}">
      <dgm:prSet/>
      <dgm:spPr/>
      <dgm:t>
        <a:bodyPr/>
        <a:lstStyle/>
        <a:p>
          <a:endParaRPr lang="en-US"/>
        </a:p>
      </dgm:t>
    </dgm:pt>
    <dgm:pt modelId="{9BCF8208-7138-4386-AB29-71AAAFCEEA4C}" type="sibTrans" cxnId="{21D39783-4759-45E1-BD68-6D6AA54DA002}">
      <dgm:prSet phldrT="4" phldr="0"/>
      <dgm:spPr/>
      <dgm:t>
        <a:bodyPr/>
        <a:lstStyle/>
        <a:p>
          <a:r>
            <a:rPr lang="en-US"/>
            <a:t>4</a:t>
          </a:r>
        </a:p>
      </dgm:t>
    </dgm:pt>
    <dgm:pt modelId="{E3022770-58EF-4CFF-BF7C-11BCDD72F22D}">
      <dgm:prSet/>
      <dgm:spPr/>
      <dgm:t>
        <a:bodyPr/>
        <a:lstStyle/>
        <a:p>
          <a:r>
            <a:rPr lang="en-US" b="0" i="0"/>
            <a:t>Despite the strong performance in certain regions and product categories, there is still potential for growth. Exploring new markets, diversifying product offerings, and optimizing sales channels and order management processes can further enhance profitability.</a:t>
          </a:r>
          <a:endParaRPr lang="en-US"/>
        </a:p>
      </dgm:t>
    </dgm:pt>
    <dgm:pt modelId="{4A73487A-A8C2-49C9-AA54-3740462A381F}" type="parTrans" cxnId="{7C30B43B-A911-4EC3-A269-93A5B16CF271}">
      <dgm:prSet/>
      <dgm:spPr/>
      <dgm:t>
        <a:bodyPr/>
        <a:lstStyle/>
        <a:p>
          <a:endParaRPr lang="en-US"/>
        </a:p>
      </dgm:t>
    </dgm:pt>
    <dgm:pt modelId="{6234EAC0-15EE-4120-A444-A67C96727A6D}" type="sibTrans" cxnId="{7C30B43B-A911-4EC3-A269-93A5B16CF271}">
      <dgm:prSet phldrT="5" phldr="0"/>
      <dgm:spPr/>
      <dgm:t>
        <a:bodyPr/>
        <a:lstStyle/>
        <a:p>
          <a:r>
            <a:rPr lang="en-US"/>
            <a:t>5</a:t>
          </a:r>
        </a:p>
      </dgm:t>
    </dgm:pt>
    <dgm:pt modelId="{49FB7C80-892C-4F75-8B5B-A64CD97AFE08}" type="pres">
      <dgm:prSet presAssocID="{E273EE82-6A8D-450A-9A75-4846AAD1B245}" presName="linearFlow" presStyleCnt="0">
        <dgm:presLayoutVars>
          <dgm:dir/>
          <dgm:animLvl val="lvl"/>
          <dgm:resizeHandles val="exact"/>
        </dgm:presLayoutVars>
      </dgm:prSet>
      <dgm:spPr/>
    </dgm:pt>
    <dgm:pt modelId="{D74B81A2-FDAA-4839-BDB4-6B67C6B84E0F}" type="pres">
      <dgm:prSet presAssocID="{B41420B4-B351-4D1D-B281-0C252096E8D2}" presName="compositeNode" presStyleCnt="0"/>
      <dgm:spPr/>
    </dgm:pt>
    <dgm:pt modelId="{42D1E047-9A51-4160-B1A6-FAE4F41A293D}" type="pres">
      <dgm:prSet presAssocID="{B41420B4-B351-4D1D-B281-0C252096E8D2}" presName="parTx" presStyleLbl="node1" presStyleIdx="0" presStyleCnt="0">
        <dgm:presLayoutVars>
          <dgm:chMax val="0"/>
          <dgm:chPref val="0"/>
          <dgm:bulletEnabled val="1"/>
        </dgm:presLayoutVars>
      </dgm:prSet>
      <dgm:spPr/>
    </dgm:pt>
    <dgm:pt modelId="{495285B6-622F-4C42-8F3D-31D20929534D}" type="pres">
      <dgm:prSet presAssocID="{B41420B4-B351-4D1D-B281-0C252096E8D2}" presName="parSh" presStyleCnt="0"/>
      <dgm:spPr/>
    </dgm:pt>
    <dgm:pt modelId="{7DD769A7-925E-45D7-AEBE-26AFFCDF6BEB}" type="pres">
      <dgm:prSet presAssocID="{B41420B4-B351-4D1D-B281-0C252096E8D2}" presName="lineNode" presStyleLbl="alignAccFollowNode1" presStyleIdx="0" presStyleCnt="15"/>
      <dgm:spPr/>
    </dgm:pt>
    <dgm:pt modelId="{157EB102-4B1C-4BA2-80A9-C3BB3C699A56}" type="pres">
      <dgm:prSet presAssocID="{B41420B4-B351-4D1D-B281-0C252096E8D2}" presName="lineArrowNode" presStyleLbl="alignAccFollowNode1" presStyleIdx="1" presStyleCnt="15"/>
      <dgm:spPr/>
    </dgm:pt>
    <dgm:pt modelId="{67686444-0C48-4AB6-843D-BFEA34D29AA4}" type="pres">
      <dgm:prSet presAssocID="{73C39172-7AAD-4597-90B4-DEBCAA57CB48}" presName="sibTransNodeCircle" presStyleLbl="alignNode1" presStyleIdx="0" presStyleCnt="5">
        <dgm:presLayoutVars>
          <dgm:chMax val="0"/>
          <dgm:bulletEnabled/>
        </dgm:presLayoutVars>
      </dgm:prSet>
      <dgm:spPr/>
    </dgm:pt>
    <dgm:pt modelId="{A98BAF37-7CF6-4F3E-B3BE-94A7093FB7A0}" type="pres">
      <dgm:prSet presAssocID="{73C39172-7AAD-4597-90B4-DEBCAA57CB48}" presName="spacerBetweenCircleAndCallout" presStyleCnt="0">
        <dgm:presLayoutVars/>
      </dgm:prSet>
      <dgm:spPr/>
    </dgm:pt>
    <dgm:pt modelId="{FA8C3B31-5985-41C5-84A2-1BD813C7662A}" type="pres">
      <dgm:prSet presAssocID="{B41420B4-B351-4D1D-B281-0C252096E8D2}" presName="nodeText" presStyleLbl="alignAccFollowNode1" presStyleIdx="2" presStyleCnt="15">
        <dgm:presLayoutVars>
          <dgm:bulletEnabled val="1"/>
        </dgm:presLayoutVars>
      </dgm:prSet>
      <dgm:spPr/>
    </dgm:pt>
    <dgm:pt modelId="{DDB0304C-D603-4DE6-BA9F-FAB83AE5F448}" type="pres">
      <dgm:prSet presAssocID="{73C39172-7AAD-4597-90B4-DEBCAA57CB48}" presName="sibTransComposite" presStyleCnt="0"/>
      <dgm:spPr/>
    </dgm:pt>
    <dgm:pt modelId="{1D9F8DE6-4116-4399-A014-DC5934A48BF2}" type="pres">
      <dgm:prSet presAssocID="{2B7FDB17-CD7F-4C1F-80B7-937033B6C410}" presName="compositeNode" presStyleCnt="0"/>
      <dgm:spPr/>
    </dgm:pt>
    <dgm:pt modelId="{577DE78D-D1E8-4390-BAC6-727AC8D4C33B}" type="pres">
      <dgm:prSet presAssocID="{2B7FDB17-CD7F-4C1F-80B7-937033B6C410}" presName="parTx" presStyleLbl="node1" presStyleIdx="0" presStyleCnt="0">
        <dgm:presLayoutVars>
          <dgm:chMax val="0"/>
          <dgm:chPref val="0"/>
          <dgm:bulletEnabled val="1"/>
        </dgm:presLayoutVars>
      </dgm:prSet>
      <dgm:spPr/>
    </dgm:pt>
    <dgm:pt modelId="{050D1674-63C3-4534-BDCA-B20347ABCFBB}" type="pres">
      <dgm:prSet presAssocID="{2B7FDB17-CD7F-4C1F-80B7-937033B6C410}" presName="parSh" presStyleCnt="0"/>
      <dgm:spPr/>
    </dgm:pt>
    <dgm:pt modelId="{DC657503-2B81-41E7-B4C3-BCCB96AA7F37}" type="pres">
      <dgm:prSet presAssocID="{2B7FDB17-CD7F-4C1F-80B7-937033B6C410}" presName="lineNode" presStyleLbl="alignAccFollowNode1" presStyleIdx="3" presStyleCnt="15"/>
      <dgm:spPr/>
    </dgm:pt>
    <dgm:pt modelId="{7B5D90CA-9074-4BD2-8149-772A87E75A3A}" type="pres">
      <dgm:prSet presAssocID="{2B7FDB17-CD7F-4C1F-80B7-937033B6C410}" presName="lineArrowNode" presStyleLbl="alignAccFollowNode1" presStyleIdx="4" presStyleCnt="15"/>
      <dgm:spPr/>
    </dgm:pt>
    <dgm:pt modelId="{C46B408A-7846-4B52-BF21-7A8C23B0CF25}" type="pres">
      <dgm:prSet presAssocID="{AF202C7E-8835-4F68-8991-E7F9C8F82493}" presName="sibTransNodeCircle" presStyleLbl="alignNode1" presStyleIdx="1" presStyleCnt="5">
        <dgm:presLayoutVars>
          <dgm:chMax val="0"/>
          <dgm:bulletEnabled/>
        </dgm:presLayoutVars>
      </dgm:prSet>
      <dgm:spPr/>
    </dgm:pt>
    <dgm:pt modelId="{C4877BF2-A0C0-4AE8-862C-193B30FF2F20}" type="pres">
      <dgm:prSet presAssocID="{AF202C7E-8835-4F68-8991-E7F9C8F82493}" presName="spacerBetweenCircleAndCallout" presStyleCnt="0">
        <dgm:presLayoutVars/>
      </dgm:prSet>
      <dgm:spPr/>
    </dgm:pt>
    <dgm:pt modelId="{7AF410E4-8E44-409D-9442-1AF32D1B9AEB}" type="pres">
      <dgm:prSet presAssocID="{2B7FDB17-CD7F-4C1F-80B7-937033B6C410}" presName="nodeText" presStyleLbl="alignAccFollowNode1" presStyleIdx="5" presStyleCnt="15">
        <dgm:presLayoutVars>
          <dgm:bulletEnabled val="1"/>
        </dgm:presLayoutVars>
      </dgm:prSet>
      <dgm:spPr/>
    </dgm:pt>
    <dgm:pt modelId="{52CEAB9B-BFBA-4832-9032-CE0D5D43DAF3}" type="pres">
      <dgm:prSet presAssocID="{AF202C7E-8835-4F68-8991-E7F9C8F82493}" presName="sibTransComposite" presStyleCnt="0"/>
      <dgm:spPr/>
    </dgm:pt>
    <dgm:pt modelId="{6F32172F-A2A1-48F7-BCF8-62415C0C7EB7}" type="pres">
      <dgm:prSet presAssocID="{C8ED4CF0-AB35-4DCE-8A79-C68D4FE4CEFA}" presName="compositeNode" presStyleCnt="0"/>
      <dgm:spPr/>
    </dgm:pt>
    <dgm:pt modelId="{5D0F6A0D-4BD0-4C79-BB12-FD1DAAB3069E}" type="pres">
      <dgm:prSet presAssocID="{C8ED4CF0-AB35-4DCE-8A79-C68D4FE4CEFA}" presName="parTx" presStyleLbl="node1" presStyleIdx="0" presStyleCnt="0">
        <dgm:presLayoutVars>
          <dgm:chMax val="0"/>
          <dgm:chPref val="0"/>
          <dgm:bulletEnabled val="1"/>
        </dgm:presLayoutVars>
      </dgm:prSet>
      <dgm:spPr/>
    </dgm:pt>
    <dgm:pt modelId="{10AD3720-86CF-4234-988B-CEAFA330FB95}" type="pres">
      <dgm:prSet presAssocID="{C8ED4CF0-AB35-4DCE-8A79-C68D4FE4CEFA}" presName="parSh" presStyleCnt="0"/>
      <dgm:spPr/>
    </dgm:pt>
    <dgm:pt modelId="{C3B3706E-A4CA-4666-BC89-3DDD74D49999}" type="pres">
      <dgm:prSet presAssocID="{C8ED4CF0-AB35-4DCE-8A79-C68D4FE4CEFA}" presName="lineNode" presStyleLbl="alignAccFollowNode1" presStyleIdx="6" presStyleCnt="15"/>
      <dgm:spPr/>
    </dgm:pt>
    <dgm:pt modelId="{4F1DB7BB-89B4-4D10-A61C-2163683C1945}" type="pres">
      <dgm:prSet presAssocID="{C8ED4CF0-AB35-4DCE-8A79-C68D4FE4CEFA}" presName="lineArrowNode" presStyleLbl="alignAccFollowNode1" presStyleIdx="7" presStyleCnt="15"/>
      <dgm:spPr/>
    </dgm:pt>
    <dgm:pt modelId="{A115EAB4-67AA-4446-A39B-7EE62AC89B82}" type="pres">
      <dgm:prSet presAssocID="{6778B3B6-9707-4CAE-906F-AEDD67EEFD8A}" presName="sibTransNodeCircle" presStyleLbl="alignNode1" presStyleIdx="2" presStyleCnt="5">
        <dgm:presLayoutVars>
          <dgm:chMax val="0"/>
          <dgm:bulletEnabled/>
        </dgm:presLayoutVars>
      </dgm:prSet>
      <dgm:spPr/>
    </dgm:pt>
    <dgm:pt modelId="{57D6A9BE-D76E-486D-97EB-EC54D83B844D}" type="pres">
      <dgm:prSet presAssocID="{6778B3B6-9707-4CAE-906F-AEDD67EEFD8A}" presName="spacerBetweenCircleAndCallout" presStyleCnt="0">
        <dgm:presLayoutVars/>
      </dgm:prSet>
      <dgm:spPr/>
    </dgm:pt>
    <dgm:pt modelId="{78355B90-272F-469E-AFF1-7DC74A684709}" type="pres">
      <dgm:prSet presAssocID="{C8ED4CF0-AB35-4DCE-8A79-C68D4FE4CEFA}" presName="nodeText" presStyleLbl="alignAccFollowNode1" presStyleIdx="8" presStyleCnt="15">
        <dgm:presLayoutVars>
          <dgm:bulletEnabled val="1"/>
        </dgm:presLayoutVars>
      </dgm:prSet>
      <dgm:spPr/>
    </dgm:pt>
    <dgm:pt modelId="{CA857FC4-C3D9-47A1-B511-733DA8C10F3F}" type="pres">
      <dgm:prSet presAssocID="{6778B3B6-9707-4CAE-906F-AEDD67EEFD8A}" presName="sibTransComposite" presStyleCnt="0"/>
      <dgm:spPr/>
    </dgm:pt>
    <dgm:pt modelId="{E5863896-35B0-467E-BBD3-8D9A4ECED4B0}" type="pres">
      <dgm:prSet presAssocID="{49CBE673-09F3-4F11-8396-77BE002D4E3B}" presName="compositeNode" presStyleCnt="0"/>
      <dgm:spPr/>
    </dgm:pt>
    <dgm:pt modelId="{DB634794-4695-4F3E-BD98-5FBBA955AF12}" type="pres">
      <dgm:prSet presAssocID="{49CBE673-09F3-4F11-8396-77BE002D4E3B}" presName="parTx" presStyleLbl="node1" presStyleIdx="0" presStyleCnt="0">
        <dgm:presLayoutVars>
          <dgm:chMax val="0"/>
          <dgm:chPref val="0"/>
          <dgm:bulletEnabled val="1"/>
        </dgm:presLayoutVars>
      </dgm:prSet>
      <dgm:spPr/>
    </dgm:pt>
    <dgm:pt modelId="{DB2B308C-B8D4-4B59-8925-A01592C2BCDC}" type="pres">
      <dgm:prSet presAssocID="{49CBE673-09F3-4F11-8396-77BE002D4E3B}" presName="parSh" presStyleCnt="0"/>
      <dgm:spPr/>
    </dgm:pt>
    <dgm:pt modelId="{6F4B2CB7-A282-46A4-A560-5777AE798C06}" type="pres">
      <dgm:prSet presAssocID="{49CBE673-09F3-4F11-8396-77BE002D4E3B}" presName="lineNode" presStyleLbl="alignAccFollowNode1" presStyleIdx="9" presStyleCnt="15"/>
      <dgm:spPr/>
    </dgm:pt>
    <dgm:pt modelId="{D85A88BA-85F6-4BAA-9BA2-1596D0B61DAD}" type="pres">
      <dgm:prSet presAssocID="{49CBE673-09F3-4F11-8396-77BE002D4E3B}" presName="lineArrowNode" presStyleLbl="alignAccFollowNode1" presStyleIdx="10" presStyleCnt="15"/>
      <dgm:spPr/>
    </dgm:pt>
    <dgm:pt modelId="{EA4EE22E-A9C3-485D-A16F-B3C6A6EEB65C}" type="pres">
      <dgm:prSet presAssocID="{9BCF8208-7138-4386-AB29-71AAAFCEEA4C}" presName="sibTransNodeCircle" presStyleLbl="alignNode1" presStyleIdx="3" presStyleCnt="5">
        <dgm:presLayoutVars>
          <dgm:chMax val="0"/>
          <dgm:bulletEnabled/>
        </dgm:presLayoutVars>
      </dgm:prSet>
      <dgm:spPr/>
    </dgm:pt>
    <dgm:pt modelId="{ADE42310-A1BD-4313-8569-72B8BB55C217}" type="pres">
      <dgm:prSet presAssocID="{9BCF8208-7138-4386-AB29-71AAAFCEEA4C}" presName="spacerBetweenCircleAndCallout" presStyleCnt="0">
        <dgm:presLayoutVars/>
      </dgm:prSet>
      <dgm:spPr/>
    </dgm:pt>
    <dgm:pt modelId="{2518C218-6781-47B7-AF08-45D4989DC002}" type="pres">
      <dgm:prSet presAssocID="{49CBE673-09F3-4F11-8396-77BE002D4E3B}" presName="nodeText" presStyleLbl="alignAccFollowNode1" presStyleIdx="11" presStyleCnt="15">
        <dgm:presLayoutVars>
          <dgm:bulletEnabled val="1"/>
        </dgm:presLayoutVars>
      </dgm:prSet>
      <dgm:spPr/>
    </dgm:pt>
    <dgm:pt modelId="{3E07B126-7C75-4518-BED2-5EDCF5C92E50}" type="pres">
      <dgm:prSet presAssocID="{9BCF8208-7138-4386-AB29-71AAAFCEEA4C}" presName="sibTransComposite" presStyleCnt="0"/>
      <dgm:spPr/>
    </dgm:pt>
    <dgm:pt modelId="{5AEED2A0-BE15-4B77-A337-3DE9437140A3}" type="pres">
      <dgm:prSet presAssocID="{E3022770-58EF-4CFF-BF7C-11BCDD72F22D}" presName="compositeNode" presStyleCnt="0"/>
      <dgm:spPr/>
    </dgm:pt>
    <dgm:pt modelId="{1C3502A0-1886-4857-B089-B0FF1C89BA7D}" type="pres">
      <dgm:prSet presAssocID="{E3022770-58EF-4CFF-BF7C-11BCDD72F22D}" presName="parTx" presStyleLbl="node1" presStyleIdx="0" presStyleCnt="0">
        <dgm:presLayoutVars>
          <dgm:chMax val="0"/>
          <dgm:chPref val="0"/>
          <dgm:bulletEnabled val="1"/>
        </dgm:presLayoutVars>
      </dgm:prSet>
      <dgm:spPr/>
    </dgm:pt>
    <dgm:pt modelId="{42374CD0-E6D3-4DE4-86CF-9F1E68F1E38A}" type="pres">
      <dgm:prSet presAssocID="{E3022770-58EF-4CFF-BF7C-11BCDD72F22D}" presName="parSh" presStyleCnt="0"/>
      <dgm:spPr/>
    </dgm:pt>
    <dgm:pt modelId="{FBB68599-2B0C-4BE2-A9B5-6D5F59A5CF01}" type="pres">
      <dgm:prSet presAssocID="{E3022770-58EF-4CFF-BF7C-11BCDD72F22D}" presName="lineNode" presStyleLbl="alignAccFollowNode1" presStyleIdx="12" presStyleCnt="15"/>
      <dgm:spPr/>
    </dgm:pt>
    <dgm:pt modelId="{643F490C-1146-4636-A015-2B8802191FC3}" type="pres">
      <dgm:prSet presAssocID="{E3022770-58EF-4CFF-BF7C-11BCDD72F22D}" presName="lineArrowNode" presStyleLbl="alignAccFollowNode1" presStyleIdx="13" presStyleCnt="15"/>
      <dgm:spPr/>
    </dgm:pt>
    <dgm:pt modelId="{15720B11-70A2-407E-B265-8408A5F769E1}" type="pres">
      <dgm:prSet presAssocID="{6234EAC0-15EE-4120-A444-A67C96727A6D}" presName="sibTransNodeCircle" presStyleLbl="alignNode1" presStyleIdx="4" presStyleCnt="5">
        <dgm:presLayoutVars>
          <dgm:chMax val="0"/>
          <dgm:bulletEnabled/>
        </dgm:presLayoutVars>
      </dgm:prSet>
      <dgm:spPr/>
    </dgm:pt>
    <dgm:pt modelId="{AD8143F5-9754-4190-A49D-6819B0AB4397}" type="pres">
      <dgm:prSet presAssocID="{6234EAC0-15EE-4120-A444-A67C96727A6D}" presName="spacerBetweenCircleAndCallout" presStyleCnt="0">
        <dgm:presLayoutVars/>
      </dgm:prSet>
      <dgm:spPr/>
    </dgm:pt>
    <dgm:pt modelId="{D92E5F6D-031D-4E30-B52C-7F9541E2DDA7}" type="pres">
      <dgm:prSet presAssocID="{E3022770-58EF-4CFF-BF7C-11BCDD72F22D}" presName="nodeText" presStyleLbl="alignAccFollowNode1" presStyleIdx="14" presStyleCnt="15">
        <dgm:presLayoutVars>
          <dgm:bulletEnabled val="1"/>
        </dgm:presLayoutVars>
      </dgm:prSet>
      <dgm:spPr/>
    </dgm:pt>
  </dgm:ptLst>
  <dgm:cxnLst>
    <dgm:cxn modelId="{596A6F10-DB19-40A3-89AD-1AC0D5621D45}" type="presOf" srcId="{AF202C7E-8835-4F68-8991-E7F9C8F82493}" destId="{C46B408A-7846-4B52-BF21-7A8C23B0CF25}" srcOrd="0" destOrd="0" presId="urn:microsoft.com/office/officeart/2016/7/layout/LinearArrowProcessNumbered"/>
    <dgm:cxn modelId="{5CE5B42A-D667-4CED-87AA-A46E7E4EC06C}" type="presOf" srcId="{B41420B4-B351-4D1D-B281-0C252096E8D2}" destId="{FA8C3B31-5985-41C5-84A2-1BD813C7662A}" srcOrd="0" destOrd="0" presId="urn:microsoft.com/office/officeart/2016/7/layout/LinearArrowProcessNumbered"/>
    <dgm:cxn modelId="{BC492E31-9013-4833-862E-C7F90C8AFEFB}" type="presOf" srcId="{73C39172-7AAD-4597-90B4-DEBCAA57CB48}" destId="{67686444-0C48-4AB6-843D-BFEA34D29AA4}" srcOrd="0" destOrd="0" presId="urn:microsoft.com/office/officeart/2016/7/layout/LinearArrowProcessNumbered"/>
    <dgm:cxn modelId="{E61DD13A-4B31-4604-A58B-C3E7549522BF}" type="presOf" srcId="{E3022770-58EF-4CFF-BF7C-11BCDD72F22D}" destId="{D92E5F6D-031D-4E30-B52C-7F9541E2DDA7}" srcOrd="0" destOrd="0" presId="urn:microsoft.com/office/officeart/2016/7/layout/LinearArrowProcessNumbered"/>
    <dgm:cxn modelId="{7C30B43B-A911-4EC3-A269-93A5B16CF271}" srcId="{E273EE82-6A8D-450A-9A75-4846AAD1B245}" destId="{E3022770-58EF-4CFF-BF7C-11BCDD72F22D}" srcOrd="4" destOrd="0" parTransId="{4A73487A-A8C2-49C9-AA54-3740462A381F}" sibTransId="{6234EAC0-15EE-4120-A444-A67C96727A6D}"/>
    <dgm:cxn modelId="{EC89065B-475B-4C3F-B5E8-C71CF59F2F64}" type="presOf" srcId="{9BCF8208-7138-4386-AB29-71AAAFCEEA4C}" destId="{EA4EE22E-A9C3-485D-A16F-B3C6A6EEB65C}" srcOrd="0" destOrd="0" presId="urn:microsoft.com/office/officeart/2016/7/layout/LinearArrowProcessNumbered"/>
    <dgm:cxn modelId="{644EF060-AAE1-4FF4-91D0-0FC307D27ACC}" srcId="{E273EE82-6A8D-450A-9A75-4846AAD1B245}" destId="{2B7FDB17-CD7F-4C1F-80B7-937033B6C410}" srcOrd="1" destOrd="0" parTransId="{F35C4BF0-E6B3-4DD8-B58A-55336E629E51}" sibTransId="{AF202C7E-8835-4F68-8991-E7F9C8F82493}"/>
    <dgm:cxn modelId="{3B246563-58D7-45A6-B264-0CCFAB8F9C18}" type="presOf" srcId="{6778B3B6-9707-4CAE-906F-AEDD67EEFD8A}" destId="{A115EAB4-67AA-4446-A39B-7EE62AC89B82}" srcOrd="0" destOrd="0" presId="urn:microsoft.com/office/officeart/2016/7/layout/LinearArrowProcessNumbered"/>
    <dgm:cxn modelId="{C4814B43-9A43-410D-9064-2DF5CAB8C407}" type="presOf" srcId="{6234EAC0-15EE-4120-A444-A67C96727A6D}" destId="{15720B11-70A2-407E-B265-8408A5F769E1}" srcOrd="0" destOrd="0" presId="urn:microsoft.com/office/officeart/2016/7/layout/LinearArrowProcessNumbered"/>
    <dgm:cxn modelId="{33D19E73-5301-4681-A88B-474302258AB6}" type="presOf" srcId="{49CBE673-09F3-4F11-8396-77BE002D4E3B}" destId="{2518C218-6781-47B7-AF08-45D4989DC002}" srcOrd="0" destOrd="0" presId="urn:microsoft.com/office/officeart/2016/7/layout/LinearArrowProcessNumbered"/>
    <dgm:cxn modelId="{7E938677-DD2F-46DA-8624-9A6D95A92901}" type="presOf" srcId="{E273EE82-6A8D-450A-9A75-4846AAD1B245}" destId="{49FB7C80-892C-4F75-8B5B-A64CD97AFE08}" srcOrd="0" destOrd="0" presId="urn:microsoft.com/office/officeart/2016/7/layout/LinearArrowProcessNumbered"/>
    <dgm:cxn modelId="{6EF77258-3908-487E-867B-5C5B9A3287F8}" srcId="{E273EE82-6A8D-450A-9A75-4846AAD1B245}" destId="{B41420B4-B351-4D1D-B281-0C252096E8D2}" srcOrd="0" destOrd="0" parTransId="{96776531-18D8-4BAE-AF31-BEE0B53F37E4}" sibTransId="{73C39172-7AAD-4597-90B4-DEBCAA57CB48}"/>
    <dgm:cxn modelId="{21D39783-4759-45E1-BD68-6D6AA54DA002}" srcId="{E273EE82-6A8D-450A-9A75-4846AAD1B245}" destId="{49CBE673-09F3-4F11-8396-77BE002D4E3B}" srcOrd="3" destOrd="0" parTransId="{DDFA4CD0-2E53-4B6E-9BB9-13A8270D327B}" sibTransId="{9BCF8208-7138-4386-AB29-71AAAFCEEA4C}"/>
    <dgm:cxn modelId="{C5A714BB-2197-4699-9AA1-30F53483534F}" srcId="{E273EE82-6A8D-450A-9A75-4846AAD1B245}" destId="{C8ED4CF0-AB35-4DCE-8A79-C68D4FE4CEFA}" srcOrd="2" destOrd="0" parTransId="{ECB9722C-3EEE-41C6-8E0C-226DA42C92E7}" sibTransId="{6778B3B6-9707-4CAE-906F-AEDD67EEFD8A}"/>
    <dgm:cxn modelId="{62F742D7-DB2D-4AF1-A867-ABDA2A9BC769}" type="presOf" srcId="{2B7FDB17-CD7F-4C1F-80B7-937033B6C410}" destId="{7AF410E4-8E44-409D-9442-1AF32D1B9AEB}" srcOrd="0" destOrd="0" presId="urn:microsoft.com/office/officeart/2016/7/layout/LinearArrowProcessNumbered"/>
    <dgm:cxn modelId="{755ED2FA-E6A4-4212-B937-A16DC91A2DD1}" type="presOf" srcId="{C8ED4CF0-AB35-4DCE-8A79-C68D4FE4CEFA}" destId="{78355B90-272F-469E-AFF1-7DC74A684709}" srcOrd="0" destOrd="0" presId="urn:microsoft.com/office/officeart/2016/7/layout/LinearArrowProcessNumbered"/>
    <dgm:cxn modelId="{518904A5-99CA-44F3-8EF2-FB541846CAF2}" type="presParOf" srcId="{49FB7C80-892C-4F75-8B5B-A64CD97AFE08}" destId="{D74B81A2-FDAA-4839-BDB4-6B67C6B84E0F}" srcOrd="0" destOrd="0" presId="urn:microsoft.com/office/officeart/2016/7/layout/LinearArrowProcessNumbered"/>
    <dgm:cxn modelId="{F07D2D0C-3E0C-476B-B374-D28E51D82B1A}" type="presParOf" srcId="{D74B81A2-FDAA-4839-BDB4-6B67C6B84E0F}" destId="{42D1E047-9A51-4160-B1A6-FAE4F41A293D}" srcOrd="0" destOrd="0" presId="urn:microsoft.com/office/officeart/2016/7/layout/LinearArrowProcessNumbered"/>
    <dgm:cxn modelId="{9DF397B3-2AE0-4ED1-B0E4-CAC3A7416B47}" type="presParOf" srcId="{D74B81A2-FDAA-4839-BDB4-6B67C6B84E0F}" destId="{495285B6-622F-4C42-8F3D-31D20929534D}" srcOrd="1" destOrd="0" presId="urn:microsoft.com/office/officeart/2016/7/layout/LinearArrowProcessNumbered"/>
    <dgm:cxn modelId="{962FA3AC-D5E7-4865-AE87-ECC0BED82A2E}" type="presParOf" srcId="{495285B6-622F-4C42-8F3D-31D20929534D}" destId="{7DD769A7-925E-45D7-AEBE-26AFFCDF6BEB}" srcOrd="0" destOrd="0" presId="urn:microsoft.com/office/officeart/2016/7/layout/LinearArrowProcessNumbered"/>
    <dgm:cxn modelId="{57A7BCEF-0318-4A1F-88F8-173E80696E2C}" type="presParOf" srcId="{495285B6-622F-4C42-8F3D-31D20929534D}" destId="{157EB102-4B1C-4BA2-80A9-C3BB3C699A56}" srcOrd="1" destOrd="0" presId="urn:microsoft.com/office/officeart/2016/7/layout/LinearArrowProcessNumbered"/>
    <dgm:cxn modelId="{84727608-72D7-4D54-B6F7-34DACC075254}" type="presParOf" srcId="{495285B6-622F-4C42-8F3D-31D20929534D}" destId="{67686444-0C48-4AB6-843D-BFEA34D29AA4}" srcOrd="2" destOrd="0" presId="urn:microsoft.com/office/officeart/2016/7/layout/LinearArrowProcessNumbered"/>
    <dgm:cxn modelId="{2B738BE2-17B4-4E37-8819-B99CB578B4FE}" type="presParOf" srcId="{495285B6-622F-4C42-8F3D-31D20929534D}" destId="{A98BAF37-7CF6-4F3E-B3BE-94A7093FB7A0}" srcOrd="3" destOrd="0" presId="urn:microsoft.com/office/officeart/2016/7/layout/LinearArrowProcessNumbered"/>
    <dgm:cxn modelId="{C5022564-591D-4CF5-AC2E-623EF2BA369C}" type="presParOf" srcId="{D74B81A2-FDAA-4839-BDB4-6B67C6B84E0F}" destId="{FA8C3B31-5985-41C5-84A2-1BD813C7662A}" srcOrd="2" destOrd="0" presId="urn:microsoft.com/office/officeart/2016/7/layout/LinearArrowProcessNumbered"/>
    <dgm:cxn modelId="{8192CFA8-167A-46CD-83CF-E937AA5F0D4C}" type="presParOf" srcId="{49FB7C80-892C-4F75-8B5B-A64CD97AFE08}" destId="{DDB0304C-D603-4DE6-BA9F-FAB83AE5F448}" srcOrd="1" destOrd="0" presId="urn:microsoft.com/office/officeart/2016/7/layout/LinearArrowProcessNumbered"/>
    <dgm:cxn modelId="{10C7D74E-8D8C-49E0-A11B-A24CE2E3B306}" type="presParOf" srcId="{49FB7C80-892C-4F75-8B5B-A64CD97AFE08}" destId="{1D9F8DE6-4116-4399-A014-DC5934A48BF2}" srcOrd="2" destOrd="0" presId="urn:microsoft.com/office/officeart/2016/7/layout/LinearArrowProcessNumbered"/>
    <dgm:cxn modelId="{F9BAF333-90A6-4D95-A9FB-E661DCC6C2C4}" type="presParOf" srcId="{1D9F8DE6-4116-4399-A014-DC5934A48BF2}" destId="{577DE78D-D1E8-4390-BAC6-727AC8D4C33B}" srcOrd="0" destOrd="0" presId="urn:microsoft.com/office/officeart/2016/7/layout/LinearArrowProcessNumbered"/>
    <dgm:cxn modelId="{9A98B6BE-3CCB-4EF0-834A-6FBF7EA7F52A}" type="presParOf" srcId="{1D9F8DE6-4116-4399-A014-DC5934A48BF2}" destId="{050D1674-63C3-4534-BDCA-B20347ABCFBB}" srcOrd="1" destOrd="0" presId="urn:microsoft.com/office/officeart/2016/7/layout/LinearArrowProcessNumbered"/>
    <dgm:cxn modelId="{AC332D7C-7DBE-465C-B6B1-37E1778635D3}" type="presParOf" srcId="{050D1674-63C3-4534-BDCA-B20347ABCFBB}" destId="{DC657503-2B81-41E7-B4C3-BCCB96AA7F37}" srcOrd="0" destOrd="0" presId="urn:microsoft.com/office/officeart/2016/7/layout/LinearArrowProcessNumbered"/>
    <dgm:cxn modelId="{0CF0328D-3F68-40D4-9E37-8023459B4307}" type="presParOf" srcId="{050D1674-63C3-4534-BDCA-B20347ABCFBB}" destId="{7B5D90CA-9074-4BD2-8149-772A87E75A3A}" srcOrd="1" destOrd="0" presId="urn:microsoft.com/office/officeart/2016/7/layout/LinearArrowProcessNumbered"/>
    <dgm:cxn modelId="{FE595C8D-BC56-497E-8808-3249F1F0B8CA}" type="presParOf" srcId="{050D1674-63C3-4534-BDCA-B20347ABCFBB}" destId="{C46B408A-7846-4B52-BF21-7A8C23B0CF25}" srcOrd="2" destOrd="0" presId="urn:microsoft.com/office/officeart/2016/7/layout/LinearArrowProcessNumbered"/>
    <dgm:cxn modelId="{516AF75F-444D-43CC-AEEF-7AD8DBC97BED}" type="presParOf" srcId="{050D1674-63C3-4534-BDCA-B20347ABCFBB}" destId="{C4877BF2-A0C0-4AE8-862C-193B30FF2F20}" srcOrd="3" destOrd="0" presId="urn:microsoft.com/office/officeart/2016/7/layout/LinearArrowProcessNumbered"/>
    <dgm:cxn modelId="{CBFD0F86-3DE6-4AC4-8696-52BE3F7AA759}" type="presParOf" srcId="{1D9F8DE6-4116-4399-A014-DC5934A48BF2}" destId="{7AF410E4-8E44-409D-9442-1AF32D1B9AEB}" srcOrd="2" destOrd="0" presId="urn:microsoft.com/office/officeart/2016/7/layout/LinearArrowProcessNumbered"/>
    <dgm:cxn modelId="{DA315D11-E0A5-4ACA-80D9-FD60DBDE7844}" type="presParOf" srcId="{49FB7C80-892C-4F75-8B5B-A64CD97AFE08}" destId="{52CEAB9B-BFBA-4832-9032-CE0D5D43DAF3}" srcOrd="3" destOrd="0" presId="urn:microsoft.com/office/officeart/2016/7/layout/LinearArrowProcessNumbered"/>
    <dgm:cxn modelId="{0F1EBD18-75D6-49E4-A309-2EB9F004DCC2}" type="presParOf" srcId="{49FB7C80-892C-4F75-8B5B-A64CD97AFE08}" destId="{6F32172F-A2A1-48F7-BCF8-62415C0C7EB7}" srcOrd="4" destOrd="0" presId="urn:microsoft.com/office/officeart/2016/7/layout/LinearArrowProcessNumbered"/>
    <dgm:cxn modelId="{5F0D9116-6233-4385-BB71-879DDB70F851}" type="presParOf" srcId="{6F32172F-A2A1-48F7-BCF8-62415C0C7EB7}" destId="{5D0F6A0D-4BD0-4C79-BB12-FD1DAAB3069E}" srcOrd="0" destOrd="0" presId="urn:microsoft.com/office/officeart/2016/7/layout/LinearArrowProcessNumbered"/>
    <dgm:cxn modelId="{53367A21-9E58-400C-995B-25DB451DC2A2}" type="presParOf" srcId="{6F32172F-A2A1-48F7-BCF8-62415C0C7EB7}" destId="{10AD3720-86CF-4234-988B-CEAFA330FB95}" srcOrd="1" destOrd="0" presId="urn:microsoft.com/office/officeart/2016/7/layout/LinearArrowProcessNumbered"/>
    <dgm:cxn modelId="{9CB00D8C-F5DA-4612-B108-F5E0C2907BF1}" type="presParOf" srcId="{10AD3720-86CF-4234-988B-CEAFA330FB95}" destId="{C3B3706E-A4CA-4666-BC89-3DDD74D49999}" srcOrd="0" destOrd="0" presId="urn:microsoft.com/office/officeart/2016/7/layout/LinearArrowProcessNumbered"/>
    <dgm:cxn modelId="{C8037737-CB45-4740-8AE4-4C0FFA39078B}" type="presParOf" srcId="{10AD3720-86CF-4234-988B-CEAFA330FB95}" destId="{4F1DB7BB-89B4-4D10-A61C-2163683C1945}" srcOrd="1" destOrd="0" presId="urn:microsoft.com/office/officeart/2016/7/layout/LinearArrowProcessNumbered"/>
    <dgm:cxn modelId="{793C2734-E3A8-4077-8709-5ECBD53DDD3E}" type="presParOf" srcId="{10AD3720-86CF-4234-988B-CEAFA330FB95}" destId="{A115EAB4-67AA-4446-A39B-7EE62AC89B82}" srcOrd="2" destOrd="0" presId="urn:microsoft.com/office/officeart/2016/7/layout/LinearArrowProcessNumbered"/>
    <dgm:cxn modelId="{E7DEEC4F-DD54-48A4-971E-CD523590B2C2}" type="presParOf" srcId="{10AD3720-86CF-4234-988B-CEAFA330FB95}" destId="{57D6A9BE-D76E-486D-97EB-EC54D83B844D}" srcOrd="3" destOrd="0" presId="urn:microsoft.com/office/officeart/2016/7/layout/LinearArrowProcessNumbered"/>
    <dgm:cxn modelId="{93394764-B406-4C33-BA85-73849A4871AA}" type="presParOf" srcId="{6F32172F-A2A1-48F7-BCF8-62415C0C7EB7}" destId="{78355B90-272F-469E-AFF1-7DC74A684709}" srcOrd="2" destOrd="0" presId="urn:microsoft.com/office/officeart/2016/7/layout/LinearArrowProcessNumbered"/>
    <dgm:cxn modelId="{E3C99242-E40E-45BA-8DFF-2A2F3C4F8B6E}" type="presParOf" srcId="{49FB7C80-892C-4F75-8B5B-A64CD97AFE08}" destId="{CA857FC4-C3D9-47A1-B511-733DA8C10F3F}" srcOrd="5" destOrd="0" presId="urn:microsoft.com/office/officeart/2016/7/layout/LinearArrowProcessNumbered"/>
    <dgm:cxn modelId="{8F90EAEC-BEAC-45C0-B675-94280ED2C162}" type="presParOf" srcId="{49FB7C80-892C-4F75-8B5B-A64CD97AFE08}" destId="{E5863896-35B0-467E-BBD3-8D9A4ECED4B0}" srcOrd="6" destOrd="0" presId="urn:microsoft.com/office/officeart/2016/7/layout/LinearArrowProcessNumbered"/>
    <dgm:cxn modelId="{D483A507-55F9-4873-A23F-3A405C5D4198}" type="presParOf" srcId="{E5863896-35B0-467E-BBD3-8D9A4ECED4B0}" destId="{DB634794-4695-4F3E-BD98-5FBBA955AF12}" srcOrd="0" destOrd="0" presId="urn:microsoft.com/office/officeart/2016/7/layout/LinearArrowProcessNumbered"/>
    <dgm:cxn modelId="{07BA7D99-25E0-4321-9BC1-1BE836D3F79C}" type="presParOf" srcId="{E5863896-35B0-467E-BBD3-8D9A4ECED4B0}" destId="{DB2B308C-B8D4-4B59-8925-A01592C2BCDC}" srcOrd="1" destOrd="0" presId="urn:microsoft.com/office/officeart/2016/7/layout/LinearArrowProcessNumbered"/>
    <dgm:cxn modelId="{0B5F852A-858B-48FD-B645-D6FD83288DB2}" type="presParOf" srcId="{DB2B308C-B8D4-4B59-8925-A01592C2BCDC}" destId="{6F4B2CB7-A282-46A4-A560-5777AE798C06}" srcOrd="0" destOrd="0" presId="urn:microsoft.com/office/officeart/2016/7/layout/LinearArrowProcessNumbered"/>
    <dgm:cxn modelId="{F0ED7E35-B4DA-443A-B3D8-B5CD3DC7972B}" type="presParOf" srcId="{DB2B308C-B8D4-4B59-8925-A01592C2BCDC}" destId="{D85A88BA-85F6-4BAA-9BA2-1596D0B61DAD}" srcOrd="1" destOrd="0" presId="urn:microsoft.com/office/officeart/2016/7/layout/LinearArrowProcessNumbered"/>
    <dgm:cxn modelId="{C2D78728-EE30-4EE5-9333-63CA94868DA1}" type="presParOf" srcId="{DB2B308C-B8D4-4B59-8925-A01592C2BCDC}" destId="{EA4EE22E-A9C3-485D-A16F-B3C6A6EEB65C}" srcOrd="2" destOrd="0" presId="urn:microsoft.com/office/officeart/2016/7/layout/LinearArrowProcessNumbered"/>
    <dgm:cxn modelId="{CA34FE1C-0AF9-4990-A391-5087BBA63DE4}" type="presParOf" srcId="{DB2B308C-B8D4-4B59-8925-A01592C2BCDC}" destId="{ADE42310-A1BD-4313-8569-72B8BB55C217}" srcOrd="3" destOrd="0" presId="urn:microsoft.com/office/officeart/2016/7/layout/LinearArrowProcessNumbered"/>
    <dgm:cxn modelId="{159EBD60-1469-443A-B690-91E9E91B6987}" type="presParOf" srcId="{E5863896-35B0-467E-BBD3-8D9A4ECED4B0}" destId="{2518C218-6781-47B7-AF08-45D4989DC002}" srcOrd="2" destOrd="0" presId="urn:microsoft.com/office/officeart/2016/7/layout/LinearArrowProcessNumbered"/>
    <dgm:cxn modelId="{2129FB78-E033-4660-B42E-09D4B91C3798}" type="presParOf" srcId="{49FB7C80-892C-4F75-8B5B-A64CD97AFE08}" destId="{3E07B126-7C75-4518-BED2-5EDCF5C92E50}" srcOrd="7" destOrd="0" presId="urn:microsoft.com/office/officeart/2016/7/layout/LinearArrowProcessNumbered"/>
    <dgm:cxn modelId="{1003577D-A60F-423E-91DE-6952829D01D7}" type="presParOf" srcId="{49FB7C80-892C-4F75-8B5B-A64CD97AFE08}" destId="{5AEED2A0-BE15-4B77-A337-3DE9437140A3}" srcOrd="8" destOrd="0" presId="urn:microsoft.com/office/officeart/2016/7/layout/LinearArrowProcessNumbered"/>
    <dgm:cxn modelId="{0362FC53-87EF-4C8F-989F-E5FEBA4771D1}" type="presParOf" srcId="{5AEED2A0-BE15-4B77-A337-3DE9437140A3}" destId="{1C3502A0-1886-4857-B089-B0FF1C89BA7D}" srcOrd="0" destOrd="0" presId="urn:microsoft.com/office/officeart/2016/7/layout/LinearArrowProcessNumbered"/>
    <dgm:cxn modelId="{7EF015D8-CFD8-41E0-8FDD-398D95025EB8}" type="presParOf" srcId="{5AEED2A0-BE15-4B77-A337-3DE9437140A3}" destId="{42374CD0-E6D3-4DE4-86CF-9F1E68F1E38A}" srcOrd="1" destOrd="0" presId="urn:microsoft.com/office/officeart/2016/7/layout/LinearArrowProcessNumbered"/>
    <dgm:cxn modelId="{6181C52F-F888-44C9-BCF2-0AB5A7007046}" type="presParOf" srcId="{42374CD0-E6D3-4DE4-86CF-9F1E68F1E38A}" destId="{FBB68599-2B0C-4BE2-A9B5-6D5F59A5CF01}" srcOrd="0" destOrd="0" presId="urn:microsoft.com/office/officeart/2016/7/layout/LinearArrowProcessNumbered"/>
    <dgm:cxn modelId="{10F42ED4-5632-4CC4-B3C8-B6044FF09EC6}" type="presParOf" srcId="{42374CD0-E6D3-4DE4-86CF-9F1E68F1E38A}" destId="{643F490C-1146-4636-A015-2B8802191FC3}" srcOrd="1" destOrd="0" presId="urn:microsoft.com/office/officeart/2016/7/layout/LinearArrowProcessNumbered"/>
    <dgm:cxn modelId="{4C6C1F4F-F9E5-41FB-8D74-9F480CAC6D56}" type="presParOf" srcId="{42374CD0-E6D3-4DE4-86CF-9F1E68F1E38A}" destId="{15720B11-70A2-407E-B265-8408A5F769E1}" srcOrd="2" destOrd="0" presId="urn:microsoft.com/office/officeart/2016/7/layout/LinearArrowProcessNumbered"/>
    <dgm:cxn modelId="{FA630D93-AB3E-4D52-90EF-6AD43F3E1766}" type="presParOf" srcId="{42374CD0-E6D3-4DE4-86CF-9F1E68F1E38A}" destId="{AD8143F5-9754-4190-A49D-6819B0AB4397}" srcOrd="3" destOrd="0" presId="urn:microsoft.com/office/officeart/2016/7/layout/LinearArrowProcessNumbered"/>
    <dgm:cxn modelId="{6E8A582D-B4D1-4F42-B7F2-127BD0D0AF63}" type="presParOf" srcId="{5AEED2A0-BE15-4B77-A337-3DE9437140A3}" destId="{D92E5F6D-031D-4E30-B52C-7F9541E2DDA7}" srcOrd="2" destOrd="0" presId="urn:microsoft.com/office/officeart/2016/7/layout/LinearArrow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BBAA45-A8A0-4DE2-A8FF-495A7D3C96C3}">
      <dsp:nvSpPr>
        <dsp:cNvPr id="0" name=""/>
        <dsp:cNvSpPr/>
      </dsp:nvSpPr>
      <dsp:spPr>
        <a:xfrm>
          <a:off x="0" y="623"/>
          <a:ext cx="9412016" cy="14597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E2B2AE-996A-45A4-ADF6-F78AE9515E84}">
      <dsp:nvSpPr>
        <dsp:cNvPr id="0" name=""/>
        <dsp:cNvSpPr/>
      </dsp:nvSpPr>
      <dsp:spPr>
        <a:xfrm>
          <a:off x="441569" y="329063"/>
          <a:ext cx="802853" cy="80285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4B7BF6C-2CA7-4A87-BDB2-D93333CA8D0C}">
      <dsp:nvSpPr>
        <dsp:cNvPr id="0" name=""/>
        <dsp:cNvSpPr/>
      </dsp:nvSpPr>
      <dsp:spPr>
        <a:xfrm>
          <a:off x="1685992" y="623"/>
          <a:ext cx="7726024" cy="14597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4488" tIns="154488" rIns="154488" bIns="154488" numCol="1" spcCol="1270" anchor="ctr" anchorCtr="0">
          <a:noAutofit/>
        </a:bodyPr>
        <a:lstStyle/>
        <a:p>
          <a:pPr marL="0" lvl="0" indent="0" algn="l" defTabSz="711200">
            <a:lnSpc>
              <a:spcPct val="100000"/>
            </a:lnSpc>
            <a:spcBef>
              <a:spcPct val="0"/>
            </a:spcBef>
            <a:spcAft>
              <a:spcPct val="35000"/>
            </a:spcAft>
            <a:buNone/>
          </a:pPr>
          <a:r>
            <a:rPr lang="en-US" sz="1600" b="0" i="0" kern="1200"/>
            <a:t>It contains information about Amazon company's sales data over the Some past years. We've gathered data on things like sales revenue, product types, customer demographics, and order details.</a:t>
          </a:r>
          <a:endParaRPr lang="en-US" sz="1600" kern="1200"/>
        </a:p>
      </dsp:txBody>
      <dsp:txXfrm>
        <a:off x="1685992" y="623"/>
        <a:ext cx="7726024" cy="1459733"/>
      </dsp:txXfrm>
    </dsp:sp>
    <dsp:sp modelId="{4AEAE503-7A0E-47B1-A6EE-A1B85E8B6CD6}">
      <dsp:nvSpPr>
        <dsp:cNvPr id="0" name=""/>
        <dsp:cNvSpPr/>
      </dsp:nvSpPr>
      <dsp:spPr>
        <a:xfrm>
          <a:off x="0" y="1825291"/>
          <a:ext cx="9412016" cy="14597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51AF21-07F9-4DC8-9324-C6A34EE39DAC}">
      <dsp:nvSpPr>
        <dsp:cNvPr id="0" name=""/>
        <dsp:cNvSpPr/>
      </dsp:nvSpPr>
      <dsp:spPr>
        <a:xfrm>
          <a:off x="441569" y="2153731"/>
          <a:ext cx="802853" cy="80285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A66858-F20A-40B3-A524-F1C31E220B17}">
      <dsp:nvSpPr>
        <dsp:cNvPr id="0" name=""/>
        <dsp:cNvSpPr/>
      </dsp:nvSpPr>
      <dsp:spPr>
        <a:xfrm>
          <a:off x="1685992" y="1825291"/>
          <a:ext cx="7726024" cy="14597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4488" tIns="154488" rIns="154488" bIns="154488" numCol="1" spcCol="1270" anchor="ctr" anchorCtr="0">
          <a:noAutofit/>
        </a:bodyPr>
        <a:lstStyle/>
        <a:p>
          <a:pPr marL="0" lvl="0" indent="0" algn="l" defTabSz="711200">
            <a:lnSpc>
              <a:spcPct val="100000"/>
            </a:lnSpc>
            <a:spcBef>
              <a:spcPct val="0"/>
            </a:spcBef>
            <a:spcAft>
              <a:spcPct val="35000"/>
            </a:spcAft>
            <a:buNone/>
          </a:pPr>
          <a:r>
            <a:rPr lang="en-US" sz="1600" b="0" i="0" kern="1200"/>
            <a:t>Our Goal in analyzing this data is to uncover insights that can help us make smarter business decisions. We want to understand things like which products are selling best, which regions or countries are bringing in the most revenue, and how we can improve our overall profitability and efficiency.</a:t>
          </a:r>
          <a:endParaRPr lang="en-US" sz="1600" kern="1200"/>
        </a:p>
      </dsp:txBody>
      <dsp:txXfrm>
        <a:off x="1685992" y="1825291"/>
        <a:ext cx="7726024" cy="1459733"/>
      </dsp:txXfrm>
    </dsp:sp>
    <dsp:sp modelId="{F395C802-1FEF-401B-94BD-963021798D6B}">
      <dsp:nvSpPr>
        <dsp:cNvPr id="0" name=""/>
        <dsp:cNvSpPr/>
      </dsp:nvSpPr>
      <dsp:spPr>
        <a:xfrm>
          <a:off x="0" y="3649958"/>
          <a:ext cx="9412016" cy="14597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02DD44-7214-491A-A46E-4812698D63C5}">
      <dsp:nvSpPr>
        <dsp:cNvPr id="0" name=""/>
        <dsp:cNvSpPr/>
      </dsp:nvSpPr>
      <dsp:spPr>
        <a:xfrm>
          <a:off x="441569" y="3978398"/>
          <a:ext cx="802853" cy="80285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52383D-D85F-4AD3-B265-91C0254D7CCF}">
      <dsp:nvSpPr>
        <dsp:cNvPr id="0" name=""/>
        <dsp:cNvSpPr/>
      </dsp:nvSpPr>
      <dsp:spPr>
        <a:xfrm>
          <a:off x="1685992" y="3649958"/>
          <a:ext cx="7726024" cy="14597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4488" tIns="154488" rIns="154488" bIns="154488" numCol="1" spcCol="1270" anchor="ctr" anchorCtr="0">
          <a:noAutofit/>
        </a:bodyPr>
        <a:lstStyle/>
        <a:p>
          <a:pPr marL="0" lvl="0" indent="0" algn="l" defTabSz="711200">
            <a:lnSpc>
              <a:spcPct val="100000"/>
            </a:lnSpc>
            <a:spcBef>
              <a:spcPct val="0"/>
            </a:spcBef>
            <a:spcAft>
              <a:spcPct val="35000"/>
            </a:spcAft>
            <a:buNone/>
          </a:pPr>
          <a:r>
            <a:rPr lang="en-US" sz="1600" b="0" i="0" kern="1200"/>
            <a:t>By diving into this data, we hope to find opportunities for growth, better understand our customers' needs, and ultimately drive success for our business.</a:t>
          </a:r>
          <a:endParaRPr lang="en-US" sz="1600" kern="1200"/>
        </a:p>
      </dsp:txBody>
      <dsp:txXfrm>
        <a:off x="1685992" y="3649958"/>
        <a:ext cx="7726024" cy="14597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D769A7-925E-45D7-AEBE-26AFFCDF6BEB}">
      <dsp:nvSpPr>
        <dsp:cNvPr id="0" name=""/>
        <dsp:cNvSpPr/>
      </dsp:nvSpPr>
      <dsp:spPr>
        <a:xfrm>
          <a:off x="1017666" y="889136"/>
          <a:ext cx="809189" cy="71"/>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57EB102-4B1C-4BA2-80A9-C3BB3C699A56}">
      <dsp:nvSpPr>
        <dsp:cNvPr id="0" name=""/>
        <dsp:cNvSpPr/>
      </dsp:nvSpPr>
      <dsp:spPr>
        <a:xfrm>
          <a:off x="1875407" y="821133"/>
          <a:ext cx="93056" cy="174955"/>
        </a:xfrm>
        <a:prstGeom prst="chevron">
          <a:avLst>
            <a:gd name="adj" fmla="val 9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7686444-0C48-4AB6-843D-BFEA34D29AA4}">
      <dsp:nvSpPr>
        <dsp:cNvPr id="0" name=""/>
        <dsp:cNvSpPr/>
      </dsp:nvSpPr>
      <dsp:spPr>
        <a:xfrm>
          <a:off x="513329" y="485984"/>
          <a:ext cx="806376" cy="806376"/>
        </a:xfrm>
        <a:prstGeom prst="ellips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292" tIns="31292" rIns="31292" bIns="31292" numCol="1" spcCol="1270" anchor="ctr" anchorCtr="0">
          <a:noAutofit/>
        </a:bodyPr>
        <a:lstStyle/>
        <a:p>
          <a:pPr marL="0" lvl="0" indent="0" algn="ctr" defTabSz="1689100">
            <a:lnSpc>
              <a:spcPct val="90000"/>
            </a:lnSpc>
            <a:spcBef>
              <a:spcPct val="0"/>
            </a:spcBef>
            <a:spcAft>
              <a:spcPct val="35000"/>
            </a:spcAft>
            <a:buNone/>
          </a:pPr>
          <a:r>
            <a:rPr lang="en-US" sz="3800" kern="1200"/>
            <a:t>1</a:t>
          </a:r>
        </a:p>
      </dsp:txBody>
      <dsp:txXfrm>
        <a:off x="631420" y="604075"/>
        <a:ext cx="570194" cy="570194"/>
      </dsp:txXfrm>
    </dsp:sp>
    <dsp:sp modelId="{FA8C3B31-5985-41C5-84A2-1BD813C7662A}">
      <dsp:nvSpPr>
        <dsp:cNvPr id="0" name=""/>
        <dsp:cNvSpPr/>
      </dsp:nvSpPr>
      <dsp:spPr>
        <a:xfrm>
          <a:off x="6179" y="1457960"/>
          <a:ext cx="1820675" cy="2334149"/>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3617" tIns="165100" rIns="143617" bIns="165100" numCol="1" spcCol="1270" anchor="t" anchorCtr="0">
          <a:noAutofit/>
        </a:bodyPr>
        <a:lstStyle/>
        <a:p>
          <a:pPr marL="0" lvl="0" indent="0" algn="l" defTabSz="488950">
            <a:lnSpc>
              <a:spcPct val="90000"/>
            </a:lnSpc>
            <a:spcBef>
              <a:spcPct val="0"/>
            </a:spcBef>
            <a:spcAft>
              <a:spcPct val="35000"/>
            </a:spcAft>
            <a:buNone/>
          </a:pPr>
          <a:r>
            <a:rPr lang="en-US" sz="1100" i="0" kern="1200"/>
            <a:t>In</a:t>
          </a:r>
          <a:r>
            <a:rPr lang="en-US" sz="1100" b="1" i="0" kern="1200"/>
            <a:t> </a:t>
          </a:r>
          <a:r>
            <a:rPr lang="en-US" sz="1100" i="0" kern="1200"/>
            <a:t>Geographical</a:t>
          </a:r>
          <a:r>
            <a:rPr lang="en-US" sz="1100" b="0" i="0" kern="1200"/>
            <a:t> Sub-Saharan Africa emerges as the most lucrative region, contributing significantly to both total revenue and profit. Countries like Angola, Burkina Faso, and Rwanda stand out as top performers within this region.</a:t>
          </a:r>
          <a:endParaRPr lang="en-US" sz="1100" kern="1200"/>
        </a:p>
      </dsp:txBody>
      <dsp:txXfrm>
        <a:off x="6179" y="1822095"/>
        <a:ext cx="1820675" cy="1970014"/>
      </dsp:txXfrm>
    </dsp:sp>
    <dsp:sp modelId="{DC657503-2B81-41E7-B4C3-BCCB96AA7F37}">
      <dsp:nvSpPr>
        <dsp:cNvPr id="0" name=""/>
        <dsp:cNvSpPr/>
      </dsp:nvSpPr>
      <dsp:spPr>
        <a:xfrm>
          <a:off x="2029153" y="889136"/>
          <a:ext cx="1820675" cy="71"/>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B5D90CA-9074-4BD2-8149-772A87E75A3A}">
      <dsp:nvSpPr>
        <dsp:cNvPr id="0" name=""/>
        <dsp:cNvSpPr/>
      </dsp:nvSpPr>
      <dsp:spPr>
        <a:xfrm>
          <a:off x="3898380" y="821133"/>
          <a:ext cx="93056" cy="174955"/>
        </a:xfrm>
        <a:prstGeom prst="chevron">
          <a:avLst>
            <a:gd name="adj" fmla="val 9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46B408A-7846-4B52-BF21-7A8C23B0CF25}">
      <dsp:nvSpPr>
        <dsp:cNvPr id="0" name=""/>
        <dsp:cNvSpPr/>
      </dsp:nvSpPr>
      <dsp:spPr>
        <a:xfrm>
          <a:off x="2536302" y="485983"/>
          <a:ext cx="806376" cy="806376"/>
        </a:xfrm>
        <a:prstGeom prst="ellips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292" tIns="31292" rIns="31292" bIns="31292" numCol="1" spcCol="1270" anchor="ctr" anchorCtr="0">
          <a:noAutofit/>
        </a:bodyPr>
        <a:lstStyle/>
        <a:p>
          <a:pPr marL="0" lvl="0" indent="0" algn="ctr" defTabSz="1689100">
            <a:lnSpc>
              <a:spcPct val="90000"/>
            </a:lnSpc>
            <a:spcBef>
              <a:spcPct val="0"/>
            </a:spcBef>
            <a:spcAft>
              <a:spcPct val="35000"/>
            </a:spcAft>
            <a:buNone/>
          </a:pPr>
          <a:r>
            <a:rPr lang="en-US" sz="3800" kern="1200"/>
            <a:t>2</a:t>
          </a:r>
        </a:p>
      </dsp:txBody>
      <dsp:txXfrm>
        <a:off x="2654393" y="604074"/>
        <a:ext cx="570194" cy="570194"/>
      </dsp:txXfrm>
    </dsp:sp>
    <dsp:sp modelId="{7AF410E4-8E44-409D-9442-1AF32D1B9AEB}">
      <dsp:nvSpPr>
        <dsp:cNvPr id="0" name=""/>
        <dsp:cNvSpPr/>
      </dsp:nvSpPr>
      <dsp:spPr>
        <a:xfrm>
          <a:off x="2029153" y="1457960"/>
          <a:ext cx="1820675" cy="2334149"/>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3617" tIns="165100" rIns="143617" bIns="165100" numCol="1" spcCol="1270" anchor="t" anchorCtr="0">
          <a:noAutofit/>
        </a:bodyPr>
        <a:lstStyle/>
        <a:p>
          <a:pPr marL="0" lvl="0" indent="0" algn="l" defTabSz="488950">
            <a:lnSpc>
              <a:spcPct val="90000"/>
            </a:lnSpc>
            <a:spcBef>
              <a:spcPct val="0"/>
            </a:spcBef>
            <a:spcAft>
              <a:spcPct val="35000"/>
            </a:spcAft>
            <a:buNone/>
          </a:pPr>
          <a:r>
            <a:rPr lang="en-US" sz="1100" b="0" i="0" kern="1200"/>
            <a:t>The analysis indicates that certain product types, such as Office Supplies and Baby Food, drive substantial revenue and profit. Focusing on these high-performing product categories can be beneficial for maximizing profitability.</a:t>
          </a:r>
          <a:endParaRPr lang="en-US" sz="1100" kern="1200"/>
        </a:p>
      </dsp:txBody>
      <dsp:txXfrm>
        <a:off x="2029153" y="1822095"/>
        <a:ext cx="1820675" cy="1970014"/>
      </dsp:txXfrm>
    </dsp:sp>
    <dsp:sp modelId="{C3B3706E-A4CA-4666-BC89-3DDD74D49999}">
      <dsp:nvSpPr>
        <dsp:cNvPr id="0" name=""/>
        <dsp:cNvSpPr/>
      </dsp:nvSpPr>
      <dsp:spPr>
        <a:xfrm>
          <a:off x="4052126" y="889136"/>
          <a:ext cx="1820675" cy="72"/>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F1DB7BB-89B4-4D10-A61C-2163683C1945}">
      <dsp:nvSpPr>
        <dsp:cNvPr id="0" name=""/>
        <dsp:cNvSpPr/>
      </dsp:nvSpPr>
      <dsp:spPr>
        <a:xfrm>
          <a:off x="5921353" y="821133"/>
          <a:ext cx="93056" cy="174955"/>
        </a:xfrm>
        <a:prstGeom prst="chevron">
          <a:avLst>
            <a:gd name="adj" fmla="val 9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115EAB4-67AA-4446-A39B-7EE62AC89B82}">
      <dsp:nvSpPr>
        <dsp:cNvPr id="0" name=""/>
        <dsp:cNvSpPr/>
      </dsp:nvSpPr>
      <dsp:spPr>
        <a:xfrm>
          <a:off x="4559276" y="485983"/>
          <a:ext cx="806376" cy="806376"/>
        </a:xfrm>
        <a:prstGeom prst="ellips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292" tIns="31292" rIns="31292" bIns="31292" numCol="1" spcCol="1270" anchor="ctr" anchorCtr="0">
          <a:noAutofit/>
        </a:bodyPr>
        <a:lstStyle/>
        <a:p>
          <a:pPr marL="0" lvl="0" indent="0" algn="ctr" defTabSz="1689100">
            <a:lnSpc>
              <a:spcPct val="90000"/>
            </a:lnSpc>
            <a:spcBef>
              <a:spcPct val="0"/>
            </a:spcBef>
            <a:spcAft>
              <a:spcPct val="35000"/>
            </a:spcAft>
            <a:buNone/>
          </a:pPr>
          <a:r>
            <a:rPr lang="en-US" sz="3800" kern="1200"/>
            <a:t>3</a:t>
          </a:r>
        </a:p>
      </dsp:txBody>
      <dsp:txXfrm>
        <a:off x="4677367" y="604074"/>
        <a:ext cx="570194" cy="570194"/>
      </dsp:txXfrm>
    </dsp:sp>
    <dsp:sp modelId="{78355B90-272F-469E-AFF1-7DC74A684709}">
      <dsp:nvSpPr>
        <dsp:cNvPr id="0" name=""/>
        <dsp:cNvSpPr/>
      </dsp:nvSpPr>
      <dsp:spPr>
        <a:xfrm>
          <a:off x="4052126" y="1457960"/>
          <a:ext cx="1820675" cy="2334149"/>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3617" tIns="165100" rIns="143617" bIns="165100" numCol="1" spcCol="1270" anchor="t" anchorCtr="0">
          <a:noAutofit/>
        </a:bodyPr>
        <a:lstStyle/>
        <a:p>
          <a:pPr marL="0" lvl="0" indent="0" algn="l" defTabSz="488950">
            <a:lnSpc>
              <a:spcPct val="90000"/>
            </a:lnSpc>
            <a:spcBef>
              <a:spcPct val="0"/>
            </a:spcBef>
            <a:spcAft>
              <a:spcPct val="35000"/>
            </a:spcAft>
            <a:buNone/>
          </a:pPr>
          <a:r>
            <a:rPr lang="en-US" sz="1100" i="0" kern="1200"/>
            <a:t>In Sales Channels Analysis</a:t>
          </a:r>
          <a:r>
            <a:rPr lang="en-US" sz="1100" b="0" i="0" kern="1200"/>
            <a:t> While both online and offline channels are utilized, further exploration is needed to understand which channel is more effective in generating revenue and profit. Optimizing strategies for the preferred channel can enhance overall performance.</a:t>
          </a:r>
          <a:endParaRPr lang="en-US" sz="1100" kern="1200"/>
        </a:p>
      </dsp:txBody>
      <dsp:txXfrm>
        <a:off x="4052126" y="1822095"/>
        <a:ext cx="1820675" cy="1970014"/>
      </dsp:txXfrm>
    </dsp:sp>
    <dsp:sp modelId="{6F4B2CB7-A282-46A4-A560-5777AE798C06}">
      <dsp:nvSpPr>
        <dsp:cNvPr id="0" name=""/>
        <dsp:cNvSpPr/>
      </dsp:nvSpPr>
      <dsp:spPr>
        <a:xfrm>
          <a:off x="6075099" y="889136"/>
          <a:ext cx="1820675" cy="72"/>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85A88BA-85F6-4BAA-9BA2-1596D0B61DAD}">
      <dsp:nvSpPr>
        <dsp:cNvPr id="0" name=""/>
        <dsp:cNvSpPr/>
      </dsp:nvSpPr>
      <dsp:spPr>
        <a:xfrm>
          <a:off x="7944326" y="821133"/>
          <a:ext cx="93056" cy="174955"/>
        </a:xfrm>
        <a:prstGeom prst="chevron">
          <a:avLst>
            <a:gd name="adj" fmla="val 9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A4EE22E-A9C3-485D-A16F-B3C6A6EEB65C}">
      <dsp:nvSpPr>
        <dsp:cNvPr id="0" name=""/>
        <dsp:cNvSpPr/>
      </dsp:nvSpPr>
      <dsp:spPr>
        <a:xfrm>
          <a:off x="6582249" y="485983"/>
          <a:ext cx="806376" cy="806376"/>
        </a:xfrm>
        <a:prstGeom prst="ellips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292" tIns="31292" rIns="31292" bIns="31292" numCol="1" spcCol="1270" anchor="ctr" anchorCtr="0">
          <a:noAutofit/>
        </a:bodyPr>
        <a:lstStyle/>
        <a:p>
          <a:pPr marL="0" lvl="0" indent="0" algn="ctr" defTabSz="1689100">
            <a:lnSpc>
              <a:spcPct val="90000"/>
            </a:lnSpc>
            <a:spcBef>
              <a:spcPct val="0"/>
            </a:spcBef>
            <a:spcAft>
              <a:spcPct val="35000"/>
            </a:spcAft>
            <a:buNone/>
          </a:pPr>
          <a:r>
            <a:rPr lang="en-US" sz="3800" kern="1200"/>
            <a:t>4</a:t>
          </a:r>
        </a:p>
      </dsp:txBody>
      <dsp:txXfrm>
        <a:off x="6700340" y="604074"/>
        <a:ext cx="570194" cy="570194"/>
      </dsp:txXfrm>
    </dsp:sp>
    <dsp:sp modelId="{2518C218-6781-47B7-AF08-45D4989DC002}">
      <dsp:nvSpPr>
        <dsp:cNvPr id="0" name=""/>
        <dsp:cNvSpPr/>
      </dsp:nvSpPr>
      <dsp:spPr>
        <a:xfrm>
          <a:off x="6075099" y="1457960"/>
          <a:ext cx="1820675" cy="2334149"/>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3617" tIns="165100" rIns="143617" bIns="165100" numCol="1" spcCol="1270" anchor="t" anchorCtr="0">
          <a:noAutofit/>
        </a:bodyPr>
        <a:lstStyle/>
        <a:p>
          <a:pPr marL="0" lvl="0" indent="0" algn="l" defTabSz="488950">
            <a:lnSpc>
              <a:spcPct val="90000"/>
            </a:lnSpc>
            <a:spcBef>
              <a:spcPct val="0"/>
            </a:spcBef>
            <a:spcAft>
              <a:spcPct val="35000"/>
            </a:spcAft>
            <a:buNone/>
          </a:pPr>
          <a:r>
            <a:rPr lang="en-US" sz="1100" b="0" i="0" kern="1200"/>
            <a:t>Order priority seems to have a discernible effect on revenue and profit, suggesting that prioritizing certain orders could lead to higher profitability. Further investigation into the factors influencing order priority decisions is warranted.</a:t>
          </a:r>
          <a:endParaRPr lang="en-US" sz="1100" kern="1200"/>
        </a:p>
      </dsp:txBody>
      <dsp:txXfrm>
        <a:off x="6075099" y="1822095"/>
        <a:ext cx="1820675" cy="1970014"/>
      </dsp:txXfrm>
    </dsp:sp>
    <dsp:sp modelId="{FBB68599-2B0C-4BE2-A9B5-6D5F59A5CF01}">
      <dsp:nvSpPr>
        <dsp:cNvPr id="0" name=""/>
        <dsp:cNvSpPr/>
      </dsp:nvSpPr>
      <dsp:spPr>
        <a:xfrm>
          <a:off x="8098072" y="889135"/>
          <a:ext cx="910337" cy="72"/>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5720B11-70A2-407E-B265-8408A5F769E1}">
      <dsp:nvSpPr>
        <dsp:cNvPr id="0" name=""/>
        <dsp:cNvSpPr/>
      </dsp:nvSpPr>
      <dsp:spPr>
        <a:xfrm>
          <a:off x="8605222" y="485983"/>
          <a:ext cx="806376" cy="806376"/>
        </a:xfrm>
        <a:prstGeom prst="ellips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292" tIns="31292" rIns="31292" bIns="31292" numCol="1" spcCol="1270" anchor="ctr" anchorCtr="0">
          <a:noAutofit/>
        </a:bodyPr>
        <a:lstStyle/>
        <a:p>
          <a:pPr marL="0" lvl="0" indent="0" algn="ctr" defTabSz="1689100">
            <a:lnSpc>
              <a:spcPct val="90000"/>
            </a:lnSpc>
            <a:spcBef>
              <a:spcPct val="0"/>
            </a:spcBef>
            <a:spcAft>
              <a:spcPct val="35000"/>
            </a:spcAft>
            <a:buNone/>
          </a:pPr>
          <a:r>
            <a:rPr lang="en-US" sz="3800" kern="1200"/>
            <a:t>5</a:t>
          </a:r>
        </a:p>
      </dsp:txBody>
      <dsp:txXfrm>
        <a:off x="8723313" y="604074"/>
        <a:ext cx="570194" cy="570194"/>
      </dsp:txXfrm>
    </dsp:sp>
    <dsp:sp modelId="{D92E5F6D-031D-4E30-B52C-7F9541E2DDA7}">
      <dsp:nvSpPr>
        <dsp:cNvPr id="0" name=""/>
        <dsp:cNvSpPr/>
      </dsp:nvSpPr>
      <dsp:spPr>
        <a:xfrm>
          <a:off x="8098072" y="1457960"/>
          <a:ext cx="1820675" cy="2334149"/>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3617" tIns="165100" rIns="143617" bIns="165100" numCol="1" spcCol="1270" anchor="t" anchorCtr="0">
          <a:noAutofit/>
        </a:bodyPr>
        <a:lstStyle/>
        <a:p>
          <a:pPr marL="0" lvl="0" indent="0" algn="l" defTabSz="488950">
            <a:lnSpc>
              <a:spcPct val="90000"/>
            </a:lnSpc>
            <a:spcBef>
              <a:spcPct val="0"/>
            </a:spcBef>
            <a:spcAft>
              <a:spcPct val="35000"/>
            </a:spcAft>
            <a:buNone/>
          </a:pPr>
          <a:r>
            <a:rPr lang="en-US" sz="1100" b="0" i="0" kern="1200"/>
            <a:t>Despite the strong performance in certain regions and product categories, there is still potential for growth. Exploring new markets, diversifying product offerings, and optimizing sales channels and order management processes can further enhance profitability.</a:t>
          </a:r>
          <a:endParaRPr lang="en-US" sz="1100" kern="1200"/>
        </a:p>
      </dsp:txBody>
      <dsp:txXfrm>
        <a:off x="8098072" y="1822095"/>
        <a:ext cx="1820675" cy="197001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94" name="Google Shape;1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33" name="Google Shape;23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7" name="Google Shape;24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60919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53447419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4862937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174754991"/>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88646111"/>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00599214"/>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087080073"/>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798611283"/>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p:cSld name="1_Section Header">
    <p:spTree>
      <p:nvGrpSpPr>
        <p:cNvPr id="1" name="Shape 27"/>
        <p:cNvGrpSpPr/>
        <p:nvPr/>
      </p:nvGrpSpPr>
      <p:grpSpPr>
        <a:xfrm>
          <a:off x="0" y="0"/>
          <a:ext cx="0" cy="0"/>
          <a:chOff x="0" y="0"/>
          <a:chExt cx="0" cy="0"/>
        </a:xfrm>
      </p:grpSpPr>
      <p:sp>
        <p:nvSpPr>
          <p:cNvPr id="32" name="Google Shape;32;p10"/>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0"/>
          <p:cNvSpPr txBox="1">
            <a:spLocks noGrp="1"/>
          </p:cNvSpPr>
          <p:nvPr>
            <p:ph type="body" idx="1"/>
          </p:nvPr>
        </p:nvSpPr>
        <p:spPr>
          <a:xfrm>
            <a:off x="1167492" y="2653167"/>
            <a:ext cx="9779183" cy="3436483"/>
          </a:xfrm>
          <a:prstGeom prst="rect">
            <a:avLst/>
          </a:prstGeom>
          <a:noFill/>
          <a:ln>
            <a:noFill/>
          </a:ln>
        </p:spPr>
        <p:txBody>
          <a:bodyPr spcFirstLastPara="1" wrap="square" lIns="91425" tIns="45700" rIns="91425" bIns="45700" anchor="t" anchorCtr="0">
            <a:noAutofit/>
          </a:bodyPr>
          <a:lstStyle>
            <a:lvl1pPr marL="457200" lvl="0" indent="-228600" algn="l">
              <a:lnSpc>
                <a:spcPct val="150000"/>
              </a:lnSpc>
              <a:spcBef>
                <a:spcPts val="1000"/>
              </a:spcBef>
              <a:spcAft>
                <a:spcPts val="0"/>
              </a:spcAft>
              <a:buClr>
                <a:schemeClr val="lt1"/>
              </a:buClr>
              <a:buSzPts val="2400"/>
              <a:buNone/>
              <a:defRPr sz="2400">
                <a:solidFill>
                  <a:schemeClr val="lt1"/>
                </a:solidFill>
                <a:latin typeface="Arial"/>
                <a:ea typeface="Arial"/>
                <a:cs typeface="Arial"/>
                <a:sym typeface="Aria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10"/>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0"/>
          <p:cNvSpPr txBox="1">
            <a:spLocks noGrp="1"/>
          </p:cNvSpPr>
          <p:nvPr>
            <p:ph type="sldNum" idx="12"/>
          </p:nvPr>
        </p:nvSpPr>
        <p:spPr>
          <a:xfrm>
            <a:off x="10206318" y="6356350"/>
            <a:ext cx="160468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accent3"/>
                </a:solidFill>
                <a:latin typeface="Arial"/>
                <a:ea typeface="Arial"/>
                <a:cs typeface="Arial"/>
                <a:sym typeface="Arial"/>
              </a:defRPr>
            </a:lvl1pPr>
            <a:lvl2pPr marL="0" lvl="1" indent="0" algn="r">
              <a:spcBef>
                <a:spcPts val="0"/>
              </a:spcBef>
              <a:buNone/>
              <a:defRPr sz="1200" b="0" i="0" u="none" strike="noStrike" cap="none">
                <a:solidFill>
                  <a:schemeClr val="accent3"/>
                </a:solidFill>
                <a:latin typeface="Arial"/>
                <a:ea typeface="Arial"/>
                <a:cs typeface="Arial"/>
                <a:sym typeface="Arial"/>
              </a:defRPr>
            </a:lvl2pPr>
            <a:lvl3pPr marL="0" lvl="2" indent="0" algn="r">
              <a:spcBef>
                <a:spcPts val="0"/>
              </a:spcBef>
              <a:buNone/>
              <a:defRPr sz="1200" b="0" i="0" u="none" strike="noStrike" cap="none">
                <a:solidFill>
                  <a:schemeClr val="accent3"/>
                </a:solidFill>
                <a:latin typeface="Arial"/>
                <a:ea typeface="Arial"/>
                <a:cs typeface="Arial"/>
                <a:sym typeface="Arial"/>
              </a:defRPr>
            </a:lvl3pPr>
            <a:lvl4pPr marL="0" lvl="3" indent="0" algn="r">
              <a:spcBef>
                <a:spcPts val="0"/>
              </a:spcBef>
              <a:buNone/>
              <a:defRPr sz="1200" b="0" i="0" u="none" strike="noStrike" cap="none">
                <a:solidFill>
                  <a:schemeClr val="accent3"/>
                </a:solidFill>
                <a:latin typeface="Arial"/>
                <a:ea typeface="Arial"/>
                <a:cs typeface="Arial"/>
                <a:sym typeface="Arial"/>
              </a:defRPr>
            </a:lvl4pPr>
            <a:lvl5pPr marL="0" lvl="4" indent="0" algn="r">
              <a:spcBef>
                <a:spcPts val="0"/>
              </a:spcBef>
              <a:buNone/>
              <a:defRPr sz="1200" b="0" i="0" u="none" strike="noStrike" cap="none">
                <a:solidFill>
                  <a:schemeClr val="accent3"/>
                </a:solidFill>
                <a:latin typeface="Arial"/>
                <a:ea typeface="Arial"/>
                <a:cs typeface="Arial"/>
                <a:sym typeface="Arial"/>
              </a:defRPr>
            </a:lvl5pPr>
            <a:lvl6pPr marL="0" lvl="5" indent="0" algn="r">
              <a:spcBef>
                <a:spcPts val="0"/>
              </a:spcBef>
              <a:buNone/>
              <a:defRPr sz="1200" b="0" i="0" u="none" strike="noStrike" cap="none">
                <a:solidFill>
                  <a:schemeClr val="accent3"/>
                </a:solidFill>
                <a:latin typeface="Arial"/>
                <a:ea typeface="Arial"/>
                <a:cs typeface="Arial"/>
                <a:sym typeface="Arial"/>
              </a:defRPr>
            </a:lvl6pPr>
            <a:lvl7pPr marL="0" lvl="6" indent="0" algn="r">
              <a:spcBef>
                <a:spcPts val="0"/>
              </a:spcBef>
              <a:buNone/>
              <a:defRPr sz="1200" b="0" i="0" u="none" strike="noStrike" cap="none">
                <a:solidFill>
                  <a:schemeClr val="accent3"/>
                </a:solidFill>
                <a:latin typeface="Arial"/>
                <a:ea typeface="Arial"/>
                <a:cs typeface="Arial"/>
                <a:sym typeface="Arial"/>
              </a:defRPr>
            </a:lvl7pPr>
            <a:lvl8pPr marL="0" lvl="7" indent="0" algn="r">
              <a:spcBef>
                <a:spcPts val="0"/>
              </a:spcBef>
              <a:buNone/>
              <a:defRPr sz="1200" b="0" i="0" u="none" strike="noStrike" cap="none">
                <a:solidFill>
                  <a:schemeClr val="accent3"/>
                </a:solidFill>
                <a:latin typeface="Arial"/>
                <a:ea typeface="Arial"/>
                <a:cs typeface="Arial"/>
                <a:sym typeface="Arial"/>
              </a:defRPr>
            </a:lvl8pPr>
            <a:lvl9pPr marL="0" lvl="8" indent="0" algn="r">
              <a:spcBef>
                <a:spcPts val="0"/>
              </a:spcBef>
              <a:buNone/>
              <a:defRPr sz="1200" b="0" i="0" u="none" strike="noStrike" cap="none">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3236029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2 Title and Content" type="obj">
  <p:cSld name="2 Title and Content">
    <p:spTree>
      <p:nvGrpSpPr>
        <p:cNvPr id="1" name="Shape 37"/>
        <p:cNvGrpSpPr/>
        <p:nvPr/>
      </p:nvGrpSpPr>
      <p:grpSpPr>
        <a:xfrm>
          <a:off x="0" y="0"/>
          <a:ext cx="0" cy="0"/>
          <a:chOff x="0" y="0"/>
          <a:chExt cx="0" cy="0"/>
        </a:xfrm>
      </p:grpSpPr>
      <p:sp>
        <p:nvSpPr>
          <p:cNvPr id="38" name="Google Shape;38;p11"/>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11"/>
          <p:cNvSpPr txBox="1">
            <a:spLocks noGrp="1"/>
          </p:cNvSpPr>
          <p:nvPr>
            <p:ph type="body" idx="1"/>
          </p:nvPr>
        </p:nvSpPr>
        <p:spPr>
          <a:xfrm>
            <a:off x="1167493" y="2528203"/>
            <a:ext cx="4663440"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1"/>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1"/>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accent2"/>
                </a:solidFill>
                <a:latin typeface="Arial"/>
                <a:ea typeface="Arial"/>
                <a:cs typeface="Arial"/>
                <a:sym typeface="Arial"/>
              </a:defRPr>
            </a:lvl1pPr>
            <a:lvl2pPr marL="0" lvl="1" indent="0" algn="r">
              <a:spcBef>
                <a:spcPts val="0"/>
              </a:spcBef>
              <a:buNone/>
              <a:defRPr sz="1200" b="0" i="0" u="none" strike="noStrike" cap="none">
                <a:solidFill>
                  <a:schemeClr val="accent2"/>
                </a:solidFill>
                <a:latin typeface="Arial"/>
                <a:ea typeface="Arial"/>
                <a:cs typeface="Arial"/>
                <a:sym typeface="Arial"/>
              </a:defRPr>
            </a:lvl2pPr>
            <a:lvl3pPr marL="0" lvl="2" indent="0" algn="r">
              <a:spcBef>
                <a:spcPts val="0"/>
              </a:spcBef>
              <a:buNone/>
              <a:defRPr sz="1200" b="0" i="0" u="none" strike="noStrike" cap="none">
                <a:solidFill>
                  <a:schemeClr val="accent2"/>
                </a:solidFill>
                <a:latin typeface="Arial"/>
                <a:ea typeface="Arial"/>
                <a:cs typeface="Arial"/>
                <a:sym typeface="Arial"/>
              </a:defRPr>
            </a:lvl3pPr>
            <a:lvl4pPr marL="0" lvl="3" indent="0" algn="r">
              <a:spcBef>
                <a:spcPts val="0"/>
              </a:spcBef>
              <a:buNone/>
              <a:defRPr sz="1200" b="0" i="0" u="none" strike="noStrike" cap="none">
                <a:solidFill>
                  <a:schemeClr val="accent2"/>
                </a:solidFill>
                <a:latin typeface="Arial"/>
                <a:ea typeface="Arial"/>
                <a:cs typeface="Arial"/>
                <a:sym typeface="Arial"/>
              </a:defRPr>
            </a:lvl4pPr>
            <a:lvl5pPr marL="0" lvl="4" indent="0" algn="r">
              <a:spcBef>
                <a:spcPts val="0"/>
              </a:spcBef>
              <a:buNone/>
              <a:defRPr sz="1200" b="0" i="0" u="none" strike="noStrike" cap="none">
                <a:solidFill>
                  <a:schemeClr val="accent2"/>
                </a:solidFill>
                <a:latin typeface="Arial"/>
                <a:ea typeface="Arial"/>
                <a:cs typeface="Arial"/>
                <a:sym typeface="Arial"/>
              </a:defRPr>
            </a:lvl5pPr>
            <a:lvl6pPr marL="0" lvl="5" indent="0" algn="r">
              <a:spcBef>
                <a:spcPts val="0"/>
              </a:spcBef>
              <a:buNone/>
              <a:defRPr sz="1200" b="0" i="0" u="none" strike="noStrike" cap="none">
                <a:solidFill>
                  <a:schemeClr val="accent2"/>
                </a:solidFill>
                <a:latin typeface="Arial"/>
                <a:ea typeface="Arial"/>
                <a:cs typeface="Arial"/>
                <a:sym typeface="Arial"/>
              </a:defRPr>
            </a:lvl6pPr>
            <a:lvl7pPr marL="0" lvl="6" indent="0" algn="r">
              <a:spcBef>
                <a:spcPts val="0"/>
              </a:spcBef>
              <a:buNone/>
              <a:defRPr sz="1200" b="0" i="0" u="none" strike="noStrike" cap="none">
                <a:solidFill>
                  <a:schemeClr val="accent2"/>
                </a:solidFill>
                <a:latin typeface="Arial"/>
                <a:ea typeface="Arial"/>
                <a:cs typeface="Arial"/>
                <a:sym typeface="Arial"/>
              </a:defRPr>
            </a:lvl7pPr>
            <a:lvl8pPr marL="0" lvl="7" indent="0" algn="r">
              <a:spcBef>
                <a:spcPts val="0"/>
              </a:spcBef>
              <a:buNone/>
              <a:defRPr sz="1200" b="0" i="0" u="none" strike="noStrike" cap="none">
                <a:solidFill>
                  <a:schemeClr val="accent2"/>
                </a:solidFill>
                <a:latin typeface="Arial"/>
                <a:ea typeface="Arial"/>
                <a:cs typeface="Arial"/>
                <a:sym typeface="Arial"/>
              </a:defRPr>
            </a:lvl8pPr>
            <a:lvl9pPr marL="0" lvl="8" indent="0" algn="r">
              <a:spcBef>
                <a:spcPts val="0"/>
              </a:spcBef>
              <a:buNone/>
              <a:defRPr sz="1200" b="0" i="0" u="none" strike="noStrike" cap="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49" name="Google Shape;49;p11"/>
          <p:cNvSpPr txBox="1">
            <a:spLocks noGrp="1"/>
          </p:cNvSpPr>
          <p:nvPr>
            <p:ph type="body" idx="2"/>
          </p:nvPr>
        </p:nvSpPr>
        <p:spPr>
          <a:xfrm>
            <a:off x="6283235" y="2528203"/>
            <a:ext cx="4663440"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1"/>
          <p:cNvSpPr txBox="1">
            <a:spLocks noGrp="1"/>
          </p:cNvSpPr>
          <p:nvPr>
            <p:ph type="body" idx="3"/>
          </p:nvPr>
        </p:nvSpPr>
        <p:spPr>
          <a:xfrm>
            <a:off x="1167493" y="2005689"/>
            <a:ext cx="4663440"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1"/>
          <p:cNvSpPr txBox="1">
            <a:spLocks noGrp="1"/>
          </p:cNvSpPr>
          <p:nvPr>
            <p:ph type="body" idx="4"/>
          </p:nvPr>
        </p:nvSpPr>
        <p:spPr>
          <a:xfrm>
            <a:off x="6283235" y="2005689"/>
            <a:ext cx="4663440"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2482549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End Slide">
  <p:cSld name="End Slide">
    <p:spTree>
      <p:nvGrpSpPr>
        <p:cNvPr id="1" name="Shape 52"/>
        <p:cNvGrpSpPr/>
        <p:nvPr/>
      </p:nvGrpSpPr>
      <p:grpSpPr>
        <a:xfrm>
          <a:off x="0" y="0"/>
          <a:ext cx="0" cy="0"/>
          <a:chOff x="0" y="0"/>
          <a:chExt cx="0" cy="0"/>
        </a:xfrm>
      </p:grpSpPr>
      <p:sp>
        <p:nvSpPr>
          <p:cNvPr id="53" name="Google Shape;53;p12"/>
          <p:cNvSpPr txBox="1">
            <a:spLocks noGrp="1"/>
          </p:cNvSpPr>
          <p:nvPr>
            <p:ph type="ctrTitle"/>
          </p:nvPr>
        </p:nvSpPr>
        <p:spPr>
          <a:xfrm>
            <a:off x="1167494" y="1122363"/>
            <a:ext cx="6220278"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Arial"/>
              <a:buNone/>
              <a:defRPr sz="60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12"/>
          <p:cNvSpPr txBox="1">
            <a:spLocks noGrp="1"/>
          </p:cNvSpPr>
          <p:nvPr>
            <p:ph type="subTitle" idx="1"/>
          </p:nvPr>
        </p:nvSpPr>
        <p:spPr>
          <a:xfrm>
            <a:off x="1167493" y="3602038"/>
            <a:ext cx="6220277" cy="2247219"/>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dk1"/>
              </a:buClr>
              <a:buSzPts val="2800"/>
              <a:buNone/>
              <a:defRPr sz="2800">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Tree>
    <p:extLst>
      <p:ext uri="{BB962C8B-B14F-4D97-AF65-F5344CB8AC3E}">
        <p14:creationId xmlns:p14="http://schemas.microsoft.com/office/powerpoint/2010/main" val="3179442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959545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788937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59311607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040418001"/>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11155148"/>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72624400"/>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954764991"/>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5" name="Date Placeholder 4"/>
          <p:cNvSpPr>
            <a:spLocks noGrp="1"/>
          </p:cNvSpPr>
          <p:nvPr>
            <p:ph type="dt" sz="half" idx="10"/>
          </p:nvPr>
        </p:nvSpPr>
        <p:spPr/>
        <p:txBody>
          <a:bodyPr/>
          <a:lstStyle/>
          <a:p>
            <a:endParaRPr lang="en-IN"/>
          </a:p>
        </p:txBody>
      </p:sp>
    </p:spTree>
    <p:extLst>
      <p:ext uri="{BB962C8B-B14F-4D97-AF65-F5344CB8AC3E}">
        <p14:creationId xmlns:p14="http://schemas.microsoft.com/office/powerpoint/2010/main" val="380605893"/>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175583464"/>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 id="2147483699" r:id="rId17"/>
    <p:sldLayoutId id="2147483700" r:id="rId18"/>
    <p:sldLayoutId id="2147483701" r:id="rId19"/>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www.flickr.com/photos/141573413@N04/27443174192/" TargetMode="External"/><Relationship Id="rId5" Type="http://schemas.openxmlformats.org/officeDocument/2006/relationships/image" Target="../media/image2.jpg"/><Relationship Id="rId4" Type="http://schemas.openxmlformats.org/officeDocument/2006/relationships/hyperlink" Target="https://geostrategicmedia.com/2020/07/15/4-biggest-tech-companies-now-each-surpass-1-trillion-market-cap/" TargetMode="Externa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18.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microsoft.com/office/2011/relationships/webextension" Target="../webextensions/webextension1.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1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89"/>
        <p:cNvGrpSpPr/>
        <p:nvPr/>
      </p:nvGrpSpPr>
      <p:grpSpPr>
        <a:xfrm>
          <a:off x="0" y="0"/>
          <a:ext cx="0" cy="0"/>
          <a:chOff x="0" y="0"/>
          <a:chExt cx="0" cy="0"/>
        </a:xfrm>
      </p:grpSpPr>
      <p:sp>
        <p:nvSpPr>
          <p:cNvPr id="190" name="Google Shape;190;p1"/>
          <p:cNvSpPr txBox="1">
            <a:spLocks noGrp="1"/>
          </p:cNvSpPr>
          <p:nvPr>
            <p:ph type="ctrTitle"/>
          </p:nvPr>
        </p:nvSpPr>
        <p:spPr>
          <a:xfrm>
            <a:off x="985968" y="4473225"/>
            <a:ext cx="8288035" cy="1095059"/>
          </a:xfrm>
          <a:prstGeom prst="rect">
            <a:avLst/>
          </a:prstGeom>
        </p:spPr>
        <p:txBody>
          <a:bodyPr spcFirstLastPara="1" lIns="91425" tIns="45700" rIns="91425" bIns="45700" anchorCtr="0">
            <a:noAutofit/>
          </a:bodyPr>
          <a:lstStyle/>
          <a:p>
            <a:pPr marL="0" lvl="0" indent="0" algn="ctr" rtl="0">
              <a:lnSpc>
                <a:spcPct val="90000"/>
              </a:lnSpc>
              <a:spcBef>
                <a:spcPts val="0"/>
              </a:spcBef>
              <a:spcAft>
                <a:spcPts val="0"/>
              </a:spcAft>
              <a:buClr>
                <a:schemeClr val="dk1"/>
              </a:buClr>
              <a:buSzPts val="5400"/>
              <a:buFont typeface="Arial"/>
              <a:buNone/>
            </a:pPr>
            <a:r>
              <a:rPr lang="en-US" b="1" i="1" dirty="0">
                <a:solidFill>
                  <a:schemeClr val="accent1">
                    <a:lumMod val="50000"/>
                  </a:schemeClr>
                </a:solidFill>
                <a:latin typeface="Amasis MT Pro" panose="02040504050005020304" pitchFamily="18" charset="0"/>
              </a:rPr>
              <a:t>Amazon Sales Data  </a:t>
            </a:r>
            <a:br>
              <a:rPr lang="en-US" b="1" i="1" dirty="0">
                <a:solidFill>
                  <a:schemeClr val="accent1">
                    <a:lumMod val="50000"/>
                  </a:schemeClr>
                </a:solidFill>
                <a:latin typeface="Amasis MT Pro" panose="02040504050005020304" pitchFamily="18" charset="0"/>
              </a:rPr>
            </a:br>
            <a:r>
              <a:rPr lang="en-US" b="1" i="1" dirty="0">
                <a:solidFill>
                  <a:schemeClr val="accent1">
                    <a:lumMod val="50000"/>
                  </a:schemeClr>
                </a:solidFill>
                <a:latin typeface="Amasis MT Pro" panose="02040504050005020304" pitchFamily="18" charset="0"/>
              </a:rPr>
              <a:t>  Analysis:-</a:t>
            </a:r>
          </a:p>
        </p:txBody>
      </p:sp>
      <p:pic>
        <p:nvPicPr>
          <p:cNvPr id="3" name="Picture 2" descr="Close-up of a sign&#10;&#10;Description automatically generated">
            <a:extLst>
              <a:ext uri="{FF2B5EF4-FFF2-40B4-BE49-F238E27FC236}">
                <a16:creationId xmlns:a16="http://schemas.microsoft.com/office/drawing/2014/main" id="{4EB0D805-E338-7F2B-5879-9F1122E23B6F}"/>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985965" y="1248171"/>
            <a:ext cx="3727471" cy="2488087"/>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pic>
        <p:nvPicPr>
          <p:cNvPr id="6" name="Picture 5" descr="A logo of a company">
            <a:extLst>
              <a:ext uri="{FF2B5EF4-FFF2-40B4-BE49-F238E27FC236}">
                <a16:creationId xmlns:a16="http://schemas.microsoft.com/office/drawing/2014/main" id="{8FB524DD-B2E2-2891-E97D-3B33F9D7524A}"/>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5244284" y="1535288"/>
            <a:ext cx="4029717" cy="2115601"/>
          </a:xfrm>
          <a:prstGeom prst="rect">
            <a:avLst/>
          </a:prstGeom>
          <a:scene3d>
            <a:camera prst="perspectiveContrastingLeftFacing">
              <a:rot lat="300000" lon="19800000" rev="0"/>
            </a:camera>
            <a:lightRig rig="threePt" dir="t">
              <a:rot lat="0" lon="0" rev="2700000"/>
            </a:lightRig>
          </a:scene3d>
          <a:sp3d>
            <a:bevelT w="63500" h="50800"/>
          </a:sp3d>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a:t>Introduction</a:t>
            </a:r>
            <a:br>
              <a:rPr lang="en-US"/>
            </a:br>
            <a:endParaRPr lang="en-US" dirty="0"/>
          </a:p>
        </p:txBody>
      </p:sp>
      <p:sp>
        <p:nvSpPr>
          <p:cNvPr id="200" name="Google Shape;200;p2"/>
          <p:cNvSpPr txBox="1">
            <a:spLocks noGrp="1"/>
          </p:cNvSpPr>
          <p:nvPr>
            <p:ph type="sldNum" idx="12"/>
          </p:nvPr>
        </p:nvSpPr>
        <p:spPr>
          <a:xfrm>
            <a:off x="11366090" y="6356350"/>
            <a:ext cx="44491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mtClean="0"/>
              <a:t>2</a:t>
            </a:fld>
            <a:endParaRPr lang="en-US" dirty="0"/>
          </a:p>
        </p:txBody>
      </p:sp>
      <p:graphicFrame>
        <p:nvGraphicFramePr>
          <p:cNvPr id="246" name="Google Shape;197;p2">
            <a:extLst>
              <a:ext uri="{FF2B5EF4-FFF2-40B4-BE49-F238E27FC236}">
                <a16:creationId xmlns:a16="http://schemas.microsoft.com/office/drawing/2014/main" id="{194FC04C-6149-D5BE-6151-905064491959}"/>
              </a:ext>
            </a:extLst>
          </p:cNvPr>
          <p:cNvGraphicFramePr/>
          <p:nvPr>
            <p:extLst>
              <p:ext uri="{D42A27DB-BD31-4B8C-83A1-F6EECF244321}">
                <p14:modId xmlns:p14="http://schemas.microsoft.com/office/powerpoint/2010/main" val="700901350"/>
              </p:ext>
            </p:extLst>
          </p:nvPr>
        </p:nvGraphicFramePr>
        <p:xfrm>
          <a:off x="1167493" y="1366684"/>
          <a:ext cx="9412017" cy="51103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t>Details of Data:</a:t>
            </a:r>
            <a:br>
              <a:rPr lang="en-US" dirty="0"/>
            </a:br>
            <a:endParaRPr dirty="0"/>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07" name="Google Shape;207;p3"/>
          <p:cNvSpPr txBox="1">
            <a:spLocks noGrp="1"/>
          </p:cNvSpPr>
          <p:nvPr>
            <p:ph type="ftr" idx="11"/>
          </p:nvPr>
        </p:nvSpPr>
        <p:spPr>
          <a:xfrm>
            <a:off x="9753599" y="6442484"/>
            <a:ext cx="2057400" cy="831031"/>
          </a:xfrm>
          <a:prstGeom prst="rect">
            <a:avLst/>
          </a:prstGeom>
          <a:noFill/>
          <a:ln>
            <a:noFill/>
          </a:ln>
        </p:spPr>
        <p:txBody>
          <a:bodyPr spcFirstLastPara="1" wrap="square" lIns="91425" tIns="45700" rIns="91425" bIns="45700" anchor="ctr" anchorCtr="0">
            <a:noAutofit/>
          </a:bodyPr>
          <a:lstStyle/>
          <a:p>
            <a:r>
              <a:rPr lang="en-US" sz="1200" dirty="0">
                <a:solidFill>
                  <a:schemeClr val="tx1"/>
                </a:solidFill>
                <a:latin typeface="AngsanaUPC" panose="020B0502040204020203" pitchFamily="18" charset="-34"/>
                <a:cs typeface="AngsanaUPC" panose="020B0502040204020203" pitchFamily="18" charset="-34"/>
              </a:rPr>
              <a:t>PRESENTATION OF GOUTAM</a:t>
            </a:r>
          </a:p>
          <a:p>
            <a:pPr marL="0" lvl="0" indent="0" algn="ctr" rtl="0">
              <a:spcBef>
                <a:spcPts val="0"/>
              </a:spcBef>
              <a:spcAft>
                <a:spcPts val="0"/>
              </a:spcAft>
              <a:buNone/>
            </a:pPr>
            <a:r>
              <a:rPr lang="en-US" dirty="0"/>
              <a:t> </a:t>
            </a:r>
          </a:p>
        </p:txBody>
      </p:sp>
      <p:sp>
        <p:nvSpPr>
          <p:cNvPr id="208" name="Google Shape;208;p3"/>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 name="TextBox 1">
            <a:extLst>
              <a:ext uri="{FF2B5EF4-FFF2-40B4-BE49-F238E27FC236}">
                <a16:creationId xmlns:a16="http://schemas.microsoft.com/office/drawing/2014/main" id="{ECA14F1C-D33D-220A-ACDF-52644A7BD5E6}"/>
              </a:ext>
            </a:extLst>
          </p:cNvPr>
          <p:cNvSpPr txBox="1"/>
          <p:nvPr/>
        </p:nvSpPr>
        <p:spPr>
          <a:xfrm>
            <a:off x="1167492" y="1445342"/>
            <a:ext cx="8900740" cy="4801314"/>
          </a:xfrm>
          <a:prstGeom prst="rect">
            <a:avLst/>
          </a:prstGeom>
          <a:noFill/>
        </p:spPr>
        <p:txBody>
          <a:bodyPr wrap="square" rtlCol="0">
            <a:spAutoFit/>
          </a:bodyPr>
          <a:lstStyle/>
          <a:p>
            <a:r>
              <a:rPr lang="en-IN" sz="1700" dirty="0"/>
              <a:t>Here We have Amazon Sales Data and all about information Which is provide us to all Related information of Selling of products and their Items Type, Quantity ,Price and Profits According to Region and related Country.</a:t>
            </a:r>
          </a:p>
          <a:p>
            <a:endParaRPr lang="en-IN" sz="1700" dirty="0"/>
          </a:p>
          <a:p>
            <a:r>
              <a:rPr lang="en-IN" sz="1700" b="1" dirty="0"/>
              <a:t>Data Overview:</a:t>
            </a:r>
          </a:p>
          <a:p>
            <a:pPr marL="285750" indent="-285750">
              <a:buFont typeface="Wingdings" panose="05000000000000000000" pitchFamily="2" charset="2"/>
              <a:buChar char="q"/>
            </a:pPr>
            <a:r>
              <a:rPr lang="en-IN" sz="1700" dirty="0"/>
              <a:t>Region.</a:t>
            </a:r>
          </a:p>
          <a:p>
            <a:pPr marL="285750" indent="-285750">
              <a:buFont typeface="Wingdings" panose="05000000000000000000" pitchFamily="2" charset="2"/>
              <a:buChar char="q"/>
            </a:pPr>
            <a:r>
              <a:rPr lang="en-IN" sz="1700" dirty="0"/>
              <a:t>Country.</a:t>
            </a:r>
          </a:p>
          <a:p>
            <a:pPr marL="285750" indent="-285750">
              <a:buFont typeface="Wingdings" panose="05000000000000000000" pitchFamily="2" charset="2"/>
              <a:buChar char="q"/>
            </a:pPr>
            <a:r>
              <a:rPr lang="en-IN" sz="1700" dirty="0"/>
              <a:t>Items Type.</a:t>
            </a:r>
          </a:p>
          <a:p>
            <a:pPr marL="285750" indent="-285750">
              <a:buFont typeface="Wingdings" panose="05000000000000000000" pitchFamily="2" charset="2"/>
              <a:buChar char="q"/>
            </a:pPr>
            <a:r>
              <a:rPr lang="en-IN" sz="1700" dirty="0"/>
              <a:t>Sales Channel.</a:t>
            </a:r>
          </a:p>
          <a:p>
            <a:pPr marL="285750" indent="-285750">
              <a:buFont typeface="Wingdings" panose="05000000000000000000" pitchFamily="2" charset="2"/>
              <a:buChar char="q"/>
            </a:pPr>
            <a:r>
              <a:rPr lang="en-IN" sz="1700" dirty="0"/>
              <a:t>Order Priority.</a:t>
            </a:r>
          </a:p>
          <a:p>
            <a:pPr marL="285750" indent="-285750">
              <a:buFont typeface="Wingdings" panose="05000000000000000000" pitchFamily="2" charset="2"/>
              <a:buChar char="q"/>
            </a:pPr>
            <a:r>
              <a:rPr lang="en-IN" sz="1700" dirty="0"/>
              <a:t>Unit Sale.</a:t>
            </a:r>
          </a:p>
          <a:p>
            <a:pPr marL="285750" indent="-285750">
              <a:buFont typeface="Wingdings" panose="05000000000000000000" pitchFamily="2" charset="2"/>
              <a:buChar char="q"/>
            </a:pPr>
            <a:r>
              <a:rPr lang="en-IN" sz="1700" dirty="0"/>
              <a:t>Unit Price.</a:t>
            </a:r>
          </a:p>
          <a:p>
            <a:pPr marL="285750" indent="-285750">
              <a:buFont typeface="Wingdings" panose="05000000000000000000" pitchFamily="2" charset="2"/>
              <a:buChar char="q"/>
            </a:pPr>
            <a:r>
              <a:rPr lang="en-IN" sz="1700" dirty="0"/>
              <a:t>Unit Cost.</a:t>
            </a:r>
          </a:p>
          <a:p>
            <a:pPr marL="285750" indent="-285750">
              <a:buFont typeface="Wingdings" panose="05000000000000000000" pitchFamily="2" charset="2"/>
              <a:buChar char="q"/>
            </a:pPr>
            <a:r>
              <a:rPr lang="en-IN" sz="1700" dirty="0"/>
              <a:t>Total Cost</a:t>
            </a:r>
          </a:p>
          <a:p>
            <a:pPr marL="285750" indent="-285750">
              <a:buFont typeface="Wingdings" panose="05000000000000000000" pitchFamily="2" charset="2"/>
              <a:buChar char="q"/>
            </a:pPr>
            <a:r>
              <a:rPr lang="en-IN" sz="1700" dirty="0"/>
              <a:t>Total Revenue.</a:t>
            </a:r>
          </a:p>
          <a:p>
            <a:pPr marL="285750" indent="-285750">
              <a:buFont typeface="Wingdings" panose="05000000000000000000" pitchFamily="2" charset="2"/>
              <a:buChar char="q"/>
            </a:pPr>
            <a:r>
              <a:rPr lang="en-IN" sz="1700" dirty="0"/>
              <a:t>Total Profit.</a:t>
            </a:r>
          </a:p>
          <a:p>
            <a:pPr marL="285750" indent="-285750">
              <a:buFont typeface="Wingdings" panose="05000000000000000000" pitchFamily="2" charset="2"/>
              <a:buChar char="q"/>
            </a:pPr>
            <a:r>
              <a:rPr lang="en-IN" sz="1700" dirty="0"/>
              <a:t>Order Date.</a:t>
            </a:r>
          </a:p>
          <a:p>
            <a:pPr marL="285750" indent="-285750">
              <a:buFont typeface="Wingdings" panose="05000000000000000000" pitchFamily="2" charset="2"/>
              <a:buChar char="q"/>
            </a:pPr>
            <a:endParaRPr lang="en-IN" sz="17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
          <p:cNvSpPr txBox="1">
            <a:spLocks noGrp="1"/>
          </p:cNvSpPr>
          <p:nvPr>
            <p:ph type="title"/>
          </p:nvPr>
        </p:nvSpPr>
        <p:spPr>
          <a:xfrm>
            <a:off x="690696" y="237896"/>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IN" dirty="0"/>
              <a:t>All Related Analysis:</a:t>
            </a:r>
            <a:br>
              <a:rPr lang="en-IN" dirty="0"/>
            </a:br>
            <a:endParaRPr dirty="0"/>
          </a:p>
        </p:txBody>
      </p:sp>
      <p:sp>
        <p:nvSpPr>
          <p:cNvPr id="229" name="Google Shape;229;p4"/>
          <p:cNvSpPr txBox="1">
            <a:spLocks noGrp="1"/>
          </p:cNvSpPr>
          <p:nvPr>
            <p:ph type="body" idx="1"/>
          </p:nvPr>
        </p:nvSpPr>
        <p:spPr>
          <a:xfrm rot="-10422101">
            <a:off x="2915919" y="6734434"/>
            <a:ext cx="8766047"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27" name="Google Shape;227;p4"/>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dirty="0"/>
          </a:p>
        </p:txBody>
      </p:sp>
      <p:sp>
        <p:nvSpPr>
          <p:cNvPr id="228" name="Google Shape;228;p4"/>
          <p:cNvSpPr txBox="1">
            <a:spLocks noGrp="1"/>
          </p:cNvSpPr>
          <p:nvPr>
            <p:ph type="body" idx="2"/>
          </p:nvPr>
        </p:nvSpPr>
        <p:spPr>
          <a:xfrm>
            <a:off x="7993392" y="3986784"/>
            <a:ext cx="3803666"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30" name="Google Shape;230;p4"/>
          <p:cNvSpPr txBox="1">
            <a:spLocks noGrp="1"/>
          </p:cNvSpPr>
          <p:nvPr>
            <p:ph type="body" idx="3"/>
          </p:nvPr>
        </p:nvSpPr>
        <p:spPr>
          <a:xfrm flipH="1">
            <a:off x="791413" y="1045512"/>
            <a:ext cx="9207337" cy="2666165"/>
          </a:xfrm>
          <a:prstGeom prst="rect">
            <a:avLst/>
          </a:prstGeom>
          <a:noFill/>
          <a:ln>
            <a:noFill/>
          </a:ln>
        </p:spPr>
        <p:txBody>
          <a:bodyPr spcFirstLastPara="1" wrap="square" lIns="91425" tIns="45700" rIns="91425" bIns="45700" anchor="t" anchorCtr="0">
            <a:noAutofit/>
          </a:bodyPr>
          <a:lstStyle/>
          <a:p>
            <a:pPr algn="l">
              <a:buFont typeface="+mj-lt"/>
              <a:buAutoNum type="arabicPeriod"/>
            </a:pPr>
            <a:r>
              <a:rPr lang="en-US" sz="1500" b="1" i="0" dirty="0">
                <a:solidFill>
                  <a:srgbClr val="0D0D0D"/>
                </a:solidFill>
                <a:effectLst/>
                <a:latin typeface="+mj-lt"/>
              </a:rPr>
              <a:t>Top Performing Regions and Countries</a:t>
            </a:r>
            <a:r>
              <a:rPr lang="en-US" sz="1500" b="0" i="0" dirty="0">
                <a:solidFill>
                  <a:srgbClr val="0D0D0D"/>
                </a:solidFill>
                <a:effectLst/>
                <a:latin typeface="+mj-lt"/>
              </a:rPr>
              <a:t>: Identify regions and countries with the highest total revenue and profit to focus on for further business expansion and marketing efforts.</a:t>
            </a:r>
          </a:p>
          <a:p>
            <a:pPr algn="l">
              <a:buFont typeface="+mj-lt"/>
              <a:buAutoNum type="arabicPeriod"/>
            </a:pPr>
            <a:r>
              <a:rPr lang="en-US" sz="1500" b="1" i="0" dirty="0">
                <a:solidFill>
                  <a:srgbClr val="0D0D0D"/>
                </a:solidFill>
                <a:effectLst/>
                <a:latin typeface="+mj-lt"/>
              </a:rPr>
              <a:t>Best Selling Item Types</a:t>
            </a:r>
            <a:r>
              <a:rPr lang="en-US" sz="1500" b="0" i="0" dirty="0">
                <a:solidFill>
                  <a:srgbClr val="0D0D0D"/>
                </a:solidFill>
                <a:effectLst/>
                <a:latin typeface="+mj-lt"/>
              </a:rPr>
              <a:t>: Determine which item types generate the most revenue and profit. This information can guide inventory management and marketing strategies.</a:t>
            </a:r>
          </a:p>
          <a:p>
            <a:pPr algn="l">
              <a:buFont typeface="+mj-lt"/>
              <a:buAutoNum type="arabicPeriod"/>
            </a:pPr>
            <a:r>
              <a:rPr lang="en-US" sz="1500" b="1" i="0" dirty="0">
                <a:solidFill>
                  <a:srgbClr val="0D0D0D"/>
                </a:solidFill>
                <a:effectLst/>
                <a:latin typeface="+mj-lt"/>
              </a:rPr>
              <a:t>Sales Channel Analysis</a:t>
            </a:r>
            <a:r>
              <a:rPr lang="en-US" sz="1500" b="0" i="0" dirty="0">
                <a:solidFill>
                  <a:srgbClr val="0D0D0D"/>
                </a:solidFill>
                <a:effectLst/>
                <a:latin typeface="+mj-lt"/>
              </a:rPr>
              <a:t>: Compare the performance of sales channels (online vs. offline) to determine which channel is more effective in generating revenue and profit. Allocate resources accordingly.</a:t>
            </a:r>
          </a:p>
          <a:p>
            <a:pPr algn="l">
              <a:buFont typeface="+mj-lt"/>
              <a:buAutoNum type="arabicPeriod"/>
            </a:pPr>
            <a:r>
              <a:rPr lang="en-US" sz="1500" b="1" i="0" dirty="0">
                <a:solidFill>
                  <a:srgbClr val="0D0D0D"/>
                </a:solidFill>
                <a:effectLst/>
                <a:latin typeface="+mj-lt"/>
              </a:rPr>
              <a:t>Order Priority Impact</a:t>
            </a:r>
            <a:r>
              <a:rPr lang="en-US" sz="1500" b="0" i="0" dirty="0">
                <a:solidFill>
                  <a:srgbClr val="0D0D0D"/>
                </a:solidFill>
                <a:effectLst/>
                <a:latin typeface="+mj-lt"/>
              </a:rPr>
              <a:t>: Evaluate the impact of order priority on sales and profitability. Determine if there's a correlation between order priority and revenue/profit.</a:t>
            </a:r>
          </a:p>
          <a:p>
            <a:pPr algn="l">
              <a:buFont typeface="+mj-lt"/>
              <a:buAutoNum type="arabicPeriod"/>
            </a:pPr>
            <a:r>
              <a:rPr lang="en-US" sz="1500" b="1" i="0" dirty="0">
                <a:solidFill>
                  <a:srgbClr val="0D0D0D"/>
                </a:solidFill>
                <a:effectLst/>
                <a:latin typeface="+mj-lt"/>
              </a:rPr>
              <a:t>Seasonal Trends</a:t>
            </a:r>
            <a:r>
              <a:rPr lang="en-US" sz="1500" b="0" i="0" dirty="0">
                <a:solidFill>
                  <a:srgbClr val="0D0D0D"/>
                </a:solidFill>
                <a:effectLst/>
                <a:latin typeface="+mj-lt"/>
              </a:rPr>
              <a:t>: Analyze order dates and identify seasonal trends in sales. Adjust marketing and inventory strategies accordingly to capitalize on seasonal demand fluctuations.</a:t>
            </a:r>
          </a:p>
          <a:p>
            <a:pPr algn="l">
              <a:buFont typeface="+mj-lt"/>
              <a:buAutoNum type="arabicPeriod"/>
            </a:pPr>
            <a:r>
              <a:rPr lang="en-US" sz="1500" b="1" i="0" dirty="0">
                <a:solidFill>
                  <a:srgbClr val="0D0D0D"/>
                </a:solidFill>
                <a:effectLst/>
                <a:latin typeface="+mj-lt"/>
              </a:rPr>
              <a:t>Unit Price vs. Unit Cost Analysis</a:t>
            </a:r>
            <a:r>
              <a:rPr lang="en-US" sz="1500" b="0" i="0" dirty="0">
                <a:solidFill>
                  <a:srgbClr val="0D0D0D"/>
                </a:solidFill>
                <a:effectLst/>
                <a:latin typeface="+mj-lt"/>
              </a:rPr>
              <a:t>: Calculate the profit margin for each item type to assess the profitability of products. Consider adjusting pricing or sourcing strategies for higher margins.</a:t>
            </a:r>
          </a:p>
          <a:p>
            <a:pPr algn="l">
              <a:buFont typeface="+mj-lt"/>
              <a:buAutoNum type="arabicPeriod"/>
            </a:pPr>
            <a:r>
              <a:rPr lang="en-US" sz="1500" b="1" i="0" dirty="0">
                <a:solidFill>
                  <a:srgbClr val="0D0D0D"/>
                </a:solidFill>
                <a:effectLst/>
                <a:latin typeface="+mj-lt"/>
              </a:rPr>
              <a:t>Shipping Efficiency</a:t>
            </a:r>
            <a:r>
              <a:rPr lang="en-US" sz="1500" b="0" i="0" dirty="0">
                <a:solidFill>
                  <a:srgbClr val="0D0D0D"/>
                </a:solidFill>
                <a:effectLst/>
                <a:latin typeface="+mj-lt"/>
              </a:rPr>
              <a:t>: Analyze ship dates and identify any delays in order fulfillment. Improving shipping efficiency can lead to higher customer satisfaction and potentially increased sales.</a:t>
            </a:r>
          </a:p>
          <a:p>
            <a:pPr algn="l">
              <a:buFont typeface="+mj-lt"/>
              <a:buAutoNum type="arabicPeriod"/>
            </a:pPr>
            <a:r>
              <a:rPr lang="en-US" sz="1500" b="1" i="0" dirty="0">
                <a:solidFill>
                  <a:srgbClr val="0D0D0D"/>
                </a:solidFill>
                <a:effectLst/>
                <a:latin typeface="+mj-lt"/>
              </a:rPr>
              <a:t>Customer Segmentation</a:t>
            </a:r>
            <a:r>
              <a:rPr lang="en-US" sz="1500" b="0" i="0" dirty="0">
                <a:solidFill>
                  <a:srgbClr val="0D0D0D"/>
                </a:solidFill>
                <a:effectLst/>
                <a:latin typeface="+mj-lt"/>
              </a:rPr>
              <a:t>: Segment customers based on geography, order size, or item type preferences. Target specific customer segments with tailored marketing campaigns to maximize conversion rates.</a:t>
            </a:r>
          </a:p>
          <a:p>
            <a:pPr marL="0" lvl="0" indent="0" algn="l" rtl="0">
              <a:lnSpc>
                <a:spcPct val="90000"/>
              </a:lnSpc>
              <a:spcBef>
                <a:spcPts val="1000"/>
              </a:spcBef>
              <a:spcAft>
                <a:spcPts val="0"/>
              </a:spcAft>
              <a:buClr>
                <a:schemeClr val="dk1"/>
              </a:buClr>
              <a:buSzPts val="2400"/>
              <a:buNone/>
            </a:pPr>
            <a:endParaRPr lang="en-IN" sz="1500" dirty="0">
              <a:latin typeface="+mj-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5"/>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IN" dirty="0"/>
              <a:t>Analytical</a:t>
            </a:r>
            <a:r>
              <a:rPr lang="en-US" dirty="0"/>
              <a:t> Dashboard:</a:t>
            </a:r>
            <a:br>
              <a:rPr lang="en-US" dirty="0"/>
            </a:br>
            <a:endParaRPr dirty="0"/>
          </a:p>
        </p:txBody>
      </p:sp>
      <p:sp>
        <p:nvSpPr>
          <p:cNvPr id="238" name="Google Shape;238;p5"/>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graphicFrame>
        <p:nvGraphicFramePr>
          <p:cNvPr id="16" name="Chart 15">
            <a:extLst>
              <a:ext uri="{FF2B5EF4-FFF2-40B4-BE49-F238E27FC236}">
                <a16:creationId xmlns:a16="http://schemas.microsoft.com/office/drawing/2014/main" id="{AAB805A9-41E9-C1CB-DE8D-5E12BBFBAB15}"/>
              </a:ext>
            </a:extLst>
          </p:cNvPr>
          <p:cNvGraphicFramePr>
            <a:graphicFrameLocks/>
          </p:cNvGraphicFramePr>
          <p:nvPr>
            <p:extLst>
              <p:ext uri="{D42A27DB-BD31-4B8C-83A1-F6EECF244321}">
                <p14:modId xmlns:p14="http://schemas.microsoft.com/office/powerpoint/2010/main" val="3073038718"/>
              </p:ext>
            </p:extLst>
          </p:nvPr>
        </p:nvGraphicFramePr>
        <p:xfrm>
          <a:off x="250723" y="1152833"/>
          <a:ext cx="5015758" cy="287515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6" name="Chart 25">
            <a:extLst>
              <a:ext uri="{FF2B5EF4-FFF2-40B4-BE49-F238E27FC236}">
                <a16:creationId xmlns:a16="http://schemas.microsoft.com/office/drawing/2014/main" id="{81E623A4-9C6C-4AC8-BABF-2E11C6DF6A42}"/>
              </a:ext>
            </a:extLst>
          </p:cNvPr>
          <p:cNvGraphicFramePr>
            <a:graphicFrameLocks/>
          </p:cNvGraphicFramePr>
          <p:nvPr>
            <p:extLst>
              <p:ext uri="{D42A27DB-BD31-4B8C-83A1-F6EECF244321}">
                <p14:modId xmlns:p14="http://schemas.microsoft.com/office/powerpoint/2010/main" val="1902364272"/>
              </p:ext>
            </p:extLst>
          </p:nvPr>
        </p:nvGraphicFramePr>
        <p:xfrm>
          <a:off x="5419530" y="1152832"/>
          <a:ext cx="5037589" cy="287515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8" name="Chart 27">
            <a:extLst>
              <a:ext uri="{FF2B5EF4-FFF2-40B4-BE49-F238E27FC236}">
                <a16:creationId xmlns:a16="http://schemas.microsoft.com/office/drawing/2014/main" id="{7EDC77BF-CC64-E63B-42A3-2994074B6E14}"/>
              </a:ext>
            </a:extLst>
          </p:cNvPr>
          <p:cNvGraphicFramePr>
            <a:graphicFrameLocks/>
          </p:cNvGraphicFramePr>
          <p:nvPr>
            <p:extLst>
              <p:ext uri="{D42A27DB-BD31-4B8C-83A1-F6EECF244321}">
                <p14:modId xmlns:p14="http://schemas.microsoft.com/office/powerpoint/2010/main" val="3380071220"/>
              </p:ext>
            </p:extLst>
          </p:nvPr>
        </p:nvGraphicFramePr>
        <p:xfrm>
          <a:off x="4645741" y="3849279"/>
          <a:ext cx="4088661" cy="245319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31" name="Chart 30">
            <a:extLst>
              <a:ext uri="{FF2B5EF4-FFF2-40B4-BE49-F238E27FC236}">
                <a16:creationId xmlns:a16="http://schemas.microsoft.com/office/drawing/2014/main" id="{AC48E44B-72A7-CB2E-884F-9928FB8D26DE}"/>
              </a:ext>
            </a:extLst>
          </p:cNvPr>
          <p:cNvGraphicFramePr>
            <a:graphicFrameLocks/>
          </p:cNvGraphicFramePr>
          <p:nvPr>
            <p:extLst>
              <p:ext uri="{D42A27DB-BD31-4B8C-83A1-F6EECF244321}">
                <p14:modId xmlns:p14="http://schemas.microsoft.com/office/powerpoint/2010/main" val="275286697"/>
              </p:ext>
            </p:extLst>
          </p:nvPr>
        </p:nvGraphicFramePr>
        <p:xfrm>
          <a:off x="250723" y="4110961"/>
          <a:ext cx="4097918" cy="2610514"/>
        </p:xfrm>
        <a:graphic>
          <a:graphicData uri="http://schemas.openxmlformats.org/drawingml/2006/chart">
            <c:chart xmlns:c="http://schemas.openxmlformats.org/drawingml/2006/chart" xmlns:r="http://schemas.openxmlformats.org/officeDocument/2006/relationships" r:id="rId6"/>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0BE94-2F28-ABD9-50BF-F62AFC67B284}"/>
              </a:ext>
            </a:extLst>
          </p:cNvPr>
          <p:cNvSpPr>
            <a:spLocks noGrp="1"/>
          </p:cNvSpPr>
          <p:nvPr>
            <p:ph type="title"/>
          </p:nvPr>
        </p:nvSpPr>
        <p:spPr>
          <a:xfrm>
            <a:off x="1167493" y="381001"/>
            <a:ext cx="7339900" cy="994920"/>
          </a:xfrm>
        </p:spPr>
        <p:txBody>
          <a:bodyPr/>
          <a:lstStyle/>
          <a:p>
            <a:r>
              <a:rPr lang="en-IN" dirty="0"/>
              <a:t>Power Bi Analysis:</a:t>
            </a:r>
            <a:br>
              <a:rPr lang="en-IN" dirty="0"/>
            </a:br>
            <a:endParaRPr lang="en-IN" dirty="0"/>
          </a:p>
        </p:txBody>
      </p:sp>
      <p:sp>
        <p:nvSpPr>
          <p:cNvPr id="4" name="Slide Number Placeholder 3">
            <a:extLst>
              <a:ext uri="{FF2B5EF4-FFF2-40B4-BE49-F238E27FC236}">
                <a16:creationId xmlns:a16="http://schemas.microsoft.com/office/drawing/2014/main" id="{F99D9117-9C8D-ABF5-0EF8-4A91FDD40F0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8" name="Add-in 7">
                <a:extLst>
                  <a:ext uri="{FF2B5EF4-FFF2-40B4-BE49-F238E27FC236}">
                    <a16:creationId xmlns:a16="http://schemas.microsoft.com/office/drawing/2014/main" id="{9192454C-EA38-0F26-4753-0A78474ED92B}"/>
                  </a:ext>
                </a:extLst>
              </p:cNvPr>
              <p:cNvGraphicFramePr>
                <a:graphicFrameLocks noGrp="1"/>
              </p:cNvGraphicFramePr>
              <p:nvPr>
                <p:extLst>
                  <p:ext uri="{D42A27DB-BD31-4B8C-83A1-F6EECF244321}">
                    <p14:modId xmlns:p14="http://schemas.microsoft.com/office/powerpoint/2010/main" val="1325194701"/>
                  </p:ext>
                </p:extLst>
              </p:nvPr>
            </p:nvGraphicFramePr>
            <p:xfrm>
              <a:off x="462987" y="891251"/>
              <a:ext cx="10185721" cy="4641447"/>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xmlns="">
          <p:pic>
            <p:nvPicPr>
              <p:cNvPr id="8" name="Add-in 7">
                <a:extLst>
                  <a:ext uri="{FF2B5EF4-FFF2-40B4-BE49-F238E27FC236}">
                    <a16:creationId xmlns:a16="http://schemas.microsoft.com/office/drawing/2014/main" id="{9192454C-EA38-0F26-4753-0A78474ED92B}"/>
                  </a:ext>
                </a:extLst>
              </p:cNvPr>
              <p:cNvPicPr>
                <a:picLocks noGrp="1" noRot="1" noChangeAspect="1" noMove="1" noResize="1" noEditPoints="1" noAdjustHandles="1" noChangeArrowheads="1" noChangeShapeType="1"/>
              </p:cNvPicPr>
              <p:nvPr/>
            </p:nvPicPr>
            <p:blipFill>
              <a:blip r:embed="rId3"/>
              <a:stretch>
                <a:fillRect/>
              </a:stretch>
            </p:blipFill>
            <p:spPr>
              <a:xfrm>
                <a:off x="462987" y="891251"/>
                <a:ext cx="10185721" cy="4641447"/>
              </a:xfrm>
              <a:prstGeom prst="rect">
                <a:avLst/>
              </a:prstGeom>
            </p:spPr>
          </p:pic>
        </mc:Fallback>
      </mc:AlternateContent>
    </p:spTree>
    <p:extLst>
      <p:ext uri="{BB962C8B-B14F-4D97-AF65-F5344CB8AC3E}">
        <p14:creationId xmlns:p14="http://schemas.microsoft.com/office/powerpoint/2010/main" val="3037897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6"/>
          <p:cNvSpPr txBox="1">
            <a:spLocks noGrp="1"/>
          </p:cNvSpPr>
          <p:nvPr>
            <p:ph type="title"/>
          </p:nvPr>
        </p:nvSpPr>
        <p:spPr>
          <a:xfrm>
            <a:off x="228981" y="343373"/>
            <a:ext cx="9779183" cy="1485427"/>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a:t>   Conclusion:</a:t>
            </a:r>
            <a:br>
              <a:rPr lang="en-US"/>
            </a:br>
            <a:endParaRPr lang="en-US" dirty="0"/>
          </a:p>
        </p:txBody>
      </p:sp>
      <p:sp>
        <p:nvSpPr>
          <p:cNvPr id="252" name="Google Shape;252;p6"/>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mtClean="0"/>
              <a:t>7</a:t>
            </a:fld>
            <a:endParaRPr lang="en-US"/>
          </a:p>
        </p:txBody>
      </p:sp>
      <p:graphicFrame>
        <p:nvGraphicFramePr>
          <p:cNvPr id="255" name="TextBox 9">
            <a:extLst>
              <a:ext uri="{FF2B5EF4-FFF2-40B4-BE49-F238E27FC236}">
                <a16:creationId xmlns:a16="http://schemas.microsoft.com/office/drawing/2014/main" id="{13A1D618-BA51-44C2-B807-FD2769BC6556}"/>
              </a:ext>
            </a:extLst>
          </p:cNvPr>
          <p:cNvGraphicFramePr/>
          <p:nvPr/>
        </p:nvGraphicFramePr>
        <p:xfrm>
          <a:off x="894735" y="1307690"/>
          <a:ext cx="10127226" cy="42780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7"/>
          <p:cNvSpPr txBox="1">
            <a:spLocks noGrp="1"/>
          </p:cNvSpPr>
          <p:nvPr>
            <p:ph type="ctrTitle"/>
          </p:nvPr>
        </p:nvSpPr>
        <p:spPr>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6000"/>
              <a:buFont typeface="Arial"/>
              <a:buNone/>
            </a:pPr>
            <a:r>
              <a:rPr lang="en-US"/>
              <a:t>Thank you</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9.png"/></Relationships>
</file>

<file path=ppt/webextensions/webextension1.xml><?xml version="1.0" encoding="utf-8"?>
<we:webextension xmlns:we="http://schemas.microsoft.com/office/webextensions/webextension/2010/11" id="{4EE104EC-EDE2-4F7D-ACD8-62B42A189A27}">
  <we:reference id="wa200003233" version="2.0.0.3" store="en-US" storeType="OMEX"/>
  <we:alternateReferences>
    <we:reference id="WA200003233" version="2.0.0.3" store="WA200003233" storeType="OMEX"/>
  </we:alternateReferences>
  <we:properties>
    <we:property name="backgroundColor" value="&quot;#FFFFFF&quot;"/>
    <we:property name="bookmark" value="&quot;H4sIAAAAAAAAA+1X30/bMBD+V6JIe4smJ2kSyht0TNoDG2rRJDRV08W5BoNrR47TUVD+952TlvFjEwhRVjbe7LvT3ee779MlV34h6krC8jPM0d/197U+n4M590I/8NVtW5pglAwYIsTDKC3yfBgCRenKCq1qf/fKt2BKtF9F3YB0Ccn4bRr4IOURlO42A1lj4Fdoaq1Aikvsg8llTYNt4ONFJbUBl3JiwaJLu6BwuhOU8H1MFYFbscAJcttbx1hpY9f3wK/7Uwfpts8l6wqOtLIgFCV2toKHSch3cp6xaJiFwJLhwNlnQtpVSL48uKgMvYdeuaxcW0aErtRGcJB+h9tgXa+KjLRs5t3p4JZ9ohvDcYyzzqWssEvKtDeHS628CUisvQIs+C114sho6lMX8Mni3Dt2ZZ3jVP8YGaTqhb/L2uAa0F6xAMXJehfNXlkaLGHdgYNNQqXjTFjvkJgg1LvO+7FRq+4P7sOfkqUWqpQrJvwa0XH/KklTIibwcyx6qCM9z/XoFIx15MvPaLRuQpRHmwLN/rIb0gdh1jOPgjtP26Z+tNM1nyny7AZxV/TqX7NBPk1b58ziNA+HszhimGYsTvgQo21SwBc3Wu/ICCpHhq2XwbG2IL0xLlA1eGfq7Akq4LKpaRDXGngt9H+gD3+F/fe41EsgyjgrBmmRcWCAccaS/OEl8EeybQLz90PaWqf/HPkfgX4j3TxBML9p5qM20psAn43MvfpyPoAwSwGTlLGQpVmUPLyAXjfbX3B99h4irVIon8L5SrxR/jkH0JN+J0njWTKMs4hOBeMRz8Jt+uoaY+kS/IcL5+XR9z8Kb5+KWyXbawE4vXaSvdHGtv0JP4FaST4RAAA=&quot;"/>
    <we:property name="creatorSessionId" value="&quot;b76d1f9d-d2da-4002-985a-9798d33b473b&quot;"/>
    <we:property name="creatorTenantId" value="&quot;5b37974a-5160-4cab-9b06-d5fc0e98d76b&quot;"/>
    <we:property name="creatorUserId" value="&quot;100320024D1DE65C&quot;"/>
    <we:property name="datasetId" value="&quot;c479d13e-bd73-4c72-9cba-817b67f47370&quot;"/>
    <we:property name="embedUrl" value="&quot;/reportEmbed?reportId=b4c49c98-b293-4359-9410-3bd5dbe0e3c7&amp;config=eyJjbHVzdGVyVXJsIjoiaHR0cHM6Ly9XQUJJLUlORElBLUNFTlRSQUwtQS1QUklNQVJZLXJlZGlyZWN0LmFuYWx5c2lzLndpbmRvd3MubmV0IiwiZW1iZWRGZWF0dXJlcyI6eyJ1c2FnZU1ldHJpY3NWTmV4dCI6dHJ1ZSwiZGlzYWJsZUFuZ3VsYXJKU0Jvb3RzdHJhcFJlcG9ydEVtYmVkIjp0cnVlfX0%3D&amp;disableSensitivityBanner=true&amp;lrtl=1&quot;"/>
    <we:property name="initialStateBookmark" value="&quot;H4sIAAAAAAAAA+1YbU/bMBD+K5WlfaumvDQN5VvpOmlihaqtkKapQhfnGgyuHTlOR0H97zsnLQzYBEKUlY1Pde5Od4/veU6X5pqlosglLI9gjmyfHWh9MQdz0fBZk6m17fj4cNAdHZ4edQd9MuvcCq0Ktn/NLJgM7YkoSpAuAxm/T5sMpBxC5p5mIAtsshxNoRVIcYV1MLmsKXHVZHiZS23ApRxbsOjSLiicnqm2/zGkisCtWOAYua2tI8y1sZvnJivqUwXprs8lqwr2tLIgFCV2tpT7kc/3Eh57QSf2wYs6LWefCWnXIcmyf5kbug/dcpm7PvQIXaaN4CBZhdtgUayL9LQs59Wpf8c+1qXhOMJZ5VJW2CVl6s7hSqvGGCQWjRQssBV1Ymg09akK+GJx3pi4ss5xpn/0DFL1lO17q+YNoG66AMXJeh9NN8sMZrDpQH+bUOk4E7YxICUI9aHyfi7Vuvuth/CnZCmEyuRaCbcUTepbSWKJlMAvMK2h9vQ80b0zMNaJLzknah1DlEebFM3BsiLpkzAbzoPmvavtUj9W042eKfL8F+Gu5VXfZot6mq6cMw7bid+ZhYGH7dgLI97BYJcm4NhR2xgaQeXIsPNjMNEWZGOEC1Ql3mPde8YUcFkWRMTNDLwV+T/Sh7+i/gdaqkcgiLmXttppzMEDDGMvSh5fAn8U2zYwnw5oa539c+J/AvqtdPMbgvlNM5+0kd4H8MXEXE9fwlvgx23AqO15vteOg+jxBfS21f6K67P2kGiVQvkczefiXfIvSUAt+r2oHc6iThgHdEo9HvDY36W3rhFmLsF/uHBeH339R+H9VXGnxvZmANy8ViN720Y2R5NV3yd0aYscOA5BYYUirzMIrOJIWaBSx151Nu73qyCKavJOQJaON/cBhFU1iE6RSHxi/BrcT6X5hJW7EQAA&quot;"/>
    <we:property name="isFiltersActionButtonVisible" value="true"/>
    <we:property name="isVisualContainerHeaderHidden" value="false"/>
    <we:property name="pageDisplayName" value="&quot;Page 1&quot;"/>
    <we:property name="pptInsertionSessionID" value="&quot;ACD64813-3BCB-4337-A63B-353D5040794E&quot;"/>
    <we:property name="reportEmbeddedTime" value="&quot;2024-02-09T18:07:18.702Z&quot;"/>
    <we:property name="reportName" value="&quot;Goutam&quot;"/>
    <we:property name="reportState" value="&quot;CONNECTED&quot;"/>
    <we:property name="reportUrl" value="&quot;/links/tz5CcgCD6_?ctid=5b37974a-5160-4cab-9b06-d5fc0e98d76b&amp;pbi_source=linkShare&quot;"/>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emplate>Facet</Template>
  <TotalTime>438</TotalTime>
  <Words>672</Words>
  <Application>Microsoft Office PowerPoint</Application>
  <PresentationFormat>Widescreen</PresentationFormat>
  <Paragraphs>61</Paragraphs>
  <Slides>8</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AngsanaUPC</vt:lpstr>
      <vt:lpstr>Amasis MT Pro</vt:lpstr>
      <vt:lpstr>Calibri</vt:lpstr>
      <vt:lpstr>Trebuchet MS</vt:lpstr>
      <vt:lpstr>Arial</vt:lpstr>
      <vt:lpstr>Wingdings 3</vt:lpstr>
      <vt:lpstr>Wingdings</vt:lpstr>
      <vt:lpstr>Facet</vt:lpstr>
      <vt:lpstr>Amazon Sales Data     Analysis:-</vt:lpstr>
      <vt:lpstr>Introduction </vt:lpstr>
      <vt:lpstr>Details of Data: </vt:lpstr>
      <vt:lpstr>All Related Analysis: </vt:lpstr>
      <vt:lpstr>Analytical Dashboard: </vt:lpstr>
      <vt:lpstr>Power Bi Analysis: </vt:lpstr>
      <vt:lpstr>   Conclusion: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Sales Data Analysis:-</dc:title>
  <dc:creator>NAVEEN SRINIVASAN</dc:creator>
  <cp:lastModifiedBy>Goutam Joshi</cp:lastModifiedBy>
  <cp:revision>7</cp:revision>
  <dcterms:created xsi:type="dcterms:W3CDTF">2022-12-29T06:36:15Z</dcterms:created>
  <dcterms:modified xsi:type="dcterms:W3CDTF">2024-02-10T19:50:30Z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