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webextensions/webextension1.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embeddedFontLst>
    <p:embeddedFont>
      <p:font typeface="Amasis MT Pro" panose="02040504050005020304" pitchFamily="18" charset="0"/>
      <p:regular r:id="rId11"/>
      <p:bold r:id="rId12"/>
      <p:italic r:id="rId13"/>
      <p:boldItalic r:id="rId14"/>
    </p:embeddedFont>
    <p:embeddedFont>
      <p:font typeface="AngsanaUPC" panose="02020603050405020304" pitchFamily="18" charset="-34"/>
      <p:regular r:id="rId15"/>
      <p:bold r:id="rId16"/>
      <p:italic r:id="rId17"/>
      <p:boldItalic r:id="rId18"/>
    </p:embeddedFont>
    <p:embeddedFont>
      <p:font typeface="Trebuchet MS" panose="020B0603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C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0D7A5-5CF7-42C1-8FDB-065E0DD181A7}" v="122" dt="2024-02-11T08:35:58.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tam Joshi" userId="aeb635b907751cef" providerId="LiveId" clId="{DC10D7A5-5CF7-42C1-8FDB-065E0DD181A7}"/>
    <pc:docChg chg="undo redo custSel addSld delSld modSld">
      <pc:chgData name="Goutam Joshi" userId="aeb635b907751cef" providerId="LiveId" clId="{DC10D7A5-5CF7-42C1-8FDB-065E0DD181A7}" dt="2024-02-11T08:35:58.965" v="477"/>
      <pc:docMkLst>
        <pc:docMk/>
      </pc:docMkLst>
      <pc:sldChg chg="modSp mod">
        <pc:chgData name="Goutam Joshi" userId="aeb635b907751cef" providerId="LiveId" clId="{DC10D7A5-5CF7-42C1-8FDB-065E0DD181A7}" dt="2024-02-11T06:59:09.502" v="260" actId="1076"/>
        <pc:sldMkLst>
          <pc:docMk/>
          <pc:sldMk cId="0" sldId="256"/>
        </pc:sldMkLst>
        <pc:spChg chg="mod">
          <ac:chgData name="Goutam Joshi" userId="aeb635b907751cef" providerId="LiveId" clId="{DC10D7A5-5CF7-42C1-8FDB-065E0DD181A7}" dt="2024-02-11T06:48:05.797" v="258" actId="20577"/>
          <ac:spMkLst>
            <pc:docMk/>
            <pc:sldMk cId="0" sldId="256"/>
            <ac:spMk id="190" creationId="{00000000-0000-0000-0000-000000000000}"/>
          </ac:spMkLst>
        </pc:spChg>
        <pc:picChg chg="mod">
          <ac:chgData name="Goutam Joshi" userId="aeb635b907751cef" providerId="LiveId" clId="{DC10D7A5-5CF7-42C1-8FDB-065E0DD181A7}" dt="2024-02-11T06:59:09.502" v="260" actId="1076"/>
          <ac:picMkLst>
            <pc:docMk/>
            <pc:sldMk cId="0" sldId="256"/>
            <ac:picMk id="4" creationId="{3D1F8521-EAD5-ECFE-6314-98A1B678E999}"/>
          </ac:picMkLst>
        </pc:picChg>
        <pc:picChg chg="mod">
          <ac:chgData name="Goutam Joshi" userId="aeb635b907751cef" providerId="LiveId" clId="{DC10D7A5-5CF7-42C1-8FDB-065E0DD181A7}" dt="2024-02-10T19:39:50.674" v="18" actId="1076"/>
          <ac:picMkLst>
            <pc:docMk/>
            <pc:sldMk cId="0" sldId="256"/>
            <ac:picMk id="6" creationId="{C5C1AD73-1FD8-940B-A2B9-6F32234D3FCD}"/>
          </ac:picMkLst>
        </pc:picChg>
      </pc:sldChg>
      <pc:sldChg chg="addSp delSp modSp mod setBg">
        <pc:chgData name="Goutam Joshi" userId="aeb635b907751cef" providerId="LiveId" clId="{DC10D7A5-5CF7-42C1-8FDB-065E0DD181A7}" dt="2024-02-11T07:15:32.809" v="300" actId="26606"/>
        <pc:sldMkLst>
          <pc:docMk/>
          <pc:sldMk cId="0" sldId="257"/>
        </pc:sldMkLst>
        <pc:spChg chg="mod">
          <ac:chgData name="Goutam Joshi" userId="aeb635b907751cef" providerId="LiveId" clId="{DC10D7A5-5CF7-42C1-8FDB-065E0DD181A7}" dt="2024-02-11T07:15:32.809" v="300" actId="26606"/>
          <ac:spMkLst>
            <pc:docMk/>
            <pc:sldMk cId="0" sldId="257"/>
            <ac:spMk id="196" creationId="{00000000-0000-0000-0000-000000000000}"/>
          </ac:spMkLst>
        </pc:spChg>
        <pc:spChg chg="mod">
          <ac:chgData name="Goutam Joshi" userId="aeb635b907751cef" providerId="LiveId" clId="{DC10D7A5-5CF7-42C1-8FDB-065E0DD181A7}" dt="2024-02-11T07:15:32.809" v="300" actId="26606"/>
          <ac:spMkLst>
            <pc:docMk/>
            <pc:sldMk cId="0" sldId="257"/>
            <ac:spMk id="197" creationId="{00000000-0000-0000-0000-000000000000}"/>
          </ac:spMkLst>
        </pc:spChg>
        <pc:spChg chg="mod">
          <ac:chgData name="Goutam Joshi" userId="aeb635b907751cef" providerId="LiveId" clId="{DC10D7A5-5CF7-42C1-8FDB-065E0DD181A7}" dt="2024-02-11T07:15:32.809" v="300" actId="26606"/>
          <ac:spMkLst>
            <pc:docMk/>
            <pc:sldMk cId="0" sldId="257"/>
            <ac:spMk id="200" creationId="{00000000-0000-0000-0000-000000000000}"/>
          </ac:spMkLst>
        </pc:spChg>
        <pc:spChg chg="add del">
          <ac:chgData name="Goutam Joshi" userId="aeb635b907751cef" providerId="LiveId" clId="{DC10D7A5-5CF7-42C1-8FDB-065E0DD181A7}" dt="2024-02-11T07:15:32.793" v="299" actId="26606"/>
          <ac:spMkLst>
            <pc:docMk/>
            <pc:sldMk cId="0" sldId="257"/>
            <ac:spMk id="218" creationId="{EB6743CF-E74B-4A3C-A785-599069DB89DF}"/>
          </ac:spMkLst>
        </pc:spChg>
        <pc:spChg chg="add">
          <ac:chgData name="Goutam Joshi" userId="aeb635b907751cef" providerId="LiveId" clId="{DC10D7A5-5CF7-42C1-8FDB-065E0DD181A7}" dt="2024-02-11T07:15:32.809" v="300" actId="26606"/>
          <ac:spMkLst>
            <pc:docMk/>
            <pc:sldMk cId="0" sldId="257"/>
            <ac:spMk id="230" creationId="{518E5A25-92C5-4F27-8E26-0AAAB0CDC85E}"/>
          </ac:spMkLst>
        </pc:spChg>
        <pc:grpChg chg="add del">
          <ac:chgData name="Goutam Joshi" userId="aeb635b907751cef" providerId="LiveId" clId="{DC10D7A5-5CF7-42C1-8FDB-065E0DD181A7}" dt="2024-02-11T07:15:32.793" v="299" actId="26606"/>
          <ac:grpSpMkLst>
            <pc:docMk/>
            <pc:sldMk cId="0" sldId="257"/>
            <ac:grpSpMk id="206" creationId="{10BE40E3-5550-4CDD-B4FD-387C33EBF157}"/>
          </ac:grpSpMkLst>
        </pc:grpChg>
        <pc:grpChg chg="add">
          <ac:chgData name="Goutam Joshi" userId="aeb635b907751cef" providerId="LiveId" clId="{DC10D7A5-5CF7-42C1-8FDB-065E0DD181A7}" dt="2024-02-11T07:15:32.809" v="300" actId="26606"/>
          <ac:grpSpMkLst>
            <pc:docMk/>
            <pc:sldMk cId="0" sldId="257"/>
            <ac:grpSpMk id="220" creationId="{10BE40E3-5550-4CDD-B4FD-387C33EBF157}"/>
          </ac:grpSpMkLst>
        </pc:grpChg>
        <pc:picChg chg="add del">
          <ac:chgData name="Goutam Joshi" userId="aeb635b907751cef" providerId="LiveId" clId="{DC10D7A5-5CF7-42C1-8FDB-065E0DD181A7}" dt="2024-02-11T07:15:32.793" v="299" actId="26606"/>
          <ac:picMkLst>
            <pc:docMk/>
            <pc:sldMk cId="0" sldId="257"/>
            <ac:picMk id="202" creationId="{8969C904-F318-EABE-3355-81179E247532}"/>
          </ac:picMkLst>
        </pc:picChg>
        <pc:picChg chg="add">
          <ac:chgData name="Goutam Joshi" userId="aeb635b907751cef" providerId="LiveId" clId="{DC10D7A5-5CF7-42C1-8FDB-065E0DD181A7}" dt="2024-02-11T07:15:32.809" v="300" actId="26606"/>
          <ac:picMkLst>
            <pc:docMk/>
            <pc:sldMk cId="0" sldId="257"/>
            <ac:picMk id="229" creationId="{7957C31A-B963-CFFB-DC74-6A4FCF4040BB}"/>
          </ac:picMkLst>
        </pc:picChg>
      </pc:sldChg>
      <pc:sldChg chg="addSp modSp mod">
        <pc:chgData name="Goutam Joshi" userId="aeb635b907751cef" providerId="LiveId" clId="{DC10D7A5-5CF7-42C1-8FDB-065E0DD181A7}" dt="2024-02-10T20:24:12.490" v="252" actId="20577"/>
        <pc:sldMkLst>
          <pc:docMk/>
          <pc:sldMk cId="0" sldId="258"/>
        </pc:sldMkLst>
        <pc:spChg chg="mod">
          <ac:chgData name="Goutam Joshi" userId="aeb635b907751cef" providerId="LiveId" clId="{DC10D7A5-5CF7-42C1-8FDB-065E0DD181A7}" dt="2024-02-10T20:24:12.490" v="252" actId="20577"/>
          <ac:spMkLst>
            <pc:docMk/>
            <pc:sldMk cId="0" sldId="258"/>
            <ac:spMk id="2" creationId="{ECA14F1C-D33D-220A-ACDF-52644A7BD5E6}"/>
          </ac:spMkLst>
        </pc:spChg>
        <pc:spChg chg="add mod">
          <ac:chgData name="Goutam Joshi" userId="aeb635b907751cef" providerId="LiveId" clId="{DC10D7A5-5CF7-42C1-8FDB-065E0DD181A7}" dt="2024-02-10T20:21:01.158" v="69" actId="20577"/>
          <ac:spMkLst>
            <pc:docMk/>
            <pc:sldMk cId="0" sldId="258"/>
            <ac:spMk id="3" creationId="{44A44C10-1A0D-5354-0E0C-4AF3D5A119C0}"/>
          </ac:spMkLst>
        </pc:spChg>
      </pc:sldChg>
      <pc:sldChg chg="addSp delSp modSp mod">
        <pc:chgData name="Goutam Joshi" userId="aeb635b907751cef" providerId="LiveId" clId="{DC10D7A5-5CF7-42C1-8FDB-065E0DD181A7}" dt="2024-02-11T07:16:01.638" v="305" actId="26606"/>
        <pc:sldMkLst>
          <pc:docMk/>
          <pc:sldMk cId="0" sldId="259"/>
        </pc:sldMkLst>
        <pc:spChg chg="add del mod">
          <ac:chgData name="Goutam Joshi" userId="aeb635b907751cef" providerId="LiveId" clId="{DC10D7A5-5CF7-42C1-8FDB-065E0DD181A7}" dt="2024-02-11T07:16:01.638" v="305" actId="26606"/>
          <ac:spMkLst>
            <pc:docMk/>
            <pc:sldMk cId="0" sldId="259"/>
            <ac:spMk id="230" creationId="{00000000-0000-0000-0000-000000000000}"/>
          </ac:spMkLst>
        </pc:spChg>
        <pc:graphicFrameChg chg="add del">
          <ac:chgData name="Goutam Joshi" userId="aeb635b907751cef" providerId="LiveId" clId="{DC10D7A5-5CF7-42C1-8FDB-065E0DD181A7}" dt="2024-02-11T07:16:00.156" v="302" actId="26606"/>
          <ac:graphicFrameMkLst>
            <pc:docMk/>
            <pc:sldMk cId="0" sldId="259"/>
            <ac:graphicFrameMk id="232" creationId="{DC428F6E-39EC-FB21-D9FE-464370F27BDB}"/>
          </ac:graphicFrameMkLst>
        </pc:graphicFrameChg>
        <pc:graphicFrameChg chg="add del">
          <ac:chgData name="Goutam Joshi" userId="aeb635b907751cef" providerId="LiveId" clId="{DC10D7A5-5CF7-42C1-8FDB-065E0DD181A7}" dt="2024-02-11T07:16:01.590" v="304" actId="26606"/>
          <ac:graphicFrameMkLst>
            <pc:docMk/>
            <pc:sldMk cId="0" sldId="259"/>
            <ac:graphicFrameMk id="234" creationId="{25883D40-FDA4-2BFF-A6B7-6CAFB94354A8}"/>
          </ac:graphicFrameMkLst>
        </pc:graphicFrameChg>
        <pc:graphicFrameChg chg="add">
          <ac:chgData name="Goutam Joshi" userId="aeb635b907751cef" providerId="LiveId" clId="{DC10D7A5-5CF7-42C1-8FDB-065E0DD181A7}" dt="2024-02-11T07:16:01.638" v="305" actId="26606"/>
          <ac:graphicFrameMkLst>
            <pc:docMk/>
            <pc:sldMk cId="0" sldId="259"/>
            <ac:graphicFrameMk id="236" creationId="{DC428F6E-39EC-FB21-D9FE-464370F27BDB}"/>
          </ac:graphicFrameMkLst>
        </pc:graphicFrameChg>
      </pc:sldChg>
      <pc:sldChg chg="addSp delSp modSp mod">
        <pc:chgData name="Goutam Joshi" userId="aeb635b907751cef" providerId="LiveId" clId="{DC10D7A5-5CF7-42C1-8FDB-065E0DD181A7}" dt="2024-02-11T08:33:14.579" v="419" actId="14100"/>
        <pc:sldMkLst>
          <pc:docMk/>
          <pc:sldMk cId="0" sldId="260"/>
        </pc:sldMkLst>
        <pc:graphicFrameChg chg="add mod">
          <ac:chgData name="Goutam Joshi" userId="aeb635b907751cef" providerId="LiveId" clId="{DC10D7A5-5CF7-42C1-8FDB-065E0DD181A7}" dt="2024-02-11T08:09:16.445" v="315"/>
          <ac:graphicFrameMkLst>
            <pc:docMk/>
            <pc:sldMk cId="0" sldId="260"/>
            <ac:graphicFrameMk id="2" creationId="{1F96FD20-C1B3-2CD0-3582-E1842EF2BA15}"/>
          </ac:graphicFrameMkLst>
        </pc:graphicFrameChg>
        <pc:graphicFrameChg chg="add mod">
          <ac:chgData name="Goutam Joshi" userId="aeb635b907751cef" providerId="LiveId" clId="{DC10D7A5-5CF7-42C1-8FDB-065E0DD181A7}" dt="2024-02-11T08:31:37.483" v="372" actId="1076"/>
          <ac:graphicFrameMkLst>
            <pc:docMk/>
            <pc:sldMk cId="0" sldId="260"/>
            <ac:graphicFrameMk id="3" creationId="{1F96FD20-C1B3-2CD0-3582-E1842EF2BA15}"/>
          </ac:graphicFrameMkLst>
        </pc:graphicFrameChg>
        <pc:graphicFrameChg chg="add del mod">
          <ac:chgData name="Goutam Joshi" userId="aeb635b907751cef" providerId="LiveId" clId="{DC10D7A5-5CF7-42C1-8FDB-065E0DD181A7}" dt="2024-02-11T08:17:54.639" v="338" actId="21"/>
          <ac:graphicFrameMkLst>
            <pc:docMk/>
            <pc:sldMk cId="0" sldId="260"/>
            <ac:graphicFrameMk id="4" creationId="{6DAD90F2-533F-3BDA-E53D-F8B42E14E420}"/>
          </ac:graphicFrameMkLst>
        </pc:graphicFrameChg>
        <pc:graphicFrameChg chg="add mod">
          <ac:chgData name="Goutam Joshi" userId="aeb635b907751cef" providerId="LiveId" clId="{DC10D7A5-5CF7-42C1-8FDB-065E0DD181A7}" dt="2024-02-11T08:32:33.304" v="412" actId="1076"/>
          <ac:graphicFrameMkLst>
            <pc:docMk/>
            <pc:sldMk cId="0" sldId="260"/>
            <ac:graphicFrameMk id="5" creationId="{6DAD90F2-533F-3BDA-E53D-F8B42E14E420}"/>
          </ac:graphicFrameMkLst>
        </pc:graphicFrameChg>
        <pc:graphicFrameChg chg="add mod">
          <ac:chgData name="Goutam Joshi" userId="aeb635b907751cef" providerId="LiveId" clId="{DC10D7A5-5CF7-42C1-8FDB-065E0DD181A7}" dt="2024-02-11T08:22:27.800" v="359"/>
          <ac:graphicFrameMkLst>
            <pc:docMk/>
            <pc:sldMk cId="0" sldId="260"/>
            <ac:graphicFrameMk id="6" creationId="{A9729C6D-1928-AD3B-43B5-75E1A9CA0B12}"/>
          </ac:graphicFrameMkLst>
        </pc:graphicFrameChg>
        <pc:graphicFrameChg chg="add mod">
          <ac:chgData name="Goutam Joshi" userId="aeb635b907751cef" providerId="LiveId" clId="{DC10D7A5-5CF7-42C1-8FDB-065E0DD181A7}" dt="2024-02-11T08:24:08.102" v="371"/>
          <ac:graphicFrameMkLst>
            <pc:docMk/>
            <pc:sldMk cId="0" sldId="260"/>
            <ac:graphicFrameMk id="7" creationId="{A9729C6D-1928-AD3B-43B5-75E1A9CA0B12}"/>
          </ac:graphicFrameMkLst>
        </pc:graphicFrameChg>
        <pc:graphicFrameChg chg="add mod">
          <ac:chgData name="Goutam Joshi" userId="aeb635b907751cef" providerId="LiveId" clId="{DC10D7A5-5CF7-42C1-8FDB-065E0DD181A7}" dt="2024-02-11T08:33:14.579" v="419" actId="14100"/>
          <ac:graphicFrameMkLst>
            <pc:docMk/>
            <pc:sldMk cId="0" sldId="260"/>
            <ac:graphicFrameMk id="8" creationId="{F3F3FCBF-F5AD-3360-82B5-2A6C16521DEB}"/>
          </ac:graphicFrameMkLst>
        </pc:graphicFrameChg>
        <pc:graphicFrameChg chg="del">
          <ac:chgData name="Goutam Joshi" userId="aeb635b907751cef" providerId="LiveId" clId="{DC10D7A5-5CF7-42C1-8FDB-065E0DD181A7}" dt="2024-02-10T20:15:05.786" v="29" actId="478"/>
          <ac:graphicFrameMkLst>
            <pc:docMk/>
            <pc:sldMk cId="0" sldId="260"/>
            <ac:graphicFrameMk id="16" creationId="{AAB805A9-41E9-C1CB-DE8D-5E12BBFBAB15}"/>
          </ac:graphicFrameMkLst>
        </pc:graphicFrameChg>
        <pc:graphicFrameChg chg="del">
          <ac:chgData name="Goutam Joshi" userId="aeb635b907751cef" providerId="LiveId" clId="{DC10D7A5-5CF7-42C1-8FDB-065E0DD181A7}" dt="2024-02-10T20:15:10.780" v="30" actId="478"/>
          <ac:graphicFrameMkLst>
            <pc:docMk/>
            <pc:sldMk cId="0" sldId="260"/>
            <ac:graphicFrameMk id="26" creationId="{81E623A4-9C6C-4AC8-BABF-2E11C6DF6A42}"/>
          </ac:graphicFrameMkLst>
        </pc:graphicFrameChg>
        <pc:graphicFrameChg chg="del">
          <ac:chgData name="Goutam Joshi" userId="aeb635b907751cef" providerId="LiveId" clId="{DC10D7A5-5CF7-42C1-8FDB-065E0DD181A7}" dt="2024-02-10T20:15:17.718" v="32" actId="478"/>
          <ac:graphicFrameMkLst>
            <pc:docMk/>
            <pc:sldMk cId="0" sldId="260"/>
            <ac:graphicFrameMk id="28" creationId="{7EDC77BF-CC64-E63B-42A3-2994074B6E14}"/>
          </ac:graphicFrameMkLst>
        </pc:graphicFrameChg>
        <pc:graphicFrameChg chg="del">
          <ac:chgData name="Goutam Joshi" userId="aeb635b907751cef" providerId="LiveId" clId="{DC10D7A5-5CF7-42C1-8FDB-065E0DD181A7}" dt="2024-02-10T20:15:12.063" v="31" actId="478"/>
          <ac:graphicFrameMkLst>
            <pc:docMk/>
            <pc:sldMk cId="0" sldId="260"/>
            <ac:graphicFrameMk id="31" creationId="{AC48E44B-72A7-CB2E-884F-9928FB8D26DE}"/>
          </ac:graphicFrameMkLst>
        </pc:graphicFrameChg>
      </pc:sldChg>
      <pc:sldChg chg="addSp modSp mod setBg">
        <pc:chgData name="Goutam Joshi" userId="aeb635b907751cef" providerId="LiveId" clId="{DC10D7A5-5CF7-42C1-8FDB-065E0DD181A7}" dt="2024-02-11T07:19:31.941" v="312" actId="26606"/>
        <pc:sldMkLst>
          <pc:docMk/>
          <pc:sldMk cId="0" sldId="261"/>
        </pc:sldMkLst>
        <pc:spChg chg="mod">
          <ac:chgData name="Goutam Joshi" userId="aeb635b907751cef" providerId="LiveId" clId="{DC10D7A5-5CF7-42C1-8FDB-065E0DD181A7}" dt="2024-02-11T07:19:31.941" v="312" actId="26606"/>
          <ac:spMkLst>
            <pc:docMk/>
            <pc:sldMk cId="0" sldId="261"/>
            <ac:spMk id="10" creationId="{81BDAC52-EC32-B690-9435-DC7A13E2F545}"/>
          </ac:spMkLst>
        </pc:spChg>
        <pc:spChg chg="mod">
          <ac:chgData name="Goutam Joshi" userId="aeb635b907751cef" providerId="LiveId" clId="{DC10D7A5-5CF7-42C1-8FDB-065E0DD181A7}" dt="2024-02-11T07:19:31.941" v="312" actId="26606"/>
          <ac:spMkLst>
            <pc:docMk/>
            <pc:sldMk cId="0" sldId="261"/>
            <ac:spMk id="249" creationId="{00000000-0000-0000-0000-000000000000}"/>
          </ac:spMkLst>
        </pc:spChg>
        <pc:spChg chg="mod ord">
          <ac:chgData name="Goutam Joshi" userId="aeb635b907751cef" providerId="LiveId" clId="{DC10D7A5-5CF7-42C1-8FDB-065E0DD181A7}" dt="2024-02-11T07:19:31.941" v="312" actId="26606"/>
          <ac:spMkLst>
            <pc:docMk/>
            <pc:sldMk cId="0" sldId="261"/>
            <ac:spMk id="252" creationId="{00000000-0000-0000-0000-000000000000}"/>
          </ac:spMkLst>
        </pc:spChg>
        <pc:spChg chg="add">
          <ac:chgData name="Goutam Joshi" userId="aeb635b907751cef" providerId="LiveId" clId="{DC10D7A5-5CF7-42C1-8FDB-065E0DD181A7}" dt="2024-02-11T07:19:31.941" v="312" actId="26606"/>
          <ac:spMkLst>
            <pc:docMk/>
            <pc:sldMk cId="0" sldId="261"/>
            <ac:spMk id="258" creationId="{EB6743CF-E74B-4A3C-A785-599069DB89DF}"/>
          </ac:spMkLst>
        </pc:spChg>
        <pc:picChg chg="add">
          <ac:chgData name="Goutam Joshi" userId="aeb635b907751cef" providerId="LiveId" clId="{DC10D7A5-5CF7-42C1-8FDB-065E0DD181A7}" dt="2024-02-11T07:19:31.941" v="312" actId="26606"/>
          <ac:picMkLst>
            <pc:docMk/>
            <pc:sldMk cId="0" sldId="261"/>
            <ac:picMk id="254" creationId="{04E1B2CE-F8A1-0DF5-E974-C41C755A4241}"/>
          </ac:picMkLst>
        </pc:picChg>
      </pc:sldChg>
      <pc:sldChg chg="addSp delSp modSp mod setBg addAnim delAnim modAnim">
        <pc:chgData name="Goutam Joshi" userId="aeb635b907751cef" providerId="LiveId" clId="{DC10D7A5-5CF7-42C1-8FDB-065E0DD181A7}" dt="2024-02-11T08:35:58.965" v="477"/>
        <pc:sldMkLst>
          <pc:docMk/>
          <pc:sldMk cId="0" sldId="262"/>
        </pc:sldMkLst>
        <pc:spChg chg="add del">
          <ac:chgData name="Goutam Joshi" userId="aeb635b907751cef" providerId="LiveId" clId="{DC10D7A5-5CF7-42C1-8FDB-065E0DD181A7}" dt="2024-02-11T08:34:16.394" v="431" actId="11529"/>
          <ac:spMkLst>
            <pc:docMk/>
            <pc:sldMk cId="0" sldId="262"/>
            <ac:spMk id="2" creationId="{968A777B-A190-6768-5000-1867FB4D779D}"/>
          </ac:spMkLst>
        </pc:spChg>
        <pc:spChg chg="mod">
          <ac:chgData name="Goutam Joshi" userId="aeb635b907751cef" providerId="LiveId" clId="{DC10D7A5-5CF7-42C1-8FDB-065E0DD181A7}" dt="2024-02-11T08:34:12.764" v="429" actId="26606"/>
          <ac:spMkLst>
            <pc:docMk/>
            <pc:sldMk cId="0" sldId="262"/>
            <ac:spMk id="261" creationId="{00000000-0000-0000-0000-000000000000}"/>
          </ac:spMkLst>
        </pc:spChg>
        <pc:spChg chg="add del">
          <ac:chgData name="Goutam Joshi" userId="aeb635b907751cef" providerId="LiveId" clId="{DC10D7A5-5CF7-42C1-8FDB-065E0DD181A7}" dt="2024-02-11T08:33:55.191" v="425" actId="26606"/>
          <ac:spMkLst>
            <pc:docMk/>
            <pc:sldMk cId="0" sldId="262"/>
            <ac:spMk id="283" creationId="{66D61E08-70C3-48D8-BEA0-787111DC30DA}"/>
          </ac:spMkLst>
        </pc:spChg>
        <pc:spChg chg="add del">
          <ac:chgData name="Goutam Joshi" userId="aeb635b907751cef" providerId="LiveId" clId="{DC10D7A5-5CF7-42C1-8FDB-065E0DD181A7}" dt="2024-02-11T08:33:55.191" v="425" actId="26606"/>
          <ac:spMkLst>
            <pc:docMk/>
            <pc:sldMk cId="0" sldId="262"/>
            <ac:spMk id="285" creationId="{FC55298F-0AE5-478E-AD2B-03C2614C5833}"/>
          </ac:spMkLst>
        </pc:spChg>
        <pc:spChg chg="add del">
          <ac:chgData name="Goutam Joshi" userId="aeb635b907751cef" providerId="LiveId" clId="{DC10D7A5-5CF7-42C1-8FDB-065E0DD181A7}" dt="2024-02-11T08:33:55.191" v="425" actId="26606"/>
          <ac:spMkLst>
            <pc:docMk/>
            <pc:sldMk cId="0" sldId="262"/>
            <ac:spMk id="287" creationId="{C180E4EA-0B63-4779-A895-7E90E71088F3}"/>
          </ac:spMkLst>
        </pc:spChg>
        <pc:spChg chg="add del">
          <ac:chgData name="Goutam Joshi" userId="aeb635b907751cef" providerId="LiveId" clId="{DC10D7A5-5CF7-42C1-8FDB-065E0DD181A7}" dt="2024-02-11T08:33:55.191" v="425" actId="26606"/>
          <ac:spMkLst>
            <pc:docMk/>
            <pc:sldMk cId="0" sldId="262"/>
            <ac:spMk id="289" creationId="{CEE01D9D-3DE8-4EED-B0D3-8F3C79CC7673}"/>
          </ac:spMkLst>
        </pc:spChg>
        <pc:spChg chg="add del">
          <ac:chgData name="Goutam Joshi" userId="aeb635b907751cef" providerId="LiveId" clId="{DC10D7A5-5CF7-42C1-8FDB-065E0DD181A7}" dt="2024-02-11T08:33:55.191" v="425" actId="26606"/>
          <ac:spMkLst>
            <pc:docMk/>
            <pc:sldMk cId="0" sldId="262"/>
            <ac:spMk id="291" creationId="{89AF5CE9-607F-43F4-8983-DCD6DA4051FD}"/>
          </ac:spMkLst>
        </pc:spChg>
        <pc:spChg chg="add del">
          <ac:chgData name="Goutam Joshi" userId="aeb635b907751cef" providerId="LiveId" clId="{DC10D7A5-5CF7-42C1-8FDB-065E0DD181A7}" dt="2024-02-11T08:33:55.191" v="425" actId="26606"/>
          <ac:spMkLst>
            <pc:docMk/>
            <pc:sldMk cId="0" sldId="262"/>
            <ac:spMk id="293" creationId="{6EEA2DBD-9E1E-4521-8C01-F32AD18A89E3}"/>
          </ac:spMkLst>
        </pc:spChg>
        <pc:spChg chg="add del">
          <ac:chgData name="Goutam Joshi" userId="aeb635b907751cef" providerId="LiveId" clId="{DC10D7A5-5CF7-42C1-8FDB-065E0DD181A7}" dt="2024-02-11T08:33:55.191" v="425" actId="26606"/>
          <ac:spMkLst>
            <pc:docMk/>
            <pc:sldMk cId="0" sldId="262"/>
            <ac:spMk id="295" creationId="{15BBD2C1-BA9B-46A9-A27A-33498B169272}"/>
          </ac:spMkLst>
        </pc:spChg>
        <pc:grpChg chg="add del">
          <ac:chgData name="Goutam Joshi" userId="aeb635b907751cef" providerId="LiveId" clId="{DC10D7A5-5CF7-42C1-8FDB-065E0DD181A7}" dt="2024-02-11T08:33:49.618" v="422" actId="26606"/>
          <ac:grpSpMkLst>
            <pc:docMk/>
            <pc:sldMk cId="0" sldId="262"/>
            <ac:grpSpMk id="267" creationId="{88C9B83F-64CD-41C1-925F-A08801FFD0BD}"/>
          </ac:grpSpMkLst>
        </pc:grpChg>
        <pc:grpChg chg="add del">
          <ac:chgData name="Goutam Joshi" userId="aeb635b907751cef" providerId="LiveId" clId="{DC10D7A5-5CF7-42C1-8FDB-065E0DD181A7}" dt="2024-02-11T08:33:55.191" v="425" actId="26606"/>
          <ac:grpSpMkLst>
            <pc:docMk/>
            <pc:sldMk cId="0" sldId="262"/>
            <ac:grpSpMk id="280" creationId="{88C9B83F-64CD-41C1-925F-A08801FFD0BD}"/>
          </ac:grpSpMkLst>
        </pc:grpChg>
        <pc:grpChg chg="add del">
          <ac:chgData name="Goutam Joshi" userId="aeb635b907751cef" providerId="LiveId" clId="{DC10D7A5-5CF7-42C1-8FDB-065E0DD181A7}" dt="2024-02-11T08:34:12.764" v="429" actId="26606"/>
          <ac:grpSpMkLst>
            <pc:docMk/>
            <pc:sldMk cId="0" sldId="262"/>
            <ac:grpSpMk id="299" creationId="{88C9B83F-64CD-41C1-925F-A08801FFD0BD}"/>
          </ac:grpSpMkLst>
        </pc:grpChg>
        <pc:picChg chg="add del">
          <ac:chgData name="Goutam Joshi" userId="aeb635b907751cef" providerId="LiveId" clId="{DC10D7A5-5CF7-42C1-8FDB-065E0DD181A7}" dt="2024-02-11T08:33:49.618" v="422" actId="26606"/>
          <ac:picMkLst>
            <pc:docMk/>
            <pc:sldMk cId="0" sldId="262"/>
            <ac:picMk id="263" creationId="{7DC1F54B-DDE8-ED64-7FFF-7BF30BF38545}"/>
          </ac:picMkLst>
        </pc:picChg>
        <pc:picChg chg="add del">
          <ac:chgData name="Goutam Joshi" userId="aeb635b907751cef" providerId="LiveId" clId="{DC10D7A5-5CF7-42C1-8FDB-065E0DD181A7}" dt="2024-02-11T08:33:55.191" v="425" actId="26606"/>
          <ac:picMkLst>
            <pc:docMk/>
            <pc:sldMk cId="0" sldId="262"/>
            <ac:picMk id="297" creationId="{2A525D2D-E9C5-249C-FCED-5414C643CF35}"/>
          </ac:picMkLst>
        </pc:picChg>
        <pc:picChg chg="add del">
          <ac:chgData name="Goutam Joshi" userId="aeb635b907751cef" providerId="LiveId" clId="{DC10D7A5-5CF7-42C1-8FDB-065E0DD181A7}" dt="2024-02-11T08:34:12.764" v="429" actId="26606"/>
          <ac:picMkLst>
            <pc:docMk/>
            <pc:sldMk cId="0" sldId="262"/>
            <ac:picMk id="300" creationId="{7DC1F54B-DDE8-ED64-7FFF-7BF30BF38545}"/>
          </ac:picMkLst>
        </pc:picChg>
        <pc:cxnChg chg="add del">
          <ac:chgData name="Goutam Joshi" userId="aeb635b907751cef" providerId="LiveId" clId="{DC10D7A5-5CF7-42C1-8FDB-065E0DD181A7}" dt="2024-02-11T08:33:55.191" v="425" actId="26606"/>
          <ac:cxnSpMkLst>
            <pc:docMk/>
            <pc:sldMk cId="0" sldId="262"/>
            <ac:cxnSpMk id="279" creationId="{A57C1A16-B8AB-4D99-A195-A38F556A6486}"/>
          </ac:cxnSpMkLst>
        </pc:cxnChg>
        <pc:cxnChg chg="add del">
          <ac:chgData name="Goutam Joshi" userId="aeb635b907751cef" providerId="LiveId" clId="{DC10D7A5-5CF7-42C1-8FDB-065E0DD181A7}" dt="2024-02-11T08:33:55.191" v="425" actId="26606"/>
          <ac:cxnSpMkLst>
            <pc:docMk/>
            <pc:sldMk cId="0" sldId="262"/>
            <ac:cxnSpMk id="281" creationId="{F8A9B20B-D1DD-4573-B5EC-558029519236}"/>
          </ac:cxnSpMkLst>
        </pc:cxnChg>
      </pc:sldChg>
      <pc:sldChg chg="addSp delSp modSp add del mod">
        <pc:chgData name="Goutam Joshi" userId="aeb635b907751cef" providerId="LiveId" clId="{DC10D7A5-5CF7-42C1-8FDB-065E0DD181A7}" dt="2024-02-11T07:17:18.776" v="308" actId="14100"/>
        <pc:sldMkLst>
          <pc:docMk/>
          <pc:sldMk cId="3037897932" sldId="263"/>
        </pc:sldMkLst>
        <pc:graphicFrameChg chg="add mod">
          <ac:chgData name="Goutam Joshi" userId="aeb635b907751cef" providerId="LiveId" clId="{DC10D7A5-5CF7-42C1-8FDB-065E0DD181A7}" dt="2024-02-11T07:17:18.776" v="308" actId="14100"/>
          <ac:graphicFrameMkLst>
            <pc:docMk/>
            <pc:sldMk cId="3037897932" sldId="263"/>
            <ac:graphicFrameMk id="3" creationId="{FDE74C50-91CA-7152-85E7-5600C5D2AEEF}"/>
          </ac:graphicFrameMkLst>
        </pc:graphicFrameChg>
        <pc:graphicFrameChg chg="del">
          <ac:chgData name="Goutam Joshi" userId="aeb635b907751cef" providerId="LiveId" clId="{DC10D7A5-5CF7-42C1-8FDB-065E0DD181A7}" dt="2024-02-10T20:12:32.718" v="22" actId="478"/>
          <ac:graphicFrameMkLst>
            <pc:docMk/>
            <pc:sldMk cId="3037897932" sldId="263"/>
            <ac:graphicFrameMk id="8" creationId="{9192454C-EA38-0F26-4753-0A78474ED92B}"/>
          </ac:graphicFrameMkLst>
        </pc:graphicFrameChg>
      </pc:sldChg>
    </pc:docChg>
  </pc:docChgLst>
</pc:chgInfo>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s>
</file>

<file path=ppt/charts/_rels/chart2.xml.rels><?xml version="1.0" encoding="UTF-8" standalone="yes" ?><Relationships xmlns="http://schemas.openxmlformats.org/package/2006/relationships"><Relationship Id="rId3" Target="NULL" TargetMode="External" Type="http://schemas.openxmlformats.org/officeDocument/2006/relationships/oleObject"/><Relationship Id="rId2" Target="colors2.xml" Type="http://schemas.microsoft.com/office/2011/relationships/chartColorStyle"/><Relationship Id="rId1" Target="style2.xml" Type="http://schemas.microsoft.com/office/2011/relationships/chartStyle"/></Relationships>
</file>

<file path=ppt/charts/_rels/chart3.xml.rels><?xml version="1.0" encoding="UTF-8" standalone="yes" ?><Relationships xmlns="http://schemas.openxmlformats.org/package/2006/relationships"><Relationship Id="rId3" Target="NULL" TargetMode="External" Type="http://schemas.openxmlformats.org/officeDocument/2006/relationships/oleObject"/><Relationship Id="rId2" Target="colors3.xml" Type="http://schemas.microsoft.com/office/2011/relationships/chartColorStyle"/><Relationship Id="rId1" Target="style3.xml" Type="http://schemas.microsoft.com/office/2011/relationships/chartStyle"/></Relationships>
</file>

<file path=ppt/charts/_rels/chart4.xml.rels><?xml version="1.0" encoding="UTF-8" standalone="yes"?>
<Relationships xmlns="http://schemas.openxmlformats.org/package/2006/relationships"><Relationship Id="rId3" Type="http://schemas.openxmlformats.org/officeDocument/2006/relationships/oleObject" Target="file:///C:\Users\Goutam\OneDrive\Desktop\Unified%20Mentor\Crop%20Data\Crop%20Production%20data.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[Crop Production data.csv]Sheet2!PivotTable2</c:name>
    <c:fmtId val="8"/>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Sheet2!$A$4:$A$10</c:f>
              <c:strCache>
                <c:ptCount val="6"/>
                <c:pt idx="0">
                  <c:v>Whole Year </c:v>
                </c:pt>
                <c:pt idx="1">
                  <c:v>Kharif     </c:v>
                </c:pt>
                <c:pt idx="2">
                  <c:v>Rabi       </c:v>
                </c:pt>
                <c:pt idx="3">
                  <c:v>Winter     </c:v>
                </c:pt>
                <c:pt idx="4">
                  <c:v>Summer     </c:v>
                </c:pt>
                <c:pt idx="5">
                  <c:v>Autumn     </c:v>
                </c:pt>
              </c:strCache>
            </c:strRef>
          </c:cat>
          <c:val>
            <c:numRef>
              <c:f>Sheet2!$B$4:$B$10</c:f>
              <c:numCache>
                <c:formatCode>General</c:formatCode>
                <c:ptCount val="6"/>
                <c:pt idx="0">
                  <c:v>134424837450.19005</c:v>
                </c:pt>
                <c:pt idx="1">
                  <c:v>4029970242.7000017</c:v>
                </c:pt>
                <c:pt idx="2">
                  <c:v>2051687553.0799975</c:v>
                </c:pt>
                <c:pt idx="3">
                  <c:v>434549828.17000073</c:v>
                </c:pt>
                <c:pt idx="4">
                  <c:v>170657925.02999961</c:v>
                </c:pt>
                <c:pt idx="5">
                  <c:v>64413768.220000029</c:v>
                </c:pt>
              </c:numCache>
            </c:numRef>
          </c:val>
          <c:extLst>
            <c:ext xmlns:c16="http://schemas.microsoft.com/office/drawing/2014/chart" uri="{C3380CC4-5D6E-409C-BE32-E72D297353CC}">
              <c16:uniqueId val="{00000000-3182-47B2-9629-A909BA98D649}"/>
            </c:ext>
          </c:extLst>
        </c:ser>
        <c:dLbls>
          <c:showLegendKey val="0"/>
          <c:showVal val="0"/>
          <c:showCatName val="0"/>
          <c:showSerName val="0"/>
          <c:showPercent val="0"/>
          <c:showBubbleSize val="0"/>
        </c:dLbls>
        <c:gapWidth val="65"/>
        <c:shape val="box"/>
        <c:axId val="1630086959"/>
        <c:axId val="172889183"/>
        <c:axId val="0"/>
      </c:bar3DChart>
      <c:catAx>
        <c:axId val="163008695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2889183"/>
        <c:crosses val="autoZero"/>
        <c:auto val="1"/>
        <c:lblAlgn val="ctr"/>
        <c:lblOffset val="100"/>
        <c:noMultiLvlLbl val="0"/>
      </c:catAx>
      <c:valAx>
        <c:axId val="1728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3008695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[Crop Production data.csv]Sheet5!PivotTable4</c:name>
    <c:fmtId val="10"/>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Sheet5!$B$3</c:f>
              <c:strCache>
                <c:ptCount val="1"/>
                <c:pt idx="0">
                  <c:v>Sum of Area</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Sheet5!$A$4:$A$14</c:f>
              <c:strCache>
                <c:ptCount val="10"/>
                <c:pt idx="0">
                  <c:v>Rice</c:v>
                </c:pt>
                <c:pt idx="1">
                  <c:v>Wheat</c:v>
                </c:pt>
                <c:pt idx="2">
                  <c:v>Cotton(lint)</c:v>
                </c:pt>
                <c:pt idx="3">
                  <c:v>Bajra</c:v>
                </c:pt>
                <c:pt idx="4">
                  <c:v>Jowar</c:v>
                </c:pt>
                <c:pt idx="5">
                  <c:v>Soyabean</c:v>
                </c:pt>
                <c:pt idx="6">
                  <c:v>Maize</c:v>
                </c:pt>
                <c:pt idx="7">
                  <c:v>Gram</c:v>
                </c:pt>
                <c:pt idx="8">
                  <c:v>Groundnut</c:v>
                </c:pt>
                <c:pt idx="9">
                  <c:v>Rapeseed &amp;Mustard</c:v>
                </c:pt>
              </c:strCache>
            </c:strRef>
          </c:cat>
          <c:val>
            <c:numRef>
              <c:f>Sheet5!$B$4:$B$14</c:f>
              <c:numCache>
                <c:formatCode>General</c:formatCode>
                <c:ptCount val="10"/>
                <c:pt idx="0">
                  <c:v>747125281.30000079</c:v>
                </c:pt>
                <c:pt idx="1">
                  <c:v>470713551.9600001</c:v>
                </c:pt>
                <c:pt idx="2">
                  <c:v>156568075</c:v>
                </c:pt>
                <c:pt idx="3">
                  <c:v>141140804</c:v>
                </c:pt>
                <c:pt idx="4">
                  <c:v>137715913</c:v>
                </c:pt>
                <c:pt idx="5">
                  <c:v>135450782</c:v>
                </c:pt>
                <c:pt idx="6">
                  <c:v>121746673.37999997</c:v>
                </c:pt>
                <c:pt idx="7">
                  <c:v>118207960.95000002</c:v>
                </c:pt>
                <c:pt idx="8">
                  <c:v>102735379.25</c:v>
                </c:pt>
                <c:pt idx="9">
                  <c:v>86580638.030000001</c:v>
                </c:pt>
              </c:numCache>
            </c:numRef>
          </c:val>
          <c:extLst>
            <c:ext xmlns:c16="http://schemas.microsoft.com/office/drawing/2014/chart" uri="{C3380CC4-5D6E-409C-BE32-E72D297353CC}">
              <c16:uniqueId val="{00000000-F8AF-4B0E-AB1A-DD01461F777D}"/>
            </c:ext>
          </c:extLst>
        </c:ser>
        <c:ser>
          <c:idx val="1"/>
          <c:order val="1"/>
          <c:tx>
            <c:strRef>
              <c:f>Sheet5!$C$3</c:f>
              <c:strCache>
                <c:ptCount val="1"/>
                <c:pt idx="0">
                  <c:v>Sum of Production</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Sheet5!$A$4:$A$14</c:f>
              <c:strCache>
                <c:ptCount val="10"/>
                <c:pt idx="0">
                  <c:v>Rice</c:v>
                </c:pt>
                <c:pt idx="1">
                  <c:v>Wheat</c:v>
                </c:pt>
                <c:pt idx="2">
                  <c:v>Cotton(lint)</c:v>
                </c:pt>
                <c:pt idx="3">
                  <c:v>Bajra</c:v>
                </c:pt>
                <c:pt idx="4">
                  <c:v>Jowar</c:v>
                </c:pt>
                <c:pt idx="5">
                  <c:v>Soyabean</c:v>
                </c:pt>
                <c:pt idx="6">
                  <c:v>Maize</c:v>
                </c:pt>
                <c:pt idx="7">
                  <c:v>Gram</c:v>
                </c:pt>
                <c:pt idx="8">
                  <c:v>Groundnut</c:v>
                </c:pt>
                <c:pt idx="9">
                  <c:v>Rapeseed &amp;Mustard</c:v>
                </c:pt>
              </c:strCache>
            </c:strRef>
          </c:cat>
          <c:val>
            <c:numRef>
              <c:f>Sheet5!$C$4:$C$14</c:f>
              <c:numCache>
                <c:formatCode>General</c:formatCode>
                <c:ptCount val="10"/>
                <c:pt idx="0">
                  <c:v>1605470383.3700013</c:v>
                </c:pt>
                <c:pt idx="1">
                  <c:v>1332825656.7999995</c:v>
                </c:pt>
                <c:pt idx="2">
                  <c:v>297000015.70000005</c:v>
                </c:pt>
                <c:pt idx="3">
                  <c:v>129680996.00000001</c:v>
                </c:pt>
                <c:pt idx="4">
                  <c:v>114598259.09999998</c:v>
                </c:pt>
                <c:pt idx="5">
                  <c:v>141837219.40000001</c:v>
                </c:pt>
                <c:pt idx="6">
                  <c:v>273341803.57000011</c:v>
                </c:pt>
                <c:pt idx="7">
                  <c:v>99414235.329999968</c:v>
                </c:pt>
                <c:pt idx="8">
                  <c:v>111744878.1999999</c:v>
                </c:pt>
                <c:pt idx="9">
                  <c:v>90869265.820000216</c:v>
                </c:pt>
              </c:numCache>
            </c:numRef>
          </c:val>
          <c:extLst>
            <c:ext xmlns:c16="http://schemas.microsoft.com/office/drawing/2014/chart" uri="{C3380CC4-5D6E-409C-BE32-E72D297353CC}">
              <c16:uniqueId val="{00000001-F8AF-4B0E-AB1A-DD01461F777D}"/>
            </c:ext>
          </c:extLst>
        </c:ser>
        <c:dLbls>
          <c:showLegendKey val="0"/>
          <c:showVal val="0"/>
          <c:showCatName val="0"/>
          <c:showSerName val="0"/>
          <c:showPercent val="0"/>
          <c:showBubbleSize val="0"/>
        </c:dLbls>
        <c:gapWidth val="65"/>
        <c:shape val="box"/>
        <c:axId val="1630096079"/>
        <c:axId val="137673087"/>
        <c:axId val="0"/>
      </c:bar3DChart>
      <c:catAx>
        <c:axId val="16300960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673087"/>
        <c:crosses val="autoZero"/>
        <c:auto val="1"/>
        <c:lblAlgn val="ctr"/>
        <c:lblOffset val="100"/>
        <c:noMultiLvlLbl val="0"/>
      </c:catAx>
      <c:valAx>
        <c:axId val="13767308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3009607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[Crop Production data.csv]Sheet5!PivotTable4</c:name>
    <c:fmtId val="28"/>
  </c:pivotSource>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dk1">
                <a:tint val="88500"/>
              </a:schemeClr>
            </a:fgClr>
            <a:bgClr>
              <a:schemeClr val="lt1"/>
            </a:bgClr>
          </a:pattFill>
          <a:ln>
            <a:noFill/>
          </a:ln>
          <a:effectLst/>
        </c:spPr>
        <c:marker>
          <c:symbol val="circle"/>
          <c:size val="5"/>
          <c:spPr>
            <a:solidFill>
              <a:schemeClr val="dk1">
                <a:tint val="88500"/>
              </a:schemeClr>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dk1">
                <a:tint val="88500"/>
              </a:schemeClr>
            </a:fgClr>
            <a:bgClr>
              <a:schemeClr val="lt1"/>
            </a:bgClr>
          </a:pattFill>
          <a:ln>
            <a:noFill/>
          </a:ln>
          <a:effectLst/>
        </c:spPr>
        <c:marker>
          <c:symbol val="circle"/>
          <c:size val="5"/>
          <c:spPr>
            <a:solidFill>
              <a:schemeClr val="dk1">
                <a:tint val="88500"/>
              </a:schemeClr>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dk1">
                <a:tint val="88500"/>
              </a:schemeClr>
            </a:fgClr>
            <a:bgClr>
              <a:schemeClr val="lt1"/>
            </a:bgClr>
          </a:pattFill>
          <a:ln>
            <a:noFill/>
          </a:ln>
          <a:effectLst/>
        </c:spPr>
        <c:marker>
          <c:symbol val="circle"/>
          <c:size val="5"/>
          <c:spPr>
            <a:solidFill>
              <a:schemeClr val="dk1">
                <a:tint val="88500"/>
              </a:schemeClr>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Sheet5!$B$3</c:f>
              <c:strCache>
                <c:ptCount val="1"/>
                <c:pt idx="0">
                  <c:v>Total</c:v>
                </c:pt>
              </c:strCache>
            </c:strRef>
          </c:tx>
          <c:spPr>
            <a:ln w="34925" cap="rnd">
              <a:solidFill>
                <a:schemeClr val="lt1"/>
              </a:solidFill>
              <a:round/>
            </a:ln>
            <a:effectLst>
              <a:outerShdw dist="25400" dir="2700000" algn="tl" rotWithShape="0">
                <a:schemeClr val="dk1">
                  <a:tint val="88500"/>
                </a:schemeClr>
              </a:outerShdw>
            </a:effectLst>
          </c:spPr>
          <c:marker>
            <c:symbol val="none"/>
          </c:marker>
          <c:cat>
            <c:strRef>
              <c:f>Sheet5!$A$4:$A$23</c:f>
              <c:strCach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strCache>
            </c:strRef>
          </c:cat>
          <c:val>
            <c:numRef>
              <c:f>Sheet5!$B$4:$B$23</c:f>
              <c:numCache>
                <c:formatCode>General</c:formatCode>
                <c:ptCount val="19"/>
                <c:pt idx="0">
                  <c:v>851232906</c:v>
                </c:pt>
                <c:pt idx="1">
                  <c:v>5825320640.3999996</c:v>
                </c:pt>
                <c:pt idx="2">
                  <c:v>6434665985.0999975</c:v>
                </c:pt>
                <c:pt idx="3">
                  <c:v>7449709127.1000185</c:v>
                </c:pt>
                <c:pt idx="4">
                  <c:v>7465540840.2700157</c:v>
                </c:pt>
                <c:pt idx="5">
                  <c:v>7696955162.6400127</c:v>
                </c:pt>
                <c:pt idx="6">
                  <c:v>7917973504.7300024</c:v>
                </c:pt>
                <c:pt idx="7">
                  <c:v>8189461694.8600063</c:v>
                </c:pt>
                <c:pt idx="8">
                  <c:v>8043757329.7400055</c:v>
                </c:pt>
                <c:pt idx="9">
                  <c:v>8681913123.7800045</c:v>
                </c:pt>
                <c:pt idx="10">
                  <c:v>6879442338.5800018</c:v>
                </c:pt>
                <c:pt idx="11">
                  <c:v>7717018402.1600122</c:v>
                </c:pt>
                <c:pt idx="12">
                  <c:v>7660494024.8100071</c:v>
                </c:pt>
                <c:pt idx="13">
                  <c:v>6307608525.3700104</c:v>
                </c:pt>
                <c:pt idx="14">
                  <c:v>14308904087.130022</c:v>
                </c:pt>
                <c:pt idx="15">
                  <c:v>8171054746.0299978</c:v>
                </c:pt>
                <c:pt idx="16">
                  <c:v>12903588632.880009</c:v>
                </c:pt>
                <c:pt idx="17">
                  <c:v>8664540631.1099911</c:v>
                </c:pt>
                <c:pt idx="18">
                  <c:v>6935064.7000000002</c:v>
                </c:pt>
              </c:numCache>
            </c:numRef>
          </c:val>
          <c:smooth val="0"/>
          <c:extLst>
            <c:ext xmlns:c16="http://schemas.microsoft.com/office/drawing/2014/chart" uri="{C3380CC4-5D6E-409C-BE32-E72D297353CC}">
              <c16:uniqueId val="{00000000-6D43-4150-9117-EAA4E56C9E6C}"/>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630084079"/>
        <c:axId val="137682015"/>
      </c:lineChart>
      <c:catAx>
        <c:axId val="1630084079"/>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37682015"/>
        <c:crosses val="autoZero"/>
        <c:auto val="1"/>
        <c:lblAlgn val="ctr"/>
        <c:lblOffset val="100"/>
        <c:noMultiLvlLbl val="0"/>
      </c:catAx>
      <c:valAx>
        <c:axId val="1376820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6300840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tint val="88500"/>
      </a:schemeClr>
    </a:solidFill>
    <a:ln w="9525" cap="flat" cmpd="sng" algn="ctr">
      <a:solidFill>
        <a:schemeClr val="dk1">
          <a:tint val="885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[Crop Production data.csv]Sheet5!PivotTable4</c:name>
    <c:fmtId val="39"/>
  </c:pivotSource>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Sheet5!$B$3</c:f>
              <c:strCache>
                <c:ptCount val="1"/>
                <c:pt idx="0">
                  <c:v>Total</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0BAB-454B-8782-968A8CDAD1F1}"/>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0BAB-454B-8782-968A8CDAD1F1}"/>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0BAB-454B-8782-968A8CDAD1F1}"/>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0BAB-454B-8782-968A8CDAD1F1}"/>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0BAB-454B-8782-968A8CDAD1F1}"/>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0BAB-454B-8782-968A8CDAD1F1}"/>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0BAB-454B-8782-968A8CDAD1F1}"/>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0BAB-454B-8782-968A8CDAD1F1}"/>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0BAB-454B-8782-968A8CDAD1F1}"/>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13-0BAB-454B-8782-968A8CDAD1F1}"/>
              </c:ext>
            </c:extLst>
          </c:dPt>
          <c:dPt>
            <c:idx val="10"/>
            <c:bubble3D val="0"/>
            <c:spPr>
              <a:gradFill>
                <a:gsLst>
                  <a:gs pos="100000">
                    <a:schemeClr val="accent5">
                      <a:lumMod val="60000"/>
                      <a:lumMod val="60000"/>
                      <a:lumOff val="40000"/>
                    </a:schemeClr>
                  </a:gs>
                  <a:gs pos="0">
                    <a:schemeClr val="accent5">
                      <a:lumMod val="60000"/>
                    </a:schemeClr>
                  </a:gs>
                </a:gsLst>
                <a:lin ang="5400000" scaled="0"/>
              </a:gradFill>
              <a:ln w="19050">
                <a:solidFill>
                  <a:schemeClr val="lt1"/>
                </a:solidFill>
              </a:ln>
              <a:effectLst/>
            </c:spPr>
            <c:extLst>
              <c:ext xmlns:c16="http://schemas.microsoft.com/office/drawing/2014/chart" uri="{C3380CC4-5D6E-409C-BE32-E72D297353CC}">
                <c16:uniqueId val="{00000015-0BAB-454B-8782-968A8CDAD1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Sheet5!$A$4:$A$14</c:f>
              <c:strCache>
                <c:ptCount val="10"/>
                <c:pt idx="0">
                  <c:v>Coconut </c:v>
                </c:pt>
                <c:pt idx="1">
                  <c:v>Sugarcane</c:v>
                </c:pt>
                <c:pt idx="2">
                  <c:v>Oilseeds total</c:v>
                </c:pt>
                <c:pt idx="3">
                  <c:v>Pulses total</c:v>
                </c:pt>
                <c:pt idx="4">
                  <c:v>Potato</c:v>
                </c:pt>
                <c:pt idx="5">
                  <c:v>Jute</c:v>
                </c:pt>
                <c:pt idx="6">
                  <c:v>Banana</c:v>
                </c:pt>
                <c:pt idx="7">
                  <c:v>Wheat</c:v>
                </c:pt>
                <c:pt idx="8">
                  <c:v>Cotton(lint)</c:v>
                </c:pt>
                <c:pt idx="9">
                  <c:v>Rice</c:v>
                </c:pt>
              </c:strCache>
            </c:strRef>
          </c:cat>
          <c:val>
            <c:numRef>
              <c:f>Sheet5!$B$4:$B$14</c:f>
              <c:numCache>
                <c:formatCode>General</c:formatCode>
                <c:ptCount val="10"/>
                <c:pt idx="0">
                  <c:v>1250800000</c:v>
                </c:pt>
                <c:pt idx="1">
                  <c:v>37158000</c:v>
                </c:pt>
                <c:pt idx="2">
                  <c:v>7556300</c:v>
                </c:pt>
                <c:pt idx="3">
                  <c:v>3632200</c:v>
                </c:pt>
                <c:pt idx="4">
                  <c:v>3530571</c:v>
                </c:pt>
                <c:pt idx="5">
                  <c:v>2589591</c:v>
                </c:pt>
                <c:pt idx="6">
                  <c:v>2390840</c:v>
                </c:pt>
                <c:pt idx="7">
                  <c:v>1969000</c:v>
                </c:pt>
                <c:pt idx="8">
                  <c:v>1823100</c:v>
                </c:pt>
                <c:pt idx="9">
                  <c:v>1710000</c:v>
                </c:pt>
              </c:numCache>
            </c:numRef>
          </c:val>
          <c:extLst>
            <c:ext xmlns:c16="http://schemas.microsoft.com/office/drawing/2014/chart" uri="{C3380CC4-5D6E-409C-BE32-E72D297353CC}">
              <c16:uniqueId val="{00000016-0BAB-454B-8782-968A8CDAD1F1}"/>
            </c:ext>
          </c:extLst>
        </c:ser>
        <c:dLbls>
          <c:dLblPos val="ctr"/>
          <c:showLegendKey val="0"/>
          <c:showVal val="0"/>
          <c:showCatName val="0"/>
          <c:showSerName val="0"/>
          <c:showPercent val="1"/>
          <c:showBubbleSize val="0"/>
          <c:showLeaderLines val="1"/>
        </c:dLbls>
        <c:gapWidth val="150"/>
        <c:secondPieSize val="75"/>
        <c:serLines>
          <c:spPr>
            <a:ln w="9525" cap="flat" cmpd="sng" algn="ctr">
              <a:solidFill>
                <a:schemeClr val="dk1">
                  <a:lumMod val="35000"/>
                  <a:lumOff val="65000"/>
                </a:schemeClr>
              </a:solidFill>
              <a:round/>
            </a:ln>
            <a:effectLst/>
          </c:spPr>
        </c:serLines>
      </c:of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37">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0A736-E3B8-4DB3-9CBA-8E7466704F2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8FECB49-1F56-4C9C-AF6E-098E17203CAB}">
      <dgm:prSet/>
      <dgm:spPr/>
      <dgm:t>
        <a:bodyPr/>
        <a:lstStyle/>
        <a:p>
          <a:pPr>
            <a:lnSpc>
              <a:spcPct val="100000"/>
            </a:lnSpc>
            <a:defRPr cap="all"/>
          </a:pPr>
          <a:r>
            <a:rPr lang="en-US" b="1" i="0"/>
            <a:t>Exploratory Data Analysis (EDA)</a:t>
          </a:r>
          <a:r>
            <a:rPr lang="en-US" b="0" i="0"/>
            <a:t>: Understanding the structure and characteristics of the dataset, including summary statistics, distributions, and visualizations.</a:t>
          </a:r>
          <a:endParaRPr lang="en-US"/>
        </a:p>
      </dgm:t>
    </dgm:pt>
    <dgm:pt modelId="{52BAA2E1-F02F-4661-8B28-3F0EA79736FE}" type="parTrans" cxnId="{97CADA19-0212-47DE-9106-01C674D483E3}">
      <dgm:prSet/>
      <dgm:spPr/>
      <dgm:t>
        <a:bodyPr/>
        <a:lstStyle/>
        <a:p>
          <a:endParaRPr lang="en-US"/>
        </a:p>
      </dgm:t>
    </dgm:pt>
    <dgm:pt modelId="{0E1541BB-F80F-464D-8844-B006DF147366}" type="sibTrans" cxnId="{97CADA19-0212-47DE-9106-01C674D483E3}">
      <dgm:prSet/>
      <dgm:spPr/>
      <dgm:t>
        <a:bodyPr/>
        <a:lstStyle/>
        <a:p>
          <a:endParaRPr lang="en-US"/>
        </a:p>
      </dgm:t>
    </dgm:pt>
    <dgm:pt modelId="{BFA27F73-F443-4EFF-8BFB-3B6B57C1DFCB}">
      <dgm:prSet/>
      <dgm:spPr/>
      <dgm:t>
        <a:bodyPr/>
        <a:lstStyle/>
        <a:p>
          <a:pPr>
            <a:lnSpc>
              <a:spcPct val="100000"/>
            </a:lnSpc>
            <a:defRPr cap="all"/>
          </a:pPr>
          <a:r>
            <a:rPr lang="en-US" b="1" i="0"/>
            <a:t>Crop-wise Analysis</a:t>
          </a:r>
          <a:r>
            <a:rPr lang="en-US" b="0" i="0"/>
            <a:t>: Identifying the most commonly grown crops, analyzing production trends, and determining areas with the highest production for specific crops.</a:t>
          </a:r>
          <a:endParaRPr lang="en-US"/>
        </a:p>
      </dgm:t>
    </dgm:pt>
    <dgm:pt modelId="{75C8977A-1E1F-4109-89D9-5D5521B938CA}" type="parTrans" cxnId="{0DD10F46-F43F-4212-8089-DAA4928CA195}">
      <dgm:prSet/>
      <dgm:spPr/>
      <dgm:t>
        <a:bodyPr/>
        <a:lstStyle/>
        <a:p>
          <a:endParaRPr lang="en-US"/>
        </a:p>
      </dgm:t>
    </dgm:pt>
    <dgm:pt modelId="{241DB9B8-8B7B-4F87-8D2C-07B41F61F74B}" type="sibTrans" cxnId="{0DD10F46-F43F-4212-8089-DAA4928CA195}">
      <dgm:prSet/>
      <dgm:spPr/>
      <dgm:t>
        <a:bodyPr/>
        <a:lstStyle/>
        <a:p>
          <a:endParaRPr lang="en-US"/>
        </a:p>
      </dgm:t>
    </dgm:pt>
    <dgm:pt modelId="{36AFA5B6-B838-431C-9EAF-85B7C508D7B2}">
      <dgm:prSet/>
      <dgm:spPr/>
      <dgm:t>
        <a:bodyPr/>
        <a:lstStyle/>
        <a:p>
          <a:pPr>
            <a:lnSpc>
              <a:spcPct val="100000"/>
            </a:lnSpc>
            <a:defRPr cap="all"/>
          </a:pPr>
          <a:r>
            <a:rPr lang="en-US" b="1" i="0"/>
            <a:t>Seasonal Analysis</a:t>
          </a:r>
          <a:r>
            <a:rPr lang="en-US" b="0" i="0"/>
            <a:t>: Comparing crop production between different seasons and identifying crops typically grown during each season.</a:t>
          </a:r>
          <a:endParaRPr lang="en-US"/>
        </a:p>
      </dgm:t>
    </dgm:pt>
    <dgm:pt modelId="{CD48F69E-B88C-42D5-A124-9F7B76B0808C}" type="parTrans" cxnId="{DBB99409-E0CA-4949-AFF0-9250C49E15E6}">
      <dgm:prSet/>
      <dgm:spPr/>
      <dgm:t>
        <a:bodyPr/>
        <a:lstStyle/>
        <a:p>
          <a:endParaRPr lang="en-US"/>
        </a:p>
      </dgm:t>
    </dgm:pt>
    <dgm:pt modelId="{8C39FA9C-7F0B-4A6D-8689-E6F691C39AF7}" type="sibTrans" cxnId="{DBB99409-E0CA-4949-AFF0-9250C49E15E6}">
      <dgm:prSet/>
      <dgm:spPr/>
      <dgm:t>
        <a:bodyPr/>
        <a:lstStyle/>
        <a:p>
          <a:endParaRPr lang="en-US"/>
        </a:p>
      </dgm:t>
    </dgm:pt>
    <dgm:pt modelId="{BE669EC2-A285-499F-A3F0-1983FB8467C0}">
      <dgm:prSet/>
      <dgm:spPr/>
      <dgm:t>
        <a:bodyPr/>
        <a:lstStyle/>
        <a:p>
          <a:pPr>
            <a:lnSpc>
              <a:spcPct val="100000"/>
            </a:lnSpc>
            <a:defRPr cap="all"/>
          </a:pPr>
          <a:r>
            <a:rPr lang="en-US" b="1" i="0"/>
            <a:t>Yearly Analysis</a:t>
          </a:r>
          <a:r>
            <a:rPr lang="en-US" b="0" i="0"/>
            <a:t>: Analyzing trends in overall agricultural production over the years and identifying significant changes or patterns in crop production from year to year.</a:t>
          </a:r>
          <a:endParaRPr lang="en-US"/>
        </a:p>
      </dgm:t>
    </dgm:pt>
    <dgm:pt modelId="{845C2074-D31B-4A85-AE93-8DE60256A3E4}" type="parTrans" cxnId="{D95C2AEB-99BD-4BFC-B442-3E59BB7EA4C8}">
      <dgm:prSet/>
      <dgm:spPr/>
      <dgm:t>
        <a:bodyPr/>
        <a:lstStyle/>
        <a:p>
          <a:endParaRPr lang="en-US"/>
        </a:p>
      </dgm:t>
    </dgm:pt>
    <dgm:pt modelId="{D731B2B4-57A3-4CBF-9ED8-AB1D340C520A}" type="sibTrans" cxnId="{D95C2AEB-99BD-4BFC-B442-3E59BB7EA4C8}">
      <dgm:prSet/>
      <dgm:spPr/>
      <dgm:t>
        <a:bodyPr/>
        <a:lstStyle/>
        <a:p>
          <a:endParaRPr lang="en-US"/>
        </a:p>
      </dgm:t>
    </dgm:pt>
    <dgm:pt modelId="{35F15172-654A-4C14-A2EB-D57A8C37358E}">
      <dgm:prSet/>
      <dgm:spPr/>
      <dgm:t>
        <a:bodyPr/>
        <a:lstStyle/>
        <a:p>
          <a:pPr>
            <a:lnSpc>
              <a:spcPct val="100000"/>
            </a:lnSpc>
            <a:defRPr cap="all"/>
          </a:pPr>
          <a:r>
            <a:rPr lang="en-US" b="1" i="0"/>
            <a:t>Regional Analysis</a:t>
          </a:r>
          <a:r>
            <a:rPr lang="en-US" b="0" i="0"/>
            <a:t>: Exploring variations in crop production across different districts or states and identifying regions with the highest and lowest agricultural productivity.</a:t>
          </a:r>
          <a:endParaRPr lang="en-US"/>
        </a:p>
      </dgm:t>
    </dgm:pt>
    <dgm:pt modelId="{8A4E5172-44FA-4F73-BC8F-CE760832ECE5}" type="parTrans" cxnId="{CF8345F1-0D20-4CA8-B837-E635385CB344}">
      <dgm:prSet/>
      <dgm:spPr/>
      <dgm:t>
        <a:bodyPr/>
        <a:lstStyle/>
        <a:p>
          <a:endParaRPr lang="en-US"/>
        </a:p>
      </dgm:t>
    </dgm:pt>
    <dgm:pt modelId="{7B01EE30-4E4D-4839-AFBA-A9BA0EF11983}" type="sibTrans" cxnId="{CF8345F1-0D20-4CA8-B837-E635385CB344}">
      <dgm:prSet/>
      <dgm:spPr/>
      <dgm:t>
        <a:bodyPr/>
        <a:lstStyle/>
        <a:p>
          <a:endParaRPr lang="en-US"/>
        </a:p>
      </dgm:t>
    </dgm:pt>
    <dgm:pt modelId="{88443A9A-6C97-4F5C-BA62-FA1E41AD89EC}">
      <dgm:prSet/>
      <dgm:spPr/>
      <dgm:t>
        <a:bodyPr/>
        <a:lstStyle/>
        <a:p>
          <a:pPr>
            <a:lnSpc>
              <a:spcPct val="100000"/>
            </a:lnSpc>
            <a:defRPr cap="all"/>
          </a:pPr>
          <a:r>
            <a:rPr lang="en-US" b="1" i="0"/>
            <a:t>Forecasting and Planning</a:t>
          </a:r>
          <a:r>
            <a:rPr lang="en-US" b="0" i="0"/>
            <a:t>: Using historical data to forecast future crop production and identify potential risks or challenges to agricultural production, along with strategies to mitigate them.</a:t>
          </a:r>
          <a:endParaRPr lang="en-US"/>
        </a:p>
      </dgm:t>
    </dgm:pt>
    <dgm:pt modelId="{F12A3854-1FCF-45EF-8917-D9C29F378417}" type="parTrans" cxnId="{D3D52798-B083-4385-9606-81A504205F8B}">
      <dgm:prSet/>
      <dgm:spPr/>
      <dgm:t>
        <a:bodyPr/>
        <a:lstStyle/>
        <a:p>
          <a:endParaRPr lang="en-US"/>
        </a:p>
      </dgm:t>
    </dgm:pt>
    <dgm:pt modelId="{13C6597A-41D2-4EE0-82FA-41338F03453F}" type="sibTrans" cxnId="{D3D52798-B083-4385-9606-81A504205F8B}">
      <dgm:prSet/>
      <dgm:spPr/>
      <dgm:t>
        <a:bodyPr/>
        <a:lstStyle/>
        <a:p>
          <a:endParaRPr lang="en-US"/>
        </a:p>
      </dgm:t>
    </dgm:pt>
    <dgm:pt modelId="{C9D3A54F-67CD-46BB-91CB-C00EF41551D5}">
      <dgm:prSet/>
      <dgm:spPr/>
      <dgm:t>
        <a:bodyPr/>
        <a:lstStyle/>
        <a:p>
          <a:pPr>
            <a:lnSpc>
              <a:spcPct val="100000"/>
            </a:lnSpc>
            <a:defRPr cap="all"/>
          </a:pPr>
          <a:r>
            <a:rPr lang="en-US" b="1" i="0"/>
            <a:t>Business Optimization</a:t>
          </a:r>
          <a:r>
            <a:rPr lang="en-US" b="0" i="0"/>
            <a:t>: Utilizing insights from the data to optimize resource allocation, such as land use or investment in specific crops, and identifying opportunities for diversification or specialization based on market demand and production capabilities.</a:t>
          </a:r>
          <a:endParaRPr lang="en-US"/>
        </a:p>
      </dgm:t>
    </dgm:pt>
    <dgm:pt modelId="{B250827A-DA46-4ECD-A310-84F589F01E65}" type="parTrans" cxnId="{8F65FB47-73BF-4C3A-B229-98B593936BCE}">
      <dgm:prSet/>
      <dgm:spPr/>
      <dgm:t>
        <a:bodyPr/>
        <a:lstStyle/>
        <a:p>
          <a:endParaRPr lang="en-US"/>
        </a:p>
      </dgm:t>
    </dgm:pt>
    <dgm:pt modelId="{A9624C69-DCA0-417B-98F5-3F466EEB6FD0}" type="sibTrans" cxnId="{8F65FB47-73BF-4C3A-B229-98B593936BCE}">
      <dgm:prSet/>
      <dgm:spPr/>
      <dgm:t>
        <a:bodyPr/>
        <a:lstStyle/>
        <a:p>
          <a:endParaRPr lang="en-US"/>
        </a:p>
      </dgm:t>
    </dgm:pt>
    <dgm:pt modelId="{EF62BA7C-9D1E-4787-9606-88BF62461EB0}" type="pres">
      <dgm:prSet presAssocID="{5AF0A736-E3B8-4DB3-9CBA-8E7466704F27}" presName="root" presStyleCnt="0">
        <dgm:presLayoutVars>
          <dgm:dir/>
          <dgm:resizeHandles val="exact"/>
        </dgm:presLayoutVars>
      </dgm:prSet>
      <dgm:spPr/>
    </dgm:pt>
    <dgm:pt modelId="{76BB0878-2862-4D3A-A21B-6C1AFAA7D474}" type="pres">
      <dgm:prSet presAssocID="{F8FECB49-1F56-4C9C-AF6E-098E17203CAB}" presName="compNode" presStyleCnt="0"/>
      <dgm:spPr/>
    </dgm:pt>
    <dgm:pt modelId="{DB599A28-1001-495C-B94D-B5B542A71846}" type="pres">
      <dgm:prSet presAssocID="{F8FECB49-1F56-4C9C-AF6E-098E17203CAB}" presName="iconBgRect" presStyleLbl="bgShp" presStyleIdx="0" presStyleCnt="7"/>
      <dgm:spPr/>
    </dgm:pt>
    <dgm:pt modelId="{B8FA02F1-1197-47D5-BF80-BFA8C4A5B8C2}" type="pres">
      <dgm:prSet presAssocID="{F8FECB49-1F56-4C9C-AF6E-098E17203CA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3AE07A6-406D-4639-AF36-B4EB5DF09E0C}" type="pres">
      <dgm:prSet presAssocID="{F8FECB49-1F56-4C9C-AF6E-098E17203CAB}" presName="spaceRect" presStyleCnt="0"/>
      <dgm:spPr/>
    </dgm:pt>
    <dgm:pt modelId="{F09EB1C0-BD46-4B66-B87A-1C93777D32FE}" type="pres">
      <dgm:prSet presAssocID="{F8FECB49-1F56-4C9C-AF6E-098E17203CAB}" presName="textRect" presStyleLbl="revTx" presStyleIdx="0" presStyleCnt="7">
        <dgm:presLayoutVars>
          <dgm:chMax val="1"/>
          <dgm:chPref val="1"/>
        </dgm:presLayoutVars>
      </dgm:prSet>
      <dgm:spPr/>
    </dgm:pt>
    <dgm:pt modelId="{A3E87EA5-AF34-43AD-8503-63F09ECEFE21}" type="pres">
      <dgm:prSet presAssocID="{0E1541BB-F80F-464D-8844-B006DF147366}" presName="sibTrans" presStyleCnt="0"/>
      <dgm:spPr/>
    </dgm:pt>
    <dgm:pt modelId="{A014D6A2-B5B7-4EF6-8929-C13E9CBE7908}" type="pres">
      <dgm:prSet presAssocID="{BFA27F73-F443-4EFF-8BFB-3B6B57C1DFCB}" presName="compNode" presStyleCnt="0"/>
      <dgm:spPr/>
    </dgm:pt>
    <dgm:pt modelId="{DBEECE07-C309-4ADF-9560-7202AFFCB189}" type="pres">
      <dgm:prSet presAssocID="{BFA27F73-F443-4EFF-8BFB-3B6B57C1DFCB}" presName="iconBgRect" presStyleLbl="bgShp" presStyleIdx="1" presStyleCnt="7"/>
      <dgm:spPr/>
    </dgm:pt>
    <dgm:pt modelId="{B1B815CC-F58C-4BBE-ABA9-CF9F94509912}" type="pres">
      <dgm:prSet presAssocID="{BFA27F73-F443-4EFF-8BFB-3B6B57C1DFC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rm scene"/>
        </a:ext>
      </dgm:extLst>
    </dgm:pt>
    <dgm:pt modelId="{D9DD2A37-D1A0-4EF0-A00D-A4A74DCDD731}" type="pres">
      <dgm:prSet presAssocID="{BFA27F73-F443-4EFF-8BFB-3B6B57C1DFCB}" presName="spaceRect" presStyleCnt="0"/>
      <dgm:spPr/>
    </dgm:pt>
    <dgm:pt modelId="{6D766ADA-0113-4834-BCAF-B3186701B2ED}" type="pres">
      <dgm:prSet presAssocID="{BFA27F73-F443-4EFF-8BFB-3B6B57C1DFCB}" presName="textRect" presStyleLbl="revTx" presStyleIdx="1" presStyleCnt="7">
        <dgm:presLayoutVars>
          <dgm:chMax val="1"/>
          <dgm:chPref val="1"/>
        </dgm:presLayoutVars>
      </dgm:prSet>
      <dgm:spPr/>
    </dgm:pt>
    <dgm:pt modelId="{B760E68F-84D3-454C-817F-28E73D0F3913}" type="pres">
      <dgm:prSet presAssocID="{241DB9B8-8B7B-4F87-8D2C-07B41F61F74B}" presName="sibTrans" presStyleCnt="0"/>
      <dgm:spPr/>
    </dgm:pt>
    <dgm:pt modelId="{77039AF3-CE76-4519-8901-8E475383DBE0}" type="pres">
      <dgm:prSet presAssocID="{36AFA5B6-B838-431C-9EAF-85B7C508D7B2}" presName="compNode" presStyleCnt="0"/>
      <dgm:spPr/>
    </dgm:pt>
    <dgm:pt modelId="{BD282478-0B04-4137-A9E3-6FBABCF209E9}" type="pres">
      <dgm:prSet presAssocID="{36AFA5B6-B838-431C-9EAF-85B7C508D7B2}" presName="iconBgRect" presStyleLbl="bgShp" presStyleIdx="2" presStyleCnt="7"/>
      <dgm:spPr/>
    </dgm:pt>
    <dgm:pt modelId="{0C23048F-365D-4F0F-AD6D-3EB72CA15523}" type="pres">
      <dgm:prSet presAssocID="{36AFA5B6-B838-431C-9EAF-85B7C508D7B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y scene"/>
        </a:ext>
      </dgm:extLst>
    </dgm:pt>
    <dgm:pt modelId="{1D3889E5-4E11-4D7E-8C6D-31EEAEFBB9D2}" type="pres">
      <dgm:prSet presAssocID="{36AFA5B6-B838-431C-9EAF-85B7C508D7B2}" presName="spaceRect" presStyleCnt="0"/>
      <dgm:spPr/>
    </dgm:pt>
    <dgm:pt modelId="{E90E3340-D61B-48A5-8EEF-D18C371D1A0E}" type="pres">
      <dgm:prSet presAssocID="{36AFA5B6-B838-431C-9EAF-85B7C508D7B2}" presName="textRect" presStyleLbl="revTx" presStyleIdx="2" presStyleCnt="7">
        <dgm:presLayoutVars>
          <dgm:chMax val="1"/>
          <dgm:chPref val="1"/>
        </dgm:presLayoutVars>
      </dgm:prSet>
      <dgm:spPr/>
    </dgm:pt>
    <dgm:pt modelId="{5B4D78B4-0EE1-4C74-A7DB-CDCBFBAAFDEC}" type="pres">
      <dgm:prSet presAssocID="{8C39FA9C-7F0B-4A6D-8689-E6F691C39AF7}" presName="sibTrans" presStyleCnt="0"/>
      <dgm:spPr/>
    </dgm:pt>
    <dgm:pt modelId="{E0A567D7-C33D-4317-B608-166E20F3C866}" type="pres">
      <dgm:prSet presAssocID="{BE669EC2-A285-499F-A3F0-1983FB8467C0}" presName="compNode" presStyleCnt="0"/>
      <dgm:spPr/>
    </dgm:pt>
    <dgm:pt modelId="{DDA7F552-440C-49E2-A3C5-D337A7DB6481}" type="pres">
      <dgm:prSet presAssocID="{BE669EC2-A285-499F-A3F0-1983FB8467C0}" presName="iconBgRect" presStyleLbl="bgShp" presStyleIdx="3" presStyleCnt="7"/>
      <dgm:spPr/>
    </dgm:pt>
    <dgm:pt modelId="{A80ED298-DCFD-4001-9149-19317C35FE51}" type="pres">
      <dgm:prSet presAssocID="{BE669EC2-A285-499F-A3F0-1983FB8467C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eds"/>
        </a:ext>
      </dgm:extLst>
    </dgm:pt>
    <dgm:pt modelId="{3003EFDC-0A0E-4FB5-A1A5-2BEF9C01F259}" type="pres">
      <dgm:prSet presAssocID="{BE669EC2-A285-499F-A3F0-1983FB8467C0}" presName="spaceRect" presStyleCnt="0"/>
      <dgm:spPr/>
    </dgm:pt>
    <dgm:pt modelId="{0C3445F3-3A17-410C-80A4-09DDF011B0BE}" type="pres">
      <dgm:prSet presAssocID="{BE669EC2-A285-499F-A3F0-1983FB8467C0}" presName="textRect" presStyleLbl="revTx" presStyleIdx="3" presStyleCnt="7">
        <dgm:presLayoutVars>
          <dgm:chMax val="1"/>
          <dgm:chPref val="1"/>
        </dgm:presLayoutVars>
      </dgm:prSet>
      <dgm:spPr/>
    </dgm:pt>
    <dgm:pt modelId="{CC102C5C-982C-4360-8BDF-1476FF497D8C}" type="pres">
      <dgm:prSet presAssocID="{D731B2B4-57A3-4CBF-9ED8-AB1D340C520A}" presName="sibTrans" presStyleCnt="0"/>
      <dgm:spPr/>
    </dgm:pt>
    <dgm:pt modelId="{7EBF05E5-A3AA-4A95-9594-EAC9238A9DB9}" type="pres">
      <dgm:prSet presAssocID="{35F15172-654A-4C14-A2EB-D57A8C37358E}" presName="compNode" presStyleCnt="0"/>
      <dgm:spPr/>
    </dgm:pt>
    <dgm:pt modelId="{77C0E33F-27C0-46FD-B0BA-69EDE12D7742}" type="pres">
      <dgm:prSet presAssocID="{35F15172-654A-4C14-A2EB-D57A8C37358E}" presName="iconBgRect" presStyleLbl="bgShp" presStyleIdx="4" presStyleCnt="7"/>
      <dgm:spPr/>
    </dgm:pt>
    <dgm:pt modelId="{0240490A-46E8-4841-94F2-19473E842A79}" type="pres">
      <dgm:prSet presAssocID="{35F15172-654A-4C14-A2EB-D57A8C37358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5AEE262F-55FA-4061-BC3F-6922C378C47C}" type="pres">
      <dgm:prSet presAssocID="{35F15172-654A-4C14-A2EB-D57A8C37358E}" presName="spaceRect" presStyleCnt="0"/>
      <dgm:spPr/>
    </dgm:pt>
    <dgm:pt modelId="{FB151F9E-1BA6-419F-85D4-DCA8AF363368}" type="pres">
      <dgm:prSet presAssocID="{35F15172-654A-4C14-A2EB-D57A8C37358E}" presName="textRect" presStyleLbl="revTx" presStyleIdx="4" presStyleCnt="7">
        <dgm:presLayoutVars>
          <dgm:chMax val="1"/>
          <dgm:chPref val="1"/>
        </dgm:presLayoutVars>
      </dgm:prSet>
      <dgm:spPr/>
    </dgm:pt>
    <dgm:pt modelId="{4C1161DE-5434-497D-B6A0-09D934063AB1}" type="pres">
      <dgm:prSet presAssocID="{7B01EE30-4E4D-4839-AFBA-A9BA0EF11983}" presName="sibTrans" presStyleCnt="0"/>
      <dgm:spPr/>
    </dgm:pt>
    <dgm:pt modelId="{F6DC45B4-CD50-4E5F-A409-67E04C53462E}" type="pres">
      <dgm:prSet presAssocID="{88443A9A-6C97-4F5C-BA62-FA1E41AD89EC}" presName="compNode" presStyleCnt="0"/>
      <dgm:spPr/>
    </dgm:pt>
    <dgm:pt modelId="{A6FBDB22-5F11-47F5-A766-1D662601DEF8}" type="pres">
      <dgm:prSet presAssocID="{88443A9A-6C97-4F5C-BA62-FA1E41AD89EC}" presName="iconBgRect" presStyleLbl="bgShp" presStyleIdx="5" presStyleCnt="7"/>
      <dgm:spPr/>
    </dgm:pt>
    <dgm:pt modelId="{D6598E7F-5587-4AEB-A4D4-DB98ADFC0158}" type="pres">
      <dgm:prSet presAssocID="{88443A9A-6C97-4F5C-BA62-FA1E41AD89E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lant"/>
        </a:ext>
      </dgm:extLst>
    </dgm:pt>
    <dgm:pt modelId="{F3214602-3076-49B2-9B27-81AAE03960A8}" type="pres">
      <dgm:prSet presAssocID="{88443A9A-6C97-4F5C-BA62-FA1E41AD89EC}" presName="spaceRect" presStyleCnt="0"/>
      <dgm:spPr/>
    </dgm:pt>
    <dgm:pt modelId="{1493E405-13AE-42AD-8D9E-DF304EEDB549}" type="pres">
      <dgm:prSet presAssocID="{88443A9A-6C97-4F5C-BA62-FA1E41AD89EC}" presName="textRect" presStyleLbl="revTx" presStyleIdx="5" presStyleCnt="7">
        <dgm:presLayoutVars>
          <dgm:chMax val="1"/>
          <dgm:chPref val="1"/>
        </dgm:presLayoutVars>
      </dgm:prSet>
      <dgm:spPr/>
    </dgm:pt>
    <dgm:pt modelId="{C210F173-CD4D-4279-95CD-01BB74B95F62}" type="pres">
      <dgm:prSet presAssocID="{13C6597A-41D2-4EE0-82FA-41338F03453F}" presName="sibTrans" presStyleCnt="0"/>
      <dgm:spPr/>
    </dgm:pt>
    <dgm:pt modelId="{930E2A9A-FB26-45F7-A0B6-A8CDF87C5E28}" type="pres">
      <dgm:prSet presAssocID="{C9D3A54F-67CD-46BB-91CB-C00EF41551D5}" presName="compNode" presStyleCnt="0"/>
      <dgm:spPr/>
    </dgm:pt>
    <dgm:pt modelId="{59DE360B-B900-413F-A413-8CDDC93630C3}" type="pres">
      <dgm:prSet presAssocID="{C9D3A54F-67CD-46BB-91CB-C00EF41551D5}" presName="iconBgRect" presStyleLbl="bgShp" presStyleIdx="6" presStyleCnt="7"/>
      <dgm:spPr/>
    </dgm:pt>
    <dgm:pt modelId="{B8938364-3C52-4380-9068-E2536AA56C1E}" type="pres">
      <dgm:prSet presAssocID="{C9D3A54F-67CD-46BB-91CB-C00EF41551D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atabase"/>
        </a:ext>
      </dgm:extLst>
    </dgm:pt>
    <dgm:pt modelId="{60259274-5C68-4BB0-A2A3-5E1255C9282A}" type="pres">
      <dgm:prSet presAssocID="{C9D3A54F-67CD-46BB-91CB-C00EF41551D5}" presName="spaceRect" presStyleCnt="0"/>
      <dgm:spPr/>
    </dgm:pt>
    <dgm:pt modelId="{5A27ADF7-80B7-4836-A43E-BAB413341284}" type="pres">
      <dgm:prSet presAssocID="{C9D3A54F-67CD-46BB-91CB-C00EF41551D5}" presName="textRect" presStyleLbl="revTx" presStyleIdx="6" presStyleCnt="7">
        <dgm:presLayoutVars>
          <dgm:chMax val="1"/>
          <dgm:chPref val="1"/>
        </dgm:presLayoutVars>
      </dgm:prSet>
      <dgm:spPr/>
    </dgm:pt>
  </dgm:ptLst>
  <dgm:cxnLst>
    <dgm:cxn modelId="{DBB99409-E0CA-4949-AFF0-9250C49E15E6}" srcId="{5AF0A736-E3B8-4DB3-9CBA-8E7466704F27}" destId="{36AFA5B6-B838-431C-9EAF-85B7C508D7B2}" srcOrd="2" destOrd="0" parTransId="{CD48F69E-B88C-42D5-A124-9F7B76B0808C}" sibTransId="{8C39FA9C-7F0B-4A6D-8689-E6F691C39AF7}"/>
    <dgm:cxn modelId="{18DEE614-80B9-445D-9873-32FCEDCBE9BF}" type="presOf" srcId="{C9D3A54F-67CD-46BB-91CB-C00EF41551D5}" destId="{5A27ADF7-80B7-4836-A43E-BAB413341284}" srcOrd="0" destOrd="0" presId="urn:microsoft.com/office/officeart/2018/5/layout/IconCircleLabelList"/>
    <dgm:cxn modelId="{97CADA19-0212-47DE-9106-01C674D483E3}" srcId="{5AF0A736-E3B8-4DB3-9CBA-8E7466704F27}" destId="{F8FECB49-1F56-4C9C-AF6E-098E17203CAB}" srcOrd="0" destOrd="0" parTransId="{52BAA2E1-F02F-4661-8B28-3F0EA79736FE}" sibTransId="{0E1541BB-F80F-464D-8844-B006DF147366}"/>
    <dgm:cxn modelId="{4626E21C-F88B-424B-AB15-33230F9B91A6}" type="presOf" srcId="{BE669EC2-A285-499F-A3F0-1983FB8467C0}" destId="{0C3445F3-3A17-410C-80A4-09DDF011B0BE}" srcOrd="0" destOrd="0" presId="urn:microsoft.com/office/officeart/2018/5/layout/IconCircleLabelList"/>
    <dgm:cxn modelId="{0DD10F46-F43F-4212-8089-DAA4928CA195}" srcId="{5AF0A736-E3B8-4DB3-9CBA-8E7466704F27}" destId="{BFA27F73-F443-4EFF-8BFB-3B6B57C1DFCB}" srcOrd="1" destOrd="0" parTransId="{75C8977A-1E1F-4109-89D9-5D5521B938CA}" sibTransId="{241DB9B8-8B7B-4F87-8D2C-07B41F61F74B}"/>
    <dgm:cxn modelId="{8F65FB47-73BF-4C3A-B229-98B593936BCE}" srcId="{5AF0A736-E3B8-4DB3-9CBA-8E7466704F27}" destId="{C9D3A54F-67CD-46BB-91CB-C00EF41551D5}" srcOrd="6" destOrd="0" parTransId="{B250827A-DA46-4ECD-A310-84F589F01E65}" sibTransId="{A9624C69-DCA0-417B-98F5-3F466EEB6FD0}"/>
    <dgm:cxn modelId="{29801F54-7C12-4FED-90E8-F292765F9EE5}" type="presOf" srcId="{36AFA5B6-B838-431C-9EAF-85B7C508D7B2}" destId="{E90E3340-D61B-48A5-8EEF-D18C371D1A0E}" srcOrd="0" destOrd="0" presId="urn:microsoft.com/office/officeart/2018/5/layout/IconCircleLabelList"/>
    <dgm:cxn modelId="{1646417D-7928-4A58-A332-53840638BEB2}" type="presOf" srcId="{88443A9A-6C97-4F5C-BA62-FA1E41AD89EC}" destId="{1493E405-13AE-42AD-8D9E-DF304EEDB549}" srcOrd="0" destOrd="0" presId="urn:microsoft.com/office/officeart/2018/5/layout/IconCircleLabelList"/>
    <dgm:cxn modelId="{20107181-47C2-4480-B4FA-536714BB5A88}" type="presOf" srcId="{F8FECB49-1F56-4C9C-AF6E-098E17203CAB}" destId="{F09EB1C0-BD46-4B66-B87A-1C93777D32FE}" srcOrd="0" destOrd="0" presId="urn:microsoft.com/office/officeart/2018/5/layout/IconCircleLabelList"/>
    <dgm:cxn modelId="{D3D52798-B083-4385-9606-81A504205F8B}" srcId="{5AF0A736-E3B8-4DB3-9CBA-8E7466704F27}" destId="{88443A9A-6C97-4F5C-BA62-FA1E41AD89EC}" srcOrd="5" destOrd="0" parTransId="{F12A3854-1FCF-45EF-8917-D9C29F378417}" sibTransId="{13C6597A-41D2-4EE0-82FA-41338F03453F}"/>
    <dgm:cxn modelId="{C63A0CCD-E464-461D-AAA9-80C7823AFE0E}" type="presOf" srcId="{5AF0A736-E3B8-4DB3-9CBA-8E7466704F27}" destId="{EF62BA7C-9D1E-4787-9606-88BF62461EB0}" srcOrd="0" destOrd="0" presId="urn:microsoft.com/office/officeart/2018/5/layout/IconCircleLabelList"/>
    <dgm:cxn modelId="{0A1E80D2-3A23-49A0-BE78-20806F379668}" type="presOf" srcId="{BFA27F73-F443-4EFF-8BFB-3B6B57C1DFCB}" destId="{6D766ADA-0113-4834-BCAF-B3186701B2ED}" srcOrd="0" destOrd="0" presId="urn:microsoft.com/office/officeart/2018/5/layout/IconCircleLabelList"/>
    <dgm:cxn modelId="{D95C2AEB-99BD-4BFC-B442-3E59BB7EA4C8}" srcId="{5AF0A736-E3B8-4DB3-9CBA-8E7466704F27}" destId="{BE669EC2-A285-499F-A3F0-1983FB8467C0}" srcOrd="3" destOrd="0" parTransId="{845C2074-D31B-4A85-AE93-8DE60256A3E4}" sibTransId="{D731B2B4-57A3-4CBF-9ED8-AB1D340C520A}"/>
    <dgm:cxn modelId="{CF8345F1-0D20-4CA8-B837-E635385CB344}" srcId="{5AF0A736-E3B8-4DB3-9CBA-8E7466704F27}" destId="{35F15172-654A-4C14-A2EB-D57A8C37358E}" srcOrd="4" destOrd="0" parTransId="{8A4E5172-44FA-4F73-BC8F-CE760832ECE5}" sibTransId="{7B01EE30-4E4D-4839-AFBA-A9BA0EF11983}"/>
    <dgm:cxn modelId="{D95CBBFA-2D87-4C21-A09F-1112B31F98F1}" type="presOf" srcId="{35F15172-654A-4C14-A2EB-D57A8C37358E}" destId="{FB151F9E-1BA6-419F-85D4-DCA8AF363368}" srcOrd="0" destOrd="0" presId="urn:microsoft.com/office/officeart/2018/5/layout/IconCircleLabelList"/>
    <dgm:cxn modelId="{83B98626-4709-4171-B491-D16EE9617EB2}" type="presParOf" srcId="{EF62BA7C-9D1E-4787-9606-88BF62461EB0}" destId="{76BB0878-2862-4D3A-A21B-6C1AFAA7D474}" srcOrd="0" destOrd="0" presId="urn:microsoft.com/office/officeart/2018/5/layout/IconCircleLabelList"/>
    <dgm:cxn modelId="{7855F19E-1FCF-4FEA-BE48-6AF76B3DDD3D}" type="presParOf" srcId="{76BB0878-2862-4D3A-A21B-6C1AFAA7D474}" destId="{DB599A28-1001-495C-B94D-B5B542A71846}" srcOrd="0" destOrd="0" presId="urn:microsoft.com/office/officeart/2018/5/layout/IconCircleLabelList"/>
    <dgm:cxn modelId="{F51ABAC4-4496-4B9F-8780-E579181BC658}" type="presParOf" srcId="{76BB0878-2862-4D3A-A21B-6C1AFAA7D474}" destId="{B8FA02F1-1197-47D5-BF80-BFA8C4A5B8C2}" srcOrd="1" destOrd="0" presId="urn:microsoft.com/office/officeart/2018/5/layout/IconCircleLabelList"/>
    <dgm:cxn modelId="{D344F3D1-5894-45EF-9BB1-34B1178015D8}" type="presParOf" srcId="{76BB0878-2862-4D3A-A21B-6C1AFAA7D474}" destId="{73AE07A6-406D-4639-AF36-B4EB5DF09E0C}" srcOrd="2" destOrd="0" presId="urn:microsoft.com/office/officeart/2018/5/layout/IconCircleLabelList"/>
    <dgm:cxn modelId="{53B0D687-518F-416D-A210-4C4DCDCB6437}" type="presParOf" srcId="{76BB0878-2862-4D3A-A21B-6C1AFAA7D474}" destId="{F09EB1C0-BD46-4B66-B87A-1C93777D32FE}" srcOrd="3" destOrd="0" presId="urn:microsoft.com/office/officeart/2018/5/layout/IconCircleLabelList"/>
    <dgm:cxn modelId="{C923F6E9-1FD9-45A1-BCC8-AF89FFF4924E}" type="presParOf" srcId="{EF62BA7C-9D1E-4787-9606-88BF62461EB0}" destId="{A3E87EA5-AF34-43AD-8503-63F09ECEFE21}" srcOrd="1" destOrd="0" presId="urn:microsoft.com/office/officeart/2018/5/layout/IconCircleLabelList"/>
    <dgm:cxn modelId="{88FE0F22-48D5-4066-B236-BAC9DCDCC6F5}" type="presParOf" srcId="{EF62BA7C-9D1E-4787-9606-88BF62461EB0}" destId="{A014D6A2-B5B7-4EF6-8929-C13E9CBE7908}" srcOrd="2" destOrd="0" presId="urn:microsoft.com/office/officeart/2018/5/layout/IconCircleLabelList"/>
    <dgm:cxn modelId="{4B90A4D9-B088-48AE-BF29-14E553195BD3}" type="presParOf" srcId="{A014D6A2-B5B7-4EF6-8929-C13E9CBE7908}" destId="{DBEECE07-C309-4ADF-9560-7202AFFCB189}" srcOrd="0" destOrd="0" presId="urn:microsoft.com/office/officeart/2018/5/layout/IconCircleLabelList"/>
    <dgm:cxn modelId="{C12F4791-3CBF-4511-AEFC-76E648FC6CBB}" type="presParOf" srcId="{A014D6A2-B5B7-4EF6-8929-C13E9CBE7908}" destId="{B1B815CC-F58C-4BBE-ABA9-CF9F94509912}" srcOrd="1" destOrd="0" presId="urn:microsoft.com/office/officeart/2018/5/layout/IconCircleLabelList"/>
    <dgm:cxn modelId="{20E33E47-4153-4E41-A531-9014AF06A56B}" type="presParOf" srcId="{A014D6A2-B5B7-4EF6-8929-C13E9CBE7908}" destId="{D9DD2A37-D1A0-4EF0-A00D-A4A74DCDD731}" srcOrd="2" destOrd="0" presId="urn:microsoft.com/office/officeart/2018/5/layout/IconCircleLabelList"/>
    <dgm:cxn modelId="{E88BA4F7-037A-45A9-BEB7-D5F50B0B97DA}" type="presParOf" srcId="{A014D6A2-B5B7-4EF6-8929-C13E9CBE7908}" destId="{6D766ADA-0113-4834-BCAF-B3186701B2ED}" srcOrd="3" destOrd="0" presId="urn:microsoft.com/office/officeart/2018/5/layout/IconCircleLabelList"/>
    <dgm:cxn modelId="{6B5DFF50-C937-452E-9173-5F4F0A6E5C12}" type="presParOf" srcId="{EF62BA7C-9D1E-4787-9606-88BF62461EB0}" destId="{B760E68F-84D3-454C-817F-28E73D0F3913}" srcOrd="3" destOrd="0" presId="urn:microsoft.com/office/officeart/2018/5/layout/IconCircleLabelList"/>
    <dgm:cxn modelId="{34D1C7E8-BC0F-4CA9-AF8E-C501F0FE2E19}" type="presParOf" srcId="{EF62BA7C-9D1E-4787-9606-88BF62461EB0}" destId="{77039AF3-CE76-4519-8901-8E475383DBE0}" srcOrd="4" destOrd="0" presId="urn:microsoft.com/office/officeart/2018/5/layout/IconCircleLabelList"/>
    <dgm:cxn modelId="{D39F6638-9474-460A-9737-DFA9EE8839D4}" type="presParOf" srcId="{77039AF3-CE76-4519-8901-8E475383DBE0}" destId="{BD282478-0B04-4137-A9E3-6FBABCF209E9}" srcOrd="0" destOrd="0" presId="urn:microsoft.com/office/officeart/2018/5/layout/IconCircleLabelList"/>
    <dgm:cxn modelId="{91B139CA-A8BA-4075-805A-C358FBFD82BD}" type="presParOf" srcId="{77039AF3-CE76-4519-8901-8E475383DBE0}" destId="{0C23048F-365D-4F0F-AD6D-3EB72CA15523}" srcOrd="1" destOrd="0" presId="urn:microsoft.com/office/officeart/2018/5/layout/IconCircleLabelList"/>
    <dgm:cxn modelId="{54191536-6EAE-43F3-8327-596A5D4EDF4C}" type="presParOf" srcId="{77039AF3-CE76-4519-8901-8E475383DBE0}" destId="{1D3889E5-4E11-4D7E-8C6D-31EEAEFBB9D2}" srcOrd="2" destOrd="0" presId="urn:microsoft.com/office/officeart/2018/5/layout/IconCircleLabelList"/>
    <dgm:cxn modelId="{B92559DE-6D16-41D7-9381-B6FDA017C283}" type="presParOf" srcId="{77039AF3-CE76-4519-8901-8E475383DBE0}" destId="{E90E3340-D61B-48A5-8EEF-D18C371D1A0E}" srcOrd="3" destOrd="0" presId="urn:microsoft.com/office/officeart/2018/5/layout/IconCircleLabelList"/>
    <dgm:cxn modelId="{45F77EF7-95F2-45EB-BDE4-9C8E0661C372}" type="presParOf" srcId="{EF62BA7C-9D1E-4787-9606-88BF62461EB0}" destId="{5B4D78B4-0EE1-4C74-A7DB-CDCBFBAAFDEC}" srcOrd="5" destOrd="0" presId="urn:microsoft.com/office/officeart/2018/5/layout/IconCircleLabelList"/>
    <dgm:cxn modelId="{E9D0D279-4720-4E5B-ACB4-A14B9B27EBF1}" type="presParOf" srcId="{EF62BA7C-9D1E-4787-9606-88BF62461EB0}" destId="{E0A567D7-C33D-4317-B608-166E20F3C866}" srcOrd="6" destOrd="0" presId="urn:microsoft.com/office/officeart/2018/5/layout/IconCircleLabelList"/>
    <dgm:cxn modelId="{DDC44F99-415B-41CA-A03A-8EB69F8F980A}" type="presParOf" srcId="{E0A567D7-C33D-4317-B608-166E20F3C866}" destId="{DDA7F552-440C-49E2-A3C5-D337A7DB6481}" srcOrd="0" destOrd="0" presId="urn:microsoft.com/office/officeart/2018/5/layout/IconCircleLabelList"/>
    <dgm:cxn modelId="{2B19A65C-6039-4F23-B0C5-03F068D7C173}" type="presParOf" srcId="{E0A567D7-C33D-4317-B608-166E20F3C866}" destId="{A80ED298-DCFD-4001-9149-19317C35FE51}" srcOrd="1" destOrd="0" presId="urn:microsoft.com/office/officeart/2018/5/layout/IconCircleLabelList"/>
    <dgm:cxn modelId="{7F141700-90EC-4CE8-AA9E-4228D02176AD}" type="presParOf" srcId="{E0A567D7-C33D-4317-B608-166E20F3C866}" destId="{3003EFDC-0A0E-4FB5-A1A5-2BEF9C01F259}" srcOrd="2" destOrd="0" presId="urn:microsoft.com/office/officeart/2018/5/layout/IconCircleLabelList"/>
    <dgm:cxn modelId="{EB6B10A2-FC03-4845-8C45-B08DFE5A52BF}" type="presParOf" srcId="{E0A567D7-C33D-4317-B608-166E20F3C866}" destId="{0C3445F3-3A17-410C-80A4-09DDF011B0BE}" srcOrd="3" destOrd="0" presId="urn:microsoft.com/office/officeart/2018/5/layout/IconCircleLabelList"/>
    <dgm:cxn modelId="{327EFBCB-ABCA-40FE-880C-29FDCD763B43}" type="presParOf" srcId="{EF62BA7C-9D1E-4787-9606-88BF62461EB0}" destId="{CC102C5C-982C-4360-8BDF-1476FF497D8C}" srcOrd="7" destOrd="0" presId="urn:microsoft.com/office/officeart/2018/5/layout/IconCircleLabelList"/>
    <dgm:cxn modelId="{58E6601C-A402-4A19-A708-2653908C0D22}" type="presParOf" srcId="{EF62BA7C-9D1E-4787-9606-88BF62461EB0}" destId="{7EBF05E5-A3AA-4A95-9594-EAC9238A9DB9}" srcOrd="8" destOrd="0" presId="urn:microsoft.com/office/officeart/2018/5/layout/IconCircleLabelList"/>
    <dgm:cxn modelId="{7649D665-74FB-4169-8B2C-1CD3D70D4CBF}" type="presParOf" srcId="{7EBF05E5-A3AA-4A95-9594-EAC9238A9DB9}" destId="{77C0E33F-27C0-46FD-B0BA-69EDE12D7742}" srcOrd="0" destOrd="0" presId="urn:microsoft.com/office/officeart/2018/5/layout/IconCircleLabelList"/>
    <dgm:cxn modelId="{1B674606-70CC-44F6-8952-2DFD7A78B72C}" type="presParOf" srcId="{7EBF05E5-A3AA-4A95-9594-EAC9238A9DB9}" destId="{0240490A-46E8-4841-94F2-19473E842A79}" srcOrd="1" destOrd="0" presId="urn:microsoft.com/office/officeart/2018/5/layout/IconCircleLabelList"/>
    <dgm:cxn modelId="{685F17CD-9225-4291-B07A-45A8BC69761C}" type="presParOf" srcId="{7EBF05E5-A3AA-4A95-9594-EAC9238A9DB9}" destId="{5AEE262F-55FA-4061-BC3F-6922C378C47C}" srcOrd="2" destOrd="0" presId="urn:microsoft.com/office/officeart/2018/5/layout/IconCircleLabelList"/>
    <dgm:cxn modelId="{15831B7C-547D-4392-9B3F-CE8FA7E4FB7E}" type="presParOf" srcId="{7EBF05E5-A3AA-4A95-9594-EAC9238A9DB9}" destId="{FB151F9E-1BA6-419F-85D4-DCA8AF363368}" srcOrd="3" destOrd="0" presId="urn:microsoft.com/office/officeart/2018/5/layout/IconCircleLabelList"/>
    <dgm:cxn modelId="{6A0DD6F3-8801-4CE2-B889-50ACE56B3D7C}" type="presParOf" srcId="{EF62BA7C-9D1E-4787-9606-88BF62461EB0}" destId="{4C1161DE-5434-497D-B6A0-09D934063AB1}" srcOrd="9" destOrd="0" presId="urn:microsoft.com/office/officeart/2018/5/layout/IconCircleLabelList"/>
    <dgm:cxn modelId="{1DB64ECE-BFF9-48DA-BCB1-8D1C5FF3AEED}" type="presParOf" srcId="{EF62BA7C-9D1E-4787-9606-88BF62461EB0}" destId="{F6DC45B4-CD50-4E5F-A409-67E04C53462E}" srcOrd="10" destOrd="0" presId="urn:microsoft.com/office/officeart/2018/5/layout/IconCircleLabelList"/>
    <dgm:cxn modelId="{9B955C74-BAC0-4B74-8DD3-C9F7DBEDFA60}" type="presParOf" srcId="{F6DC45B4-CD50-4E5F-A409-67E04C53462E}" destId="{A6FBDB22-5F11-47F5-A766-1D662601DEF8}" srcOrd="0" destOrd="0" presId="urn:microsoft.com/office/officeart/2018/5/layout/IconCircleLabelList"/>
    <dgm:cxn modelId="{D2FD9C18-19AE-4A2C-8453-99504B3EEB02}" type="presParOf" srcId="{F6DC45B4-CD50-4E5F-A409-67E04C53462E}" destId="{D6598E7F-5587-4AEB-A4D4-DB98ADFC0158}" srcOrd="1" destOrd="0" presId="urn:microsoft.com/office/officeart/2018/5/layout/IconCircleLabelList"/>
    <dgm:cxn modelId="{0D151B2B-89C1-497A-852C-B34C829E468D}" type="presParOf" srcId="{F6DC45B4-CD50-4E5F-A409-67E04C53462E}" destId="{F3214602-3076-49B2-9B27-81AAE03960A8}" srcOrd="2" destOrd="0" presId="urn:microsoft.com/office/officeart/2018/5/layout/IconCircleLabelList"/>
    <dgm:cxn modelId="{8F0BF0B8-1B45-4D01-84EA-799F0FB51836}" type="presParOf" srcId="{F6DC45B4-CD50-4E5F-A409-67E04C53462E}" destId="{1493E405-13AE-42AD-8D9E-DF304EEDB549}" srcOrd="3" destOrd="0" presId="urn:microsoft.com/office/officeart/2018/5/layout/IconCircleLabelList"/>
    <dgm:cxn modelId="{6F989E3F-6F37-4344-BC9B-78C57CD83A5B}" type="presParOf" srcId="{EF62BA7C-9D1E-4787-9606-88BF62461EB0}" destId="{C210F173-CD4D-4279-95CD-01BB74B95F62}" srcOrd="11" destOrd="0" presId="urn:microsoft.com/office/officeart/2018/5/layout/IconCircleLabelList"/>
    <dgm:cxn modelId="{B92B9CDE-041A-430B-80DF-380DBE31CB97}" type="presParOf" srcId="{EF62BA7C-9D1E-4787-9606-88BF62461EB0}" destId="{930E2A9A-FB26-45F7-A0B6-A8CDF87C5E28}" srcOrd="12" destOrd="0" presId="urn:microsoft.com/office/officeart/2018/5/layout/IconCircleLabelList"/>
    <dgm:cxn modelId="{22A93402-D0FE-4DEA-A4CE-F3AAA0E3D586}" type="presParOf" srcId="{930E2A9A-FB26-45F7-A0B6-A8CDF87C5E28}" destId="{59DE360B-B900-413F-A413-8CDDC93630C3}" srcOrd="0" destOrd="0" presId="urn:microsoft.com/office/officeart/2018/5/layout/IconCircleLabelList"/>
    <dgm:cxn modelId="{3336C43E-A112-4F31-BEC4-92B6D4C976FF}" type="presParOf" srcId="{930E2A9A-FB26-45F7-A0B6-A8CDF87C5E28}" destId="{B8938364-3C52-4380-9068-E2536AA56C1E}" srcOrd="1" destOrd="0" presId="urn:microsoft.com/office/officeart/2018/5/layout/IconCircleLabelList"/>
    <dgm:cxn modelId="{19541F91-C464-42B0-8E58-66CA0FC603B8}" type="presParOf" srcId="{930E2A9A-FB26-45F7-A0B6-A8CDF87C5E28}" destId="{60259274-5C68-4BB0-A2A3-5E1255C9282A}" srcOrd="2" destOrd="0" presId="urn:microsoft.com/office/officeart/2018/5/layout/IconCircleLabelList"/>
    <dgm:cxn modelId="{5B1ED9AC-778F-4ADF-A0AF-2EC712776D44}" type="presParOf" srcId="{930E2A9A-FB26-45F7-A0B6-A8CDF87C5E28}" destId="{5A27ADF7-80B7-4836-A43E-BAB41334128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99A28-1001-495C-B94D-B5B542A71846}">
      <dsp:nvSpPr>
        <dsp:cNvPr id="0" name=""/>
        <dsp:cNvSpPr/>
      </dsp:nvSpPr>
      <dsp:spPr>
        <a:xfrm>
          <a:off x="227594"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A02F1-1197-47D5-BF80-BFA8C4A5B8C2}">
      <dsp:nvSpPr>
        <dsp:cNvPr id="0" name=""/>
        <dsp:cNvSpPr/>
      </dsp:nvSpPr>
      <dsp:spPr>
        <a:xfrm>
          <a:off x="376129" y="396321"/>
          <a:ext cx="399902" cy="399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EB1C0-BD46-4B66-B87A-1C93777D32FE}">
      <dsp:nvSpPr>
        <dsp:cNvPr id="0" name=""/>
        <dsp:cNvSpPr/>
      </dsp:nvSpPr>
      <dsp:spPr>
        <a:xfrm>
          <a:off x="4791"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Exploratory Data Analysis (EDA)</a:t>
          </a:r>
          <a:r>
            <a:rPr lang="en-US" sz="1100" b="0" i="0" kern="1200"/>
            <a:t>: Understanding the structure and characteristics of the dataset, including summary statistics, distributions, and visualizations.</a:t>
          </a:r>
          <a:endParaRPr lang="en-US" sz="1100" kern="1200"/>
        </a:p>
      </dsp:txBody>
      <dsp:txXfrm>
        <a:off x="4791" y="1161849"/>
        <a:ext cx="1142578" cy="1256529"/>
      </dsp:txXfrm>
    </dsp:sp>
    <dsp:sp modelId="{DBEECE07-C309-4ADF-9560-7202AFFCB189}">
      <dsp:nvSpPr>
        <dsp:cNvPr id="0" name=""/>
        <dsp:cNvSpPr/>
      </dsp:nvSpPr>
      <dsp:spPr>
        <a:xfrm>
          <a:off x="1570123"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815CC-F58C-4BBE-ABA9-CF9F94509912}">
      <dsp:nvSpPr>
        <dsp:cNvPr id="0" name=""/>
        <dsp:cNvSpPr/>
      </dsp:nvSpPr>
      <dsp:spPr>
        <a:xfrm>
          <a:off x="1718658" y="396321"/>
          <a:ext cx="399902" cy="3999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66ADA-0113-4834-BCAF-B3186701B2ED}">
      <dsp:nvSpPr>
        <dsp:cNvPr id="0" name=""/>
        <dsp:cNvSpPr/>
      </dsp:nvSpPr>
      <dsp:spPr>
        <a:xfrm>
          <a:off x="1347320"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Crop-wise Analysis</a:t>
          </a:r>
          <a:r>
            <a:rPr lang="en-US" sz="1100" b="0" i="0" kern="1200"/>
            <a:t>: Identifying the most commonly grown crops, analyzing production trends, and determining areas with the highest production for specific crops.</a:t>
          </a:r>
          <a:endParaRPr lang="en-US" sz="1100" kern="1200"/>
        </a:p>
      </dsp:txBody>
      <dsp:txXfrm>
        <a:off x="1347320" y="1161849"/>
        <a:ext cx="1142578" cy="1256529"/>
      </dsp:txXfrm>
    </dsp:sp>
    <dsp:sp modelId="{BD282478-0B04-4137-A9E3-6FBABCF209E9}">
      <dsp:nvSpPr>
        <dsp:cNvPr id="0" name=""/>
        <dsp:cNvSpPr/>
      </dsp:nvSpPr>
      <dsp:spPr>
        <a:xfrm>
          <a:off x="2912652"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3048F-365D-4F0F-AD6D-3EB72CA15523}">
      <dsp:nvSpPr>
        <dsp:cNvPr id="0" name=""/>
        <dsp:cNvSpPr/>
      </dsp:nvSpPr>
      <dsp:spPr>
        <a:xfrm>
          <a:off x="3061188" y="396321"/>
          <a:ext cx="399902" cy="399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E3340-D61B-48A5-8EEF-D18C371D1A0E}">
      <dsp:nvSpPr>
        <dsp:cNvPr id="0" name=""/>
        <dsp:cNvSpPr/>
      </dsp:nvSpPr>
      <dsp:spPr>
        <a:xfrm>
          <a:off x="2689850"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Seasonal Analysis</a:t>
          </a:r>
          <a:r>
            <a:rPr lang="en-US" sz="1100" b="0" i="0" kern="1200"/>
            <a:t>: Comparing crop production between different seasons and identifying crops typically grown during each season.</a:t>
          </a:r>
          <a:endParaRPr lang="en-US" sz="1100" kern="1200"/>
        </a:p>
      </dsp:txBody>
      <dsp:txXfrm>
        <a:off x="2689850" y="1161849"/>
        <a:ext cx="1142578" cy="1256529"/>
      </dsp:txXfrm>
    </dsp:sp>
    <dsp:sp modelId="{DDA7F552-440C-49E2-A3C5-D337A7DB6481}">
      <dsp:nvSpPr>
        <dsp:cNvPr id="0" name=""/>
        <dsp:cNvSpPr/>
      </dsp:nvSpPr>
      <dsp:spPr>
        <a:xfrm>
          <a:off x="4255182"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0ED298-DCFD-4001-9149-19317C35FE51}">
      <dsp:nvSpPr>
        <dsp:cNvPr id="0" name=""/>
        <dsp:cNvSpPr/>
      </dsp:nvSpPr>
      <dsp:spPr>
        <a:xfrm>
          <a:off x="4403717" y="396321"/>
          <a:ext cx="399902" cy="3999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445F3-3A17-410C-80A4-09DDF011B0BE}">
      <dsp:nvSpPr>
        <dsp:cNvPr id="0" name=""/>
        <dsp:cNvSpPr/>
      </dsp:nvSpPr>
      <dsp:spPr>
        <a:xfrm>
          <a:off x="4032379"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Yearly Analysis</a:t>
          </a:r>
          <a:r>
            <a:rPr lang="en-US" sz="1100" b="0" i="0" kern="1200"/>
            <a:t>: Analyzing trends in overall agricultural production over the years and identifying significant changes or patterns in crop production from year to year.</a:t>
          </a:r>
          <a:endParaRPr lang="en-US" sz="1100" kern="1200"/>
        </a:p>
      </dsp:txBody>
      <dsp:txXfrm>
        <a:off x="4032379" y="1161849"/>
        <a:ext cx="1142578" cy="1256529"/>
      </dsp:txXfrm>
    </dsp:sp>
    <dsp:sp modelId="{77C0E33F-27C0-46FD-B0BA-69EDE12D7742}">
      <dsp:nvSpPr>
        <dsp:cNvPr id="0" name=""/>
        <dsp:cNvSpPr/>
      </dsp:nvSpPr>
      <dsp:spPr>
        <a:xfrm>
          <a:off x="5597711"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40490A-46E8-4841-94F2-19473E842A79}">
      <dsp:nvSpPr>
        <dsp:cNvPr id="0" name=""/>
        <dsp:cNvSpPr/>
      </dsp:nvSpPr>
      <dsp:spPr>
        <a:xfrm>
          <a:off x="5746246" y="396321"/>
          <a:ext cx="399902" cy="3999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51F9E-1BA6-419F-85D4-DCA8AF363368}">
      <dsp:nvSpPr>
        <dsp:cNvPr id="0" name=""/>
        <dsp:cNvSpPr/>
      </dsp:nvSpPr>
      <dsp:spPr>
        <a:xfrm>
          <a:off x="5374908"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Regional Analysis</a:t>
          </a:r>
          <a:r>
            <a:rPr lang="en-US" sz="1100" b="0" i="0" kern="1200"/>
            <a:t>: Exploring variations in crop production across different districts or states and identifying regions with the highest and lowest agricultural productivity.</a:t>
          </a:r>
          <a:endParaRPr lang="en-US" sz="1100" kern="1200"/>
        </a:p>
      </dsp:txBody>
      <dsp:txXfrm>
        <a:off x="5374908" y="1161849"/>
        <a:ext cx="1142578" cy="1256529"/>
      </dsp:txXfrm>
    </dsp:sp>
    <dsp:sp modelId="{A6FBDB22-5F11-47F5-A766-1D662601DEF8}">
      <dsp:nvSpPr>
        <dsp:cNvPr id="0" name=""/>
        <dsp:cNvSpPr/>
      </dsp:nvSpPr>
      <dsp:spPr>
        <a:xfrm>
          <a:off x="6940240"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98E7F-5587-4AEB-A4D4-DB98ADFC0158}">
      <dsp:nvSpPr>
        <dsp:cNvPr id="0" name=""/>
        <dsp:cNvSpPr/>
      </dsp:nvSpPr>
      <dsp:spPr>
        <a:xfrm>
          <a:off x="7088775" y="396321"/>
          <a:ext cx="399902" cy="3999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3E405-13AE-42AD-8D9E-DF304EEDB549}">
      <dsp:nvSpPr>
        <dsp:cNvPr id="0" name=""/>
        <dsp:cNvSpPr/>
      </dsp:nvSpPr>
      <dsp:spPr>
        <a:xfrm>
          <a:off x="6717438"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Forecasting and Planning</a:t>
          </a:r>
          <a:r>
            <a:rPr lang="en-US" sz="1100" b="0" i="0" kern="1200"/>
            <a:t>: Using historical data to forecast future crop production and identify potential risks or challenges to agricultural production, along with strategies to mitigate them.</a:t>
          </a:r>
          <a:endParaRPr lang="en-US" sz="1100" kern="1200"/>
        </a:p>
      </dsp:txBody>
      <dsp:txXfrm>
        <a:off x="6717438" y="1161849"/>
        <a:ext cx="1142578" cy="1256529"/>
      </dsp:txXfrm>
    </dsp:sp>
    <dsp:sp modelId="{59DE360B-B900-413F-A413-8CDDC93630C3}">
      <dsp:nvSpPr>
        <dsp:cNvPr id="0" name=""/>
        <dsp:cNvSpPr/>
      </dsp:nvSpPr>
      <dsp:spPr>
        <a:xfrm>
          <a:off x="8282770" y="247786"/>
          <a:ext cx="696972" cy="6969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38364-3C52-4380-9068-E2536AA56C1E}">
      <dsp:nvSpPr>
        <dsp:cNvPr id="0" name=""/>
        <dsp:cNvSpPr/>
      </dsp:nvSpPr>
      <dsp:spPr>
        <a:xfrm>
          <a:off x="8431305" y="396321"/>
          <a:ext cx="399902" cy="3999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7ADF7-80B7-4836-A43E-BAB413341284}">
      <dsp:nvSpPr>
        <dsp:cNvPr id="0" name=""/>
        <dsp:cNvSpPr/>
      </dsp:nvSpPr>
      <dsp:spPr>
        <a:xfrm>
          <a:off x="8059967" y="1161849"/>
          <a:ext cx="1142578" cy="125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Business Optimization</a:t>
          </a:r>
          <a:r>
            <a:rPr lang="en-US" sz="1100" b="0" i="0" kern="1200"/>
            <a:t>: Utilizing insights from the data to optimize resource allocation, such as land use or investment in specific crops, and identifying opportunities for diversification or specialization based on market demand and production capabilities.</a:t>
          </a:r>
          <a:endParaRPr lang="en-US" sz="1100" kern="1200"/>
        </a:p>
      </dsp:txBody>
      <dsp:txXfrm>
        <a:off x="8059967" y="1161849"/>
        <a:ext cx="1142578" cy="125652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135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74266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40879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294624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83879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543668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967466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899381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74736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9405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97046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735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133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176389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89438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09993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735585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2897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29995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38981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pexels.com/photo/agriculture-clouds-corn-corn-field-539282/" TargetMode="External"/><Relationship Id="rId5" Type="http://schemas.openxmlformats.org/officeDocument/2006/relationships/image" Target="../media/image2.jpeg"/><Relationship Id="rId4" Type="http://schemas.openxmlformats.org/officeDocument/2006/relationships/hyperlink" Target="https://pixabay.com/en/agriculture-background-bloom-2053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arget="../media/image18.jpeg" Type="http://schemas.openxmlformats.org/officeDocument/2006/relationships/image"/><Relationship Id="rId2" Target="../webextensions/webextension1.xml" Type="http://schemas.microsoft.com/office/2011/relationships/webextension"/><Relationship Id="rId1" Target="../slideLayouts/slideLayout18.xml" Type="http://schemas.openxmlformats.org/officeDocument/2006/relationships/slideLayout"/></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chemeClr val="bg2"/>
        </a:solidFill>
        <a:effectLst/>
      </p:bgPr>
    </p:bg>
    <p:spTree>
      <p:nvGrpSpPr>
        <p:cNvPr id="1" name="Shape 189"/>
        <p:cNvGrpSpPr/>
        <p:nvPr/>
      </p:nvGrpSpPr>
      <p:grpSpPr>
        <a:xfrm>
          <a:off x="0" y="0"/>
          <a:ext cx="0" cy="0"/>
          <a:chOff x="0" y="0"/>
          <a:chExt cx="0" cy="0"/>
        </a:xfrm>
      </p:grpSpPr>
      <p:sp>
        <p:nvSpPr>
          <p:cNvPr id="216" name="Rectangle 215">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i="0" kern="1200" kumimoji="0" lang="en-US" noProof="0" normalizeH="0" spc="0" strike="noStrike" sz="1800" u="none">
              <a:ln>
                <a:noFill/>
              </a:ln>
              <a:solidFill>
                <a:prstClr val="white"/>
              </a:solidFill>
              <a:effectLst/>
              <a:uLnTx/>
              <a:uFillTx/>
              <a:latin panose="020B0603020202020204" typeface="Trebuchet MS"/>
              <a:ea typeface="+mn-ea"/>
              <a:cs typeface="+mn-cs"/>
            </a:endParaRPr>
          </a:p>
        </p:txBody>
      </p:sp>
      <p:pic>
        <p:nvPicPr>
          <p:cNvPr descr="A field of yellow flowers&#10;&#10;Description automatically generated" id="3" name="Picture 2">
            <a:extLst>
              <a:ext uri="{FF2B5EF4-FFF2-40B4-BE49-F238E27FC236}">
                <a16:creationId xmlns:a16="http://schemas.microsoft.com/office/drawing/2014/main" id="{73A10CF2-0E59-34DE-8EDA-DC188DE38E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38255" y="369916"/>
            <a:ext cx="4830958" cy="2717413"/>
          </a:xfrm>
          <a:prstGeom prst="rect">
            <a:avLst/>
          </a:prstGeom>
          <a:ln>
            <a:noFill/>
          </a:ln>
          <a:effectLst>
            <a:reflection algn="bl" blurRad="12700" dir="5400000" dist="5000" endPos="30000" rotWithShape="0" stA="30000" sy="-100000"/>
          </a:effectLst>
          <a:scene3d>
            <a:camera prst="perspectiveContrastingLeftFacing">
              <a:rot lat="300000" lon="19800000" rev="0"/>
            </a:camera>
            <a:lightRig dir="t" rig="threePt">
              <a:rot lat="0" lon="0" rev="2700000"/>
            </a:lightRig>
          </a:scene3d>
          <a:sp3d>
            <a:bevelT h="50800" w="63500"/>
          </a:sp3d>
        </p:spPr>
      </p:pic>
      <p:pic>
        <p:nvPicPr>
          <p:cNvPr descr="A sunset over a field of grass&#10;&#10;Description automatically generated" id="4" name="Picture 3">
            <a:extLst>
              <a:ext uri="{FF2B5EF4-FFF2-40B4-BE49-F238E27FC236}">
                <a16:creationId xmlns:a16="http://schemas.microsoft.com/office/drawing/2014/main" id="{3D1F8521-EAD5-ECFE-6314-98A1B678E99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b="3" l="87" r="60"/>
          <a:stretch/>
        </p:blipFill>
        <p:spPr>
          <a:xfrm>
            <a:off x="107036" y="452288"/>
            <a:ext cx="5146710" cy="3480615"/>
          </a:xfrm>
          <a:prstGeom prst="rect">
            <a:avLst/>
          </a:prstGeom>
          <a:solidFill>
            <a:srgbClr val="FFFFFF">
              <a:shade val="85000"/>
            </a:srgbClr>
          </a:solidFill>
          <a:scene3d>
            <a:camera prst="perspectiveContrastingLeftFacing">
              <a:rot lat="540000" lon="2100000" rev="0"/>
            </a:camera>
            <a:lightRig dir="t" rig="soft"/>
          </a:scene3d>
          <a:sp3d contourW="12700" prstMaterial="matte">
            <a:bevelT h="50800" w="63500"/>
            <a:contourClr>
              <a:srgbClr val="C0C0C0"/>
            </a:contourClr>
          </a:sp3d>
        </p:spPr>
      </p:pic>
      <p:sp>
        <p:nvSpPr>
          <p:cNvPr id="190" name="Google Shape;190;p1"/>
          <p:cNvSpPr txBox="1">
            <a:spLocks noGrp="1"/>
          </p:cNvSpPr>
          <p:nvPr>
            <p:ph type="ctrTitle"/>
          </p:nvPr>
        </p:nvSpPr>
        <p:spPr>
          <a:xfrm>
            <a:off x="511279" y="4650537"/>
            <a:ext cx="10923638" cy="1317643"/>
          </a:xfrm>
          <a:prstGeom prst="rect">
            <a:avLst/>
          </a:prstGeom>
        </p:spPr>
        <p:txBody>
          <a:bodyPr anchorCtr="0" bIns="45700" lIns="91425" rIns="91425" spcFirstLastPara="1" tIns="45700">
            <a:normAutofit fontScale="90000"/>
          </a:bodyPr>
          <a:lstStyle/>
          <a:p>
            <a:pPr algn="ctr" indent="0" lvl="0" marL="0" rtl="0">
              <a:spcBef>
                <a:spcPts val="0"/>
              </a:spcBef>
              <a:spcAft>
                <a:spcPts val="0"/>
              </a:spcAft>
              <a:buClr>
                <a:schemeClr val="dk1"/>
              </a:buClr>
              <a:buSzPts val="5400"/>
              <a:buFont typeface="Arial"/>
              <a:buNone/>
            </a:pPr>
            <a:r>
              <a:rPr b="1" dirty="0" lang="en-US" sz="6700">
                <a:solidFill>
                  <a:srgbClr val="60BCC8"/>
                </a:solidFill>
                <a:latin charset="0" panose="02040504050005020304" pitchFamily="18" typeface="Amasis MT Pro"/>
              </a:rPr>
              <a:t> Crop Production </a:t>
            </a:r>
            <a:br>
              <a:rPr b="1" dirty="0" lang="en-US" sz="5000">
                <a:solidFill>
                  <a:srgbClr val="60BCC8"/>
                </a:solidFill>
                <a:latin charset="0" panose="02040504050005020304" pitchFamily="18" typeface="Amasis MT Pro"/>
              </a:rPr>
            </a:br>
            <a:r>
              <a:rPr b="1" dirty="0" lang="en-US" sz="5000">
                <a:solidFill>
                  <a:srgbClr val="60BCC8"/>
                </a:solidFill>
                <a:latin charset="0" panose="02040504050005020304" pitchFamily="18" typeface="Amasis MT Pro"/>
              </a:rPr>
              <a:t>    Data Analysis:-</a:t>
            </a:r>
          </a:p>
        </p:txBody>
      </p:sp>
    </p:spTree>
  </p:cSld>
  <p:clrMapOvr>
    <a:overrideClrMapping accent1="accent1" accent2="accent2" accent3="accent3" accent4="accent4" accent5="accent5" accent6="accent6" bg1="dk1" bg2="dk2" folHlink="folHlink" hlink="hlink" tx1="lt1" tx2="lt2"/>
  </p:clrMapOvr>
  <p:timing>
    <p:tnLst>
      <p:par>
        <p:cTn dur="indefinite" id="1" nodeType="tmRoot" restart="never">
          <p:childTnLst>
            <p:seq concurrent="1" nextAc="seek">
              <p:cTn dur="indefinite" id="2" nodeType="mainSeq">
                <p:childTnLst>
                  <p:par>
                    <p:cTn fill="hold" id="3">
                      <p:stCondLst>
                        <p:cond delay="indefinite"/>
                        <p:cond delay="0" evt="onBegin">
                          <p:tn val="2"/>
                        </p:cond>
                      </p:stCondLst>
                      <p:childTnLst>
                        <p:par>
                          <p:cTn fill="hold" id="4">
                            <p:stCondLst>
                              <p:cond delay="0"/>
                            </p:stCondLst>
                            <p:childTnLst>
                              <p:par>
                                <p:cTn fill="hold" grpId="0" id="5" nodeType="withEffect" presetClass="entr" presetID="10" presetSubtype="0">
                                  <p:stCondLst>
                                    <p:cond delay="1000"/>
                                  </p:stCondLst>
                                  <p:iterate>
                                    <p:tmPct val="10000"/>
                                  </p:iterate>
                                  <p:childTnLst>
                                    <p:set>
                                      <p:cBhvr>
                                        <p:cTn dur="1" fill="hold" id="6">
                                          <p:stCondLst>
                                            <p:cond delay="0"/>
                                          </p:stCondLst>
                                        </p:cTn>
                                        <p:tgtEl>
                                          <p:spTgt spid="190"/>
                                        </p:tgtEl>
                                        <p:attrNameLst>
                                          <p:attrName>style.visibility</p:attrName>
                                        </p:attrNameLst>
                                      </p:cBhvr>
                                      <p:to>
                                        <p:strVal val="visible"/>
                                      </p:to>
                                    </p:set>
                                    <p:animEffect filter="fade" transition="in">
                                      <p:cBhvr>
                                        <p:cTn dur="700" id="7"/>
                                        <p:tgtEl>
                                          <p:spTgt spid="1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90"/>
    </p:bld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Shape 195"/>
        <p:cNvGrpSpPr/>
        <p:nvPr/>
      </p:nvGrpSpPr>
      <p:grpSpPr>
        <a:xfrm>
          <a:off x="0" y="0"/>
          <a:ext cx="0" cy="0"/>
          <a:chOff x="0" y="0"/>
          <a:chExt cx="0" cy="0"/>
        </a:xfrm>
      </p:grpSpPr>
      <p:grpSp>
        <p:nvGrpSpPr>
          <p:cNvPr id="220" name="Group 21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ChangeAspect="1" noGrp="1" noMove="1" noResize="1" noRot="1" noUngrp="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 name="Straight Connector 20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1"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2"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3" name="Isosceles Triangle 222">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fmla="val 100000" name="adj"/>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4"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5"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6"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7" name="Isosceles Triangle 226">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fmla="val 100000" name="adj"/>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8" name="Isosceles Triangle 227">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fmla="val 0" name="adj"/>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196" name="Google Shape;196;p2"/>
          <p:cNvSpPr txBox="1">
            <a:spLocks noGrp="1"/>
          </p:cNvSpPr>
          <p:nvPr>
            <p:ph type="title"/>
          </p:nvPr>
        </p:nvSpPr>
        <p:spPr>
          <a:xfrm>
            <a:off x="2786047" y="609600"/>
            <a:ext cx="6487955" cy="1320800"/>
          </a:xfrm>
          <a:prstGeom prst="rect">
            <a:avLst/>
          </a:prstGeom>
        </p:spPr>
        <p:txBody>
          <a:bodyPr anchor="t" anchorCtr="0" bIns="45720" lIns="91440" rIns="91440" rtlCol="0" spcFirstLastPara="1" tIns="45720" vert="horz">
            <a:normAutofit/>
          </a:bodyPr>
          <a:lstStyle/>
          <a:p>
            <a:pPr indent="0" lvl="0" marL="0">
              <a:spcBef>
                <a:spcPct val="0"/>
              </a:spcBef>
              <a:spcAft>
                <a:spcPts val="0"/>
              </a:spcAft>
              <a:buClr>
                <a:schemeClr val="dk1"/>
              </a:buClr>
              <a:buSzPts val="4800"/>
            </a:pPr>
            <a:r>
              <a:rPr lang="en-US" sz="3600">
                <a:latin typeface="+mj-lt"/>
                <a:ea typeface="+mj-ea"/>
                <a:cs typeface="+mj-cs"/>
              </a:rPr>
              <a:t>Introduction</a:t>
            </a:r>
            <a:br>
              <a:rPr lang="en-US" sz="3600">
                <a:latin typeface="+mj-lt"/>
                <a:ea typeface="+mj-ea"/>
                <a:cs typeface="+mj-cs"/>
              </a:rPr>
            </a:br>
            <a:endParaRPr lang="en-US" sz="3600">
              <a:latin typeface="+mj-lt"/>
              <a:ea typeface="+mj-ea"/>
              <a:cs typeface="+mj-cs"/>
            </a:endParaRPr>
          </a:p>
        </p:txBody>
      </p:sp>
      <p:pic>
        <p:nvPicPr>
          <p:cNvPr descr="Fields of grass on hill" id="229" name="Picture 228">
            <a:extLst>
              <a:ext uri="{FF2B5EF4-FFF2-40B4-BE49-F238E27FC236}">
                <a16:creationId xmlns:a16="http://schemas.microsoft.com/office/drawing/2014/main" id="{7957C31A-B963-CFFB-DC74-6A4FCF4040BB}"/>
              </a:ext>
            </a:extLst>
          </p:cNvPr>
          <p:cNvPicPr>
            <a:picLocks noChangeAspect="1"/>
          </p:cNvPicPr>
          <p:nvPr/>
        </p:nvPicPr>
        <p:blipFill rotWithShape="1">
          <a:blip r:embed="rId3">
            <a:duotone>
              <a:prstClr val="black"/>
              <a:schemeClr val="tx2">
                <a:tint val="45000"/>
                <a:satMod val="400000"/>
              </a:schemeClr>
            </a:duotone>
          </a:blip>
          <a:srcRect b="9" l="18" r="76"/>
          <a:stretch/>
        </p:blipFill>
        <p:spPr>
          <a:xfrm>
            <a:off x="20" y="10"/>
            <a:ext cx="2734036" cy="6876278"/>
          </a:xfrm>
          <a:custGeom>
            <a:avLst/>
            <a:gdLst/>
            <a:ahLst/>
            <a:cxnLst/>
            <a:rect b="b" l="l" r="r" t="t"/>
            <a:pathLst>
              <a:path h="6858000" w="2734056">
                <a:moveTo>
                  <a:pt x="0" y="0"/>
                </a:moveTo>
                <a:lnTo>
                  <a:pt x="1674254" y="0"/>
                </a:lnTo>
                <a:lnTo>
                  <a:pt x="2734056" y="6850199"/>
                </a:lnTo>
                <a:lnTo>
                  <a:pt x="2734056" y="6858000"/>
                </a:lnTo>
                <a:lnTo>
                  <a:pt x="842596" y="6858000"/>
                </a:lnTo>
                <a:lnTo>
                  <a:pt x="0" y="1191846"/>
                </a:lnTo>
                <a:close/>
              </a:path>
            </a:pathLst>
          </a:custGeom>
        </p:spPr>
      </p:pic>
      <p:sp>
        <p:nvSpPr>
          <p:cNvPr id="230" name="Isosceles Triangle 229">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fmla="val 100000" name="adj"/>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7" name="Google Shape;197;p2"/>
          <p:cNvSpPr txBox="1">
            <a:spLocks noGrp="1"/>
          </p:cNvSpPr>
          <p:nvPr>
            <p:ph idx="1" type="body"/>
          </p:nvPr>
        </p:nvSpPr>
        <p:spPr>
          <a:xfrm>
            <a:off x="2786047" y="2160589"/>
            <a:ext cx="6487955" cy="3880773"/>
          </a:xfrm>
          <a:prstGeom prst="rect">
            <a:avLst/>
          </a:prstGeom>
        </p:spPr>
        <p:txBody>
          <a:bodyPr anchorCtr="0" bIns="45720" lIns="91440" rIns="91440" rtlCol="0" spcFirstLastPara="1" tIns="45720" vert="horz">
            <a:normAutofit/>
          </a:bodyPr>
          <a:lstStyle/>
          <a:p>
            <a:pPr>
              <a:lnSpc>
                <a:spcPct val="140000"/>
              </a:lnSpc>
              <a:buClr>
                <a:schemeClr val="accent1"/>
              </a:buClr>
              <a:buSzPct val="80000"/>
              <a:buFont charset="2" typeface="Wingdings 3"/>
              <a:buChar char=""/>
            </a:pPr>
            <a:r>
              <a:rPr b="0" i="0" lang="en-US" sz="1900">
                <a:solidFill>
                  <a:schemeClr val="tx1">
                    <a:lumMod val="75000"/>
                    <a:lumOff val="25000"/>
                  </a:schemeClr>
                </a:solidFill>
                <a:effectLst/>
                <a:latin typeface="+mn-lt"/>
                <a:ea typeface="+mn-ea"/>
                <a:cs typeface="+mn-cs"/>
              </a:rPr>
              <a:t>The provided dataset contains agricultural information for the All district of the and All over State  several years. It includes details such as the crop year, season, crop types, area of cultivation, and production quantities. This data is crucial for understanding the agricultural landscape, identifying trends, and making informed decisions related to farming practices, crop selection, and resource allocation.</a:t>
            </a:r>
          </a:p>
        </p:txBody>
      </p:sp>
      <p:sp>
        <p:nvSpPr>
          <p:cNvPr id="200" name="Google Shape;200;p2"/>
          <p:cNvSpPr txBox="1">
            <a:spLocks noGrp="1"/>
          </p:cNvSpPr>
          <p:nvPr>
            <p:ph idx="12" type="sldNum"/>
          </p:nvPr>
        </p:nvSpPr>
        <p:spPr>
          <a:xfrm>
            <a:off x="8590663" y="6041362"/>
            <a:ext cx="683339" cy="365125"/>
          </a:xfrm>
          <a:prstGeom prst="rect">
            <a:avLst/>
          </a:prstGeom>
        </p:spPr>
        <p:txBody>
          <a:bodyPr anchor="ctr" anchorCtr="0" bIns="45720" lIns="91440" rIns="91440" rtlCol="0" spcFirstLastPara="1" tIns="45720" vert="horz">
            <a:normAutofit/>
          </a:bodyPr>
          <a:lstStyle/>
          <a:p>
            <a:pPr defTabSz="914400" indent="0" lvl="0">
              <a:spcBef>
                <a:spcPts val="0"/>
              </a:spcBef>
              <a:spcAft>
                <a:spcPts val="600"/>
              </a:spcAft>
              <a:buNone/>
            </a:pPr>
            <a:fld id="{00000000-1234-1234-1234-123412341234}" type="slidenum">
              <a:rPr lang="en-US" smtClean="0" sz="900">
                <a:solidFill>
                  <a:schemeClr val="accent1"/>
                </a:solidFill>
                <a:latin typeface="+mn-lt"/>
                <a:ea typeface="+mn-ea"/>
                <a:cs typeface="+mn-cs"/>
              </a:rPr>
              <a:pPr defTabSz="914400" indent="0" lvl="0">
                <a:spcBef>
                  <a:spcPts val="0"/>
                </a:spcBef>
                <a:spcAft>
                  <a:spcPts val="600"/>
                </a:spcAft>
                <a:buNone/>
              </a:pPr>
              <a:t>2</a:t>
            </a:fld>
            <a:endParaRPr lang="en-US" sz="900">
              <a:solidFill>
                <a:schemeClr val="accent1"/>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Details of Data:</a:t>
            </a:r>
            <a:br>
              <a:rPr lang="en-US" dirty="0"/>
            </a:b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7" name="Google Shape;207;p3"/>
          <p:cNvSpPr txBox="1">
            <a:spLocks noGrp="1"/>
          </p:cNvSpPr>
          <p:nvPr>
            <p:ph type="ftr" idx="11"/>
          </p:nvPr>
        </p:nvSpPr>
        <p:spPr>
          <a:xfrm>
            <a:off x="9753599" y="6442484"/>
            <a:ext cx="2057400" cy="831031"/>
          </a:xfrm>
          <a:prstGeom prst="rect">
            <a:avLst/>
          </a:prstGeom>
          <a:noFill/>
          <a:ln>
            <a:noFill/>
          </a:ln>
        </p:spPr>
        <p:txBody>
          <a:bodyPr spcFirstLastPara="1" wrap="square" lIns="91425" tIns="45700" rIns="91425" bIns="45700" anchor="ctr" anchorCtr="0">
            <a:noAutofit/>
          </a:bodyPr>
          <a:lstStyle/>
          <a:p>
            <a:r>
              <a:rPr lang="en-US" sz="1200" dirty="0">
                <a:solidFill>
                  <a:schemeClr val="tx1"/>
                </a:solidFill>
                <a:latin typeface="AngsanaUPC" panose="020B0502040204020203" pitchFamily="18" charset="-34"/>
                <a:cs typeface="AngsanaUPC" panose="020B0502040204020203" pitchFamily="18" charset="-34"/>
              </a:rPr>
              <a:t>PRESENTATION OF GOUTAM</a:t>
            </a:r>
          </a:p>
          <a:p>
            <a:pPr marL="0" lvl="0" indent="0" algn="ctr" rtl="0">
              <a:spcBef>
                <a:spcPts val="0"/>
              </a:spcBef>
              <a:spcAft>
                <a:spcPts val="0"/>
              </a:spcAft>
              <a:buNone/>
            </a:pPr>
            <a:r>
              <a:rPr lang="en-US" dirty="0"/>
              <a:t> </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 name="TextBox 1">
            <a:extLst>
              <a:ext uri="{FF2B5EF4-FFF2-40B4-BE49-F238E27FC236}">
                <a16:creationId xmlns:a16="http://schemas.microsoft.com/office/drawing/2014/main" id="{ECA14F1C-D33D-220A-ACDF-52644A7BD5E6}"/>
              </a:ext>
            </a:extLst>
          </p:cNvPr>
          <p:cNvSpPr txBox="1"/>
          <p:nvPr/>
        </p:nvSpPr>
        <p:spPr>
          <a:xfrm>
            <a:off x="1167492" y="1445342"/>
            <a:ext cx="8900740" cy="3616375"/>
          </a:xfrm>
          <a:prstGeom prst="rect">
            <a:avLst/>
          </a:prstGeom>
          <a:noFill/>
        </p:spPr>
        <p:txBody>
          <a:bodyPr wrap="square" rtlCol="0">
            <a:spAutoFit/>
          </a:bodyPr>
          <a:lstStyle/>
          <a:p>
            <a:r>
              <a:rPr lang="en-IN" sz="1700" dirty="0"/>
              <a:t>Here We have Crop Production Data and all about information Which is provide us to all Related information of Crops And Their Production In Different State or District.</a:t>
            </a:r>
          </a:p>
          <a:p>
            <a:endParaRPr lang="en-IN" sz="1700" dirty="0"/>
          </a:p>
          <a:p>
            <a:r>
              <a:rPr lang="en-IN" sz="1700" b="1" dirty="0"/>
              <a:t>Data Overview:</a:t>
            </a:r>
          </a:p>
          <a:p>
            <a:r>
              <a:rPr kumimoji="0" lang="en-US" altLang="en-US" sz="1800" b="0" i="0" u="none" strike="noStrike" cap="none" normalizeH="0" baseline="0" dirty="0">
                <a:ln>
                  <a:noFill/>
                </a:ln>
                <a:solidFill>
                  <a:srgbClr val="0D0D0D"/>
                </a:solidFill>
                <a:effectLst/>
                <a:latin typeface="Söhne"/>
              </a:rPr>
              <a:t>Summary of the dataset: Number of records, columns, and key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Description of columns: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 </a:t>
            </a:r>
            <a:r>
              <a:rPr kumimoji="0" lang="en-US" altLang="en-US" sz="1800" b="0" i="0" u="none" strike="noStrike" cap="none" normalizeH="0" baseline="0" dirty="0" err="1">
                <a:ln>
                  <a:noFill/>
                </a:ln>
                <a:solidFill>
                  <a:srgbClr val="0D0D0D"/>
                </a:solidFill>
                <a:effectLst/>
                <a:latin typeface="Söhne"/>
              </a:rPr>
              <a:t>State_Name</a:t>
            </a:r>
            <a:r>
              <a:rPr lang="en-US" altLang="en-US" dirty="0">
                <a:solidFill>
                  <a:srgbClr val="0D0D0D"/>
                </a:solidFill>
                <a:latin typeface="Söhne"/>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 </a:t>
            </a:r>
            <a:r>
              <a:rPr kumimoji="0" lang="en-US" altLang="en-US" sz="1800" b="0" i="0" u="none" strike="noStrike" cap="none" normalizeH="0" baseline="0" dirty="0" err="1">
                <a:ln>
                  <a:noFill/>
                </a:ln>
                <a:solidFill>
                  <a:srgbClr val="0D0D0D"/>
                </a:solidFill>
                <a:effectLst/>
                <a:latin typeface="Söhne"/>
              </a:rPr>
              <a:t>District_Name</a:t>
            </a:r>
            <a:r>
              <a:rPr lang="en-US" altLang="en-US" dirty="0">
                <a:solidFill>
                  <a:srgbClr val="0D0D0D"/>
                </a:solidFill>
                <a:latin typeface="Söhne"/>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 </a:t>
            </a:r>
            <a:r>
              <a:rPr kumimoji="0" lang="en-US" altLang="en-US" sz="1800" b="0" i="0" u="none" strike="noStrike" cap="none" normalizeH="0" baseline="0" dirty="0" err="1">
                <a:ln>
                  <a:noFill/>
                </a:ln>
                <a:solidFill>
                  <a:srgbClr val="0D0D0D"/>
                </a:solidFill>
                <a:effectLst/>
                <a:latin typeface="Söhne"/>
              </a:rPr>
              <a:t>Crop_Year</a:t>
            </a:r>
            <a:r>
              <a:rPr lang="en-US" altLang="en-US" dirty="0">
                <a:solidFill>
                  <a:srgbClr val="0D0D0D"/>
                </a:solidFill>
                <a:latin typeface="Söhne"/>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 Season.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 </a:t>
            </a:r>
            <a:r>
              <a:rPr kumimoji="0" lang="en-US" altLang="en-US" sz="1800" b="0" i="0" u="none" strike="noStrike" cap="none" normalizeH="0" baseline="0" dirty="0" err="1">
                <a:ln>
                  <a:noFill/>
                </a:ln>
                <a:solidFill>
                  <a:srgbClr val="0D0D0D"/>
                </a:solidFill>
                <a:effectLst/>
                <a:latin typeface="Söhne"/>
              </a:rPr>
              <a:t>Crop_Area</a:t>
            </a:r>
            <a:r>
              <a:rPr lang="en-US" altLang="en-US" dirty="0">
                <a:solidFill>
                  <a:srgbClr val="0D0D0D"/>
                </a:solidFill>
                <a:latin typeface="Söhne"/>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0D0D0D"/>
                </a:solidFill>
                <a:effectLst/>
                <a:latin typeface="Söhne"/>
              </a:rPr>
              <a:t> Production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285750" indent="-285750">
              <a:buFont typeface="Wingdings" panose="05000000000000000000" pitchFamily="2" charset="2"/>
              <a:buChar char="q"/>
            </a:pPr>
            <a:endParaRPr lang="en-IN"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dirty="0"/>
              <a:t>All Related Analysis:</a:t>
            </a:r>
            <a:br>
              <a:rPr lang="en-IN" dirty="0"/>
            </a:br>
            <a:endParaRPr dirty="0"/>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27" name="Google Shape;227;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
        <p:nvSpPr>
          <p:cNvPr id="228" name="Google Shape;228;p4"/>
          <p:cNvSpPr txBox="1">
            <a:spLocks noGrp="1"/>
          </p:cNvSpPr>
          <p:nvPr>
            <p:ph type="body" idx="2"/>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graphicFrame>
        <p:nvGraphicFramePr>
          <p:cNvPr id="236" name="Google Shape;230;p4">
            <a:extLst>
              <a:ext uri="{FF2B5EF4-FFF2-40B4-BE49-F238E27FC236}">
                <a16:creationId xmlns:a16="http://schemas.microsoft.com/office/drawing/2014/main" id="{DC428F6E-39EC-FB21-D9FE-464370F27BDB}"/>
              </a:ext>
            </a:extLst>
          </p:cNvPr>
          <p:cNvGraphicFramePr/>
          <p:nvPr/>
        </p:nvGraphicFramePr>
        <p:xfrm flipH="1">
          <a:off x="791413" y="1045512"/>
          <a:ext cx="9207337" cy="2666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IN" dirty="0"/>
              <a:t>Analytical</a:t>
            </a:r>
            <a:r>
              <a:rPr lang="en-US" dirty="0"/>
              <a:t> Dashboard:</a:t>
            </a:r>
            <a:br>
              <a:rPr lang="en-US" dirty="0"/>
            </a:br>
            <a:endParaRPr dirty="0"/>
          </a:p>
        </p:txBody>
      </p:sp>
      <p:sp>
        <p:nvSpPr>
          <p:cNvPr id="238" name="Google Shape;238;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3" name="Chart 2">
            <a:extLst>
              <a:ext uri="{FF2B5EF4-FFF2-40B4-BE49-F238E27FC236}">
                <a16:creationId xmlns:a16="http://schemas.microsoft.com/office/drawing/2014/main" id="{1F96FD20-C1B3-2CD0-3582-E1842EF2BA15}"/>
              </a:ext>
            </a:extLst>
          </p:cNvPr>
          <p:cNvGraphicFramePr>
            <a:graphicFrameLocks/>
          </p:cNvGraphicFramePr>
          <p:nvPr>
            <p:extLst>
              <p:ext uri="{D42A27DB-BD31-4B8C-83A1-F6EECF244321}">
                <p14:modId xmlns:p14="http://schemas.microsoft.com/office/powerpoint/2010/main" val="890663004"/>
              </p:ext>
            </p:extLst>
          </p:nvPr>
        </p:nvGraphicFramePr>
        <p:xfrm>
          <a:off x="452284" y="3709220"/>
          <a:ext cx="3859161" cy="23154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DAD90F2-533F-3BDA-E53D-F8B42E14E420}"/>
              </a:ext>
            </a:extLst>
          </p:cNvPr>
          <p:cNvGraphicFramePr>
            <a:graphicFrameLocks/>
          </p:cNvGraphicFramePr>
          <p:nvPr>
            <p:extLst>
              <p:ext uri="{D42A27DB-BD31-4B8C-83A1-F6EECF244321}">
                <p14:modId xmlns:p14="http://schemas.microsoft.com/office/powerpoint/2010/main" val="2825356957"/>
              </p:ext>
            </p:extLst>
          </p:nvPr>
        </p:nvGraphicFramePr>
        <p:xfrm>
          <a:off x="186813" y="1094648"/>
          <a:ext cx="4124632" cy="24747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A9729C6D-1928-AD3B-43B5-75E1A9CA0B12}"/>
              </a:ext>
            </a:extLst>
          </p:cNvPr>
          <p:cNvGraphicFramePr>
            <a:graphicFrameLocks/>
          </p:cNvGraphicFramePr>
          <p:nvPr>
            <p:extLst>
              <p:ext uri="{D42A27DB-BD31-4B8C-83A1-F6EECF244321}">
                <p14:modId xmlns:p14="http://schemas.microsoft.com/office/powerpoint/2010/main" val="1974780162"/>
              </p:ext>
            </p:extLst>
          </p:nvPr>
        </p:nvGraphicFramePr>
        <p:xfrm>
          <a:off x="4463846" y="1094648"/>
          <a:ext cx="4140490" cy="24842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F3F3FCBF-F5AD-3360-82B5-2A6C16521DEB}"/>
              </a:ext>
            </a:extLst>
          </p:cNvPr>
          <p:cNvGraphicFramePr>
            <a:graphicFrameLocks/>
          </p:cNvGraphicFramePr>
          <p:nvPr>
            <p:extLst>
              <p:ext uri="{D42A27DB-BD31-4B8C-83A1-F6EECF244321}">
                <p14:modId xmlns:p14="http://schemas.microsoft.com/office/powerpoint/2010/main" val="1094033742"/>
              </p:ext>
            </p:extLst>
          </p:nvPr>
        </p:nvGraphicFramePr>
        <p:xfrm>
          <a:off x="4484064" y="3734611"/>
          <a:ext cx="3961846" cy="2315498"/>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BE94-2F28-ABD9-50BF-F62AFC67B284}"/>
              </a:ext>
            </a:extLst>
          </p:cNvPr>
          <p:cNvSpPr>
            <a:spLocks noGrp="1"/>
          </p:cNvSpPr>
          <p:nvPr>
            <p:ph type="title"/>
          </p:nvPr>
        </p:nvSpPr>
        <p:spPr>
          <a:xfrm>
            <a:off x="1167493" y="381001"/>
            <a:ext cx="7339900" cy="994920"/>
          </a:xfrm>
        </p:spPr>
        <p:txBody>
          <a:bodyPr/>
          <a:lstStyle/>
          <a:p>
            <a:r>
              <a:rPr lang="en-IN" dirty="0"/>
              <a:t>Power Bi Analysis:</a:t>
            </a:r>
            <a:br>
              <a:rPr lang="en-IN" dirty="0"/>
            </a:br>
            <a:endParaRPr lang="en-IN" dirty="0"/>
          </a:p>
        </p:txBody>
      </p:sp>
      <p:sp>
        <p:nvSpPr>
          <p:cNvPr id="4" name="Slide Number Placeholder 3">
            <a:extLst>
              <a:ext uri="{FF2B5EF4-FFF2-40B4-BE49-F238E27FC236}">
                <a16:creationId xmlns:a16="http://schemas.microsoft.com/office/drawing/2014/main" id="{F99D9117-9C8D-ABF5-0EF8-4A91FDD40F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FDE74C50-91CA-7152-85E7-5600C5D2AEEF}"/>
                  </a:ext>
                </a:extLst>
              </p:cNvPr>
              <p:cNvGraphicFramePr>
                <a:graphicFrameLocks noGrp="1"/>
              </p:cNvGraphicFramePr>
              <p:nvPr>
                <p:extLst>
                  <p:ext uri="{D42A27DB-BD31-4B8C-83A1-F6EECF244321}">
                    <p14:modId xmlns:p14="http://schemas.microsoft.com/office/powerpoint/2010/main" val="3663888216"/>
                  </p:ext>
                </p:extLst>
              </p:nvPr>
            </p:nvGraphicFramePr>
            <p:xfrm>
              <a:off x="733731" y="760475"/>
              <a:ext cx="8302114" cy="498126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FDE74C50-91CA-7152-85E7-5600C5D2AEEF}"/>
                  </a:ext>
                </a:extLst>
              </p:cNvPr>
              <p:cNvPicPr>
                <a:picLocks noGrp="1" noRot="1" noChangeAspect="1" noMove="1" noResize="1" noEditPoints="1" noAdjustHandles="1" noChangeArrowheads="1" noChangeShapeType="1"/>
              </p:cNvPicPr>
              <p:nvPr/>
            </p:nvPicPr>
            <p:blipFill>
              <a:blip r:embed="rId3"/>
              <a:stretch>
                <a:fillRect/>
              </a:stretch>
            </p:blipFill>
            <p:spPr>
              <a:xfrm>
                <a:off x="733731" y="760475"/>
                <a:ext cx="8302114" cy="4981268"/>
              </a:xfrm>
              <a:prstGeom prst="rect">
                <a:avLst/>
              </a:prstGeom>
            </p:spPr>
          </p:pic>
        </mc:Fallback>
      </mc:AlternateContent>
    </p:spTree>
    <p:extLst>
      <p:ext uri="{BB962C8B-B14F-4D97-AF65-F5344CB8AC3E}">
        <p14:creationId xmlns:p14="http://schemas.microsoft.com/office/powerpoint/2010/main" val="3037897932"/>
      </p:ext>
    </p:extLst>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849562" y="609600"/>
            <a:ext cx="6424440" cy="1320800"/>
          </a:xfrm>
          <a:prstGeom prst="rect">
            <a:avLst/>
          </a:prstGeom>
        </p:spPr>
        <p:txBody>
          <a:bodyPr anchor="t" anchorCtr="0" bIns="45720" lIns="91440" rIns="91440" rtlCol="0" spcFirstLastPara="1" tIns="45720" vert="horz">
            <a:normAutofit/>
          </a:bodyPr>
          <a:lstStyle/>
          <a:p>
            <a:pPr indent="0" lvl="0" marL="0">
              <a:spcBef>
                <a:spcPct val="0"/>
              </a:spcBef>
              <a:spcAft>
                <a:spcPts val="0"/>
              </a:spcAft>
              <a:buClr>
                <a:schemeClr val="dk1"/>
              </a:buClr>
              <a:buSzPts val="4800"/>
            </a:pPr>
            <a:r>
              <a:rPr lang="en-US" sz="3600">
                <a:latin typeface="+mj-lt"/>
                <a:ea typeface="+mj-ea"/>
                <a:cs typeface="+mj-cs"/>
              </a:rPr>
              <a:t>   Conclusion:</a:t>
            </a:r>
            <a:br>
              <a:rPr lang="en-US" sz="3600">
                <a:latin typeface="+mj-lt"/>
                <a:ea typeface="+mj-ea"/>
                <a:cs typeface="+mj-cs"/>
              </a:rPr>
            </a:br>
            <a:endParaRPr lang="en-US" sz="3600">
              <a:latin typeface="+mj-lt"/>
              <a:ea typeface="+mj-ea"/>
              <a:cs typeface="+mj-cs"/>
            </a:endParaRPr>
          </a:p>
        </p:txBody>
      </p:sp>
      <p:pic>
        <p:nvPicPr>
          <p:cNvPr descr="Graph on document with pen" id="254" name="Picture 253">
            <a:extLst>
              <a:ext uri="{FF2B5EF4-FFF2-40B4-BE49-F238E27FC236}">
                <a16:creationId xmlns:a16="http://schemas.microsoft.com/office/drawing/2014/main" id="{04E1B2CE-F8A1-0DF5-E974-C41C755A4241}"/>
              </a:ext>
            </a:extLst>
          </p:cNvPr>
          <p:cNvPicPr>
            <a:picLocks noChangeAspect="1"/>
          </p:cNvPicPr>
          <p:nvPr/>
        </p:nvPicPr>
        <p:blipFill rotWithShape="1">
          <a:blip r:embed="rId3"/>
          <a:srcRect b="1" l="23" r="121"/>
          <a:stretch/>
        </p:blipFill>
        <p:spPr>
          <a:xfrm>
            <a:off x="20" y="10"/>
            <a:ext cx="2734036" cy="6867719"/>
          </a:xfrm>
          <a:custGeom>
            <a:avLst/>
            <a:gdLst/>
            <a:ahLst/>
            <a:cxnLst/>
            <a:rect b="b" l="l" r="r" t="t"/>
            <a:pathLst>
              <a:path h="6858000" w="2734056">
                <a:moveTo>
                  <a:pt x="0" y="0"/>
                </a:moveTo>
                <a:lnTo>
                  <a:pt x="1674254" y="0"/>
                </a:lnTo>
                <a:lnTo>
                  <a:pt x="2734056" y="6850199"/>
                </a:lnTo>
                <a:lnTo>
                  <a:pt x="2734056" y="6858000"/>
                </a:lnTo>
                <a:lnTo>
                  <a:pt x="461457" y="6858000"/>
                </a:lnTo>
                <a:lnTo>
                  <a:pt x="0" y="4134118"/>
                </a:lnTo>
                <a:close/>
              </a:path>
            </a:pathLst>
          </a:custGeom>
        </p:spPr>
      </p:pic>
      <p:sp>
        <p:nvSpPr>
          <p:cNvPr id="258" name="Isosceles Triangle 257">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4013201"/>
            <a:ext cx="476655" cy="2844800"/>
          </a:xfrm>
          <a:prstGeom prst="triangle">
            <a:avLst>
              <a:gd fmla="val 0" name="adj"/>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TextBox 9">
            <a:extLst>
              <a:ext uri="{FF2B5EF4-FFF2-40B4-BE49-F238E27FC236}">
                <a16:creationId xmlns:a16="http://schemas.microsoft.com/office/drawing/2014/main" id="{81BDAC52-EC32-B690-9435-DC7A13E2F545}"/>
              </a:ext>
            </a:extLst>
          </p:cNvPr>
          <p:cNvSpPr txBox="1"/>
          <p:nvPr/>
        </p:nvSpPr>
        <p:spPr>
          <a:xfrm>
            <a:off x="2849562" y="2160589"/>
            <a:ext cx="6424440" cy="3880773"/>
          </a:xfrm>
          <a:prstGeom prst="rect">
            <a:avLst/>
          </a:prstGeom>
        </p:spPr>
        <p:txBody>
          <a:bodyPr bIns="45720" lIns="91440" rIns="91440" rtlCol="0" tIns="45720" vert="horz">
            <a:normAutofit/>
          </a:bodyPr>
          <a:lstStyle/>
          <a:p>
            <a:pPr>
              <a:spcBef>
                <a:spcPts val="1000"/>
              </a:spcBef>
              <a:buClr>
                <a:schemeClr val="accent1"/>
              </a:buClr>
              <a:buSzPct val="80000"/>
              <a:buFont charset="2" typeface="Wingdings 3"/>
              <a:buChar char=""/>
            </a:pPr>
            <a:r>
              <a:rPr b="0" i="0" lang="en-US">
                <a:solidFill>
                  <a:schemeClr val="tx1">
                    <a:lumMod val="75000"/>
                    <a:lumOff val="25000"/>
                  </a:schemeClr>
                </a:solidFill>
                <a:effectLst/>
              </a:rPr>
              <a:t>Recap of key insights and findings from the analysis.</a:t>
            </a:r>
          </a:p>
          <a:p>
            <a:pPr>
              <a:spcBef>
                <a:spcPts val="1000"/>
              </a:spcBef>
              <a:buClr>
                <a:schemeClr val="accent1"/>
              </a:buClr>
              <a:buSzPct val="80000"/>
              <a:buFont charset="2" typeface="Wingdings 3"/>
              <a:buChar char=""/>
            </a:pPr>
            <a:r>
              <a:rPr b="0" i="0" lang="en-US">
                <a:solidFill>
                  <a:schemeClr val="tx1">
                    <a:lumMod val="75000"/>
                    <a:lumOff val="25000"/>
                  </a:schemeClr>
                </a:solidFill>
                <a:effectLst/>
              </a:rPr>
              <a:t>Emphasis on the importance of data-driven decision-making in agriculture for sustainable development and food security.</a:t>
            </a:r>
          </a:p>
          <a:p>
            <a:pPr>
              <a:spcBef>
                <a:spcPts val="1000"/>
              </a:spcBef>
              <a:buClr>
                <a:schemeClr val="accent1"/>
              </a:buClr>
              <a:buSzPct val="80000"/>
              <a:buFont charset="2" typeface="Wingdings 3"/>
              <a:buChar char=""/>
            </a:pPr>
            <a:r>
              <a:rPr b="0" i="0" lang="en-US">
                <a:solidFill>
                  <a:schemeClr val="tx1">
                    <a:lumMod val="75000"/>
                    <a:lumOff val="25000"/>
                  </a:schemeClr>
                </a:solidFill>
                <a:effectLst/>
              </a:rPr>
              <a:t>Call to action for stakeholders to utilize the insights gained from the analysis to inform policy-making, investment decisions, and agricultural practices for the benefit of Andaman and Nicobar Islands' agricultural sector.</a:t>
            </a:r>
          </a:p>
        </p:txBody>
      </p:sp>
      <p:sp>
        <p:nvSpPr>
          <p:cNvPr id="252" name="Google Shape;252;p6"/>
          <p:cNvSpPr txBox="1">
            <a:spLocks noGrp="1"/>
          </p:cNvSpPr>
          <p:nvPr>
            <p:ph idx="12" type="sldNum"/>
          </p:nvPr>
        </p:nvSpPr>
        <p:spPr>
          <a:xfrm>
            <a:off x="8590663" y="6041362"/>
            <a:ext cx="683339" cy="365125"/>
          </a:xfrm>
          <a:prstGeom prst="rect">
            <a:avLst/>
          </a:prstGeom>
        </p:spPr>
        <p:txBody>
          <a:bodyPr anchor="ctr" anchorCtr="0" bIns="45720" lIns="91440" rIns="91440" rtlCol="0" spcFirstLastPara="1" tIns="45720" vert="horz">
            <a:normAutofit/>
          </a:bodyPr>
          <a:lstStyle/>
          <a:p>
            <a:pPr defTabSz="914400" indent="0" lvl="0">
              <a:spcBef>
                <a:spcPts val="0"/>
              </a:spcBef>
              <a:spcAft>
                <a:spcPts val="600"/>
              </a:spcAft>
              <a:buNone/>
            </a:pPr>
            <a:fld id="{00000000-1234-1234-1234-123412341234}" type="slidenum">
              <a:rPr lang="en-US" sz="900">
                <a:solidFill>
                  <a:schemeClr val="accent1"/>
                </a:solidFill>
                <a:latin typeface="+mn-lt"/>
                <a:ea typeface="+mn-ea"/>
                <a:cs typeface="+mn-cs"/>
              </a:rPr>
              <a:pPr defTabSz="914400" indent="0" lvl="0">
                <a:spcBef>
                  <a:spcPts val="0"/>
                </a:spcBef>
                <a:spcAft>
                  <a:spcPts val="600"/>
                </a:spcAft>
                <a:buNone/>
              </a:pPr>
              <a:t>7</a:t>
            </a:fld>
            <a:endParaRPr lang="en-US" sz="900">
              <a:solidFill>
                <a:schemeClr val="accent1"/>
              </a:solidFill>
              <a:latin typeface="+mn-lt"/>
              <a:ea typeface="+mn-ea"/>
              <a:cs typeface="+mn-cs"/>
            </a:endParaR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Shape 260"/>
        <p:cNvGrpSpPr/>
        <p:nvPr/>
      </p:nvGrpSpPr>
      <p:grpSpPr>
        <a:xfrm>
          <a:off x="0" y="0"/>
          <a:ext cx="0" cy="0"/>
          <a:chOff x="0" y="0"/>
          <a:chExt cx="0" cy="0"/>
        </a:xfrm>
      </p:grpSpPr>
      <p:grpSp>
        <p:nvGrpSpPr>
          <p:cNvPr id="299" name="Group 29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ChangeAspect="1" noGrp="1" noMove="1" noResize="1" noRot="1" noUngrp="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8" name="Straight Connector 26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b="b" l="l" r="r" t="t"/>
              <a:pathLst>
                <a:path h="6866467" w="3007349">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b="b" l="l" r="r" t="t"/>
              <a:pathLst>
                <a:path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2" name="Isosceles Triangle 27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fmla="val 100000" name="adj"/>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b="b" l="l" r="r" t="t"/>
              <a:pathLst>
                <a:path h="6866467" w="2858013">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b="b" l="l" r="r" t="t"/>
              <a:pathLst>
                <a:path h="6858000" w="1290094">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b="b" l="l" r="r" t="t"/>
              <a:pathLst>
                <a:path h="6858000" w="1249825">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6" name="Isosceles Triangle 27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fmla="val 100000" name="adj"/>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7" name="Isosceles Triangle 27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fmla="val 100000" name="adj"/>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descr="Aerial view of a highway near the ocean" id="300" name="Picture 299">
            <a:extLst>
              <a:ext uri="{FF2B5EF4-FFF2-40B4-BE49-F238E27FC236}">
                <a16:creationId xmlns:a16="http://schemas.microsoft.com/office/drawing/2014/main" id="{7DC1F54B-DDE8-ED64-7FFF-7BF30BF38545}"/>
              </a:ext>
            </a:extLst>
          </p:cNvPr>
          <p:cNvPicPr>
            <a:picLocks noChangeAspect="1"/>
          </p:cNvPicPr>
          <p:nvPr/>
        </p:nvPicPr>
        <p:blipFill rotWithShape="1">
          <a:blip r:embed="rId3"/>
          <a:srcRect l="16" r="42"/>
          <a:stretch/>
        </p:blipFill>
        <p:spPr>
          <a:xfrm>
            <a:off x="20" y="-1"/>
            <a:ext cx="5394940" cy="6858001"/>
          </a:xfrm>
          <a:custGeom>
            <a:avLst/>
            <a:gdLst/>
            <a:ahLst/>
            <a:cxnLst/>
            <a:rect b="b" l="l" r="r" t="t"/>
            <a:pathLst>
              <a:path h="6858000" w="5394960">
                <a:moveTo>
                  <a:pt x="842596" y="0"/>
                </a:moveTo>
                <a:lnTo>
                  <a:pt x="5394960" y="0"/>
                </a:lnTo>
                <a:lnTo>
                  <a:pt x="5394960" y="21851"/>
                </a:lnTo>
                <a:lnTo>
                  <a:pt x="4365943" y="6858000"/>
                </a:lnTo>
                <a:lnTo>
                  <a:pt x="0" y="6858000"/>
                </a:lnTo>
                <a:lnTo>
                  <a:pt x="0" y="5666154"/>
                </a:lnTo>
                <a:close/>
              </a:path>
            </a:pathLst>
          </a:custGeom>
        </p:spPr>
      </p:pic>
      <p:sp>
        <p:nvSpPr>
          <p:cNvPr id="261" name="Google Shape;261;p7"/>
          <p:cNvSpPr txBox="1">
            <a:spLocks noGrp="1"/>
          </p:cNvSpPr>
          <p:nvPr>
            <p:ph type="ctrTitle"/>
          </p:nvPr>
        </p:nvSpPr>
        <p:spPr>
          <a:xfrm>
            <a:off x="5380563" y="1678665"/>
            <a:ext cx="3887839" cy="2372168"/>
          </a:xfrm>
          <a:prstGeom prst="rect">
            <a:avLst/>
          </a:prstGeom>
        </p:spPr>
        <p:txBody>
          <a:bodyPr anchor="b" anchorCtr="0" bIns="45720" lIns="91440" rIns="91440" rtlCol="0" spcFirstLastPara="1" tIns="45720" vert="horz">
            <a:normAutofit/>
          </a:bodyPr>
          <a:lstStyle/>
          <a:p>
            <a:pPr algn="r" indent="0" lvl="0" marL="0">
              <a:spcBef>
                <a:spcPct val="0"/>
              </a:spcBef>
              <a:spcAft>
                <a:spcPts val="0"/>
              </a:spcAft>
              <a:buClr>
                <a:schemeClr val="dk1"/>
              </a:buClr>
              <a:buSzPts val="6000"/>
            </a:pPr>
            <a:r>
              <a:rPr dirty="0" lang="en-US" sz="5400">
                <a:latin typeface="+mj-lt"/>
                <a:ea typeface="+mj-ea"/>
                <a:cs typeface="+mj-cs"/>
              </a:rPr>
              <a:t>Thank you</a:t>
            </a:r>
          </a:p>
        </p:txBody>
      </p:sp>
    </p:spTree>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arget="../media/image18.jpeg" Type="http://schemas.openxmlformats.org/officeDocument/2006/relationships/image"/></Relationships>
</file>

<file path=ppt/webextensions/webextension1.xml><?xml version="1.0" encoding="utf-8"?>
<we:webextension xmlns:we="http://schemas.microsoft.com/office/webextensions/webextension/2010/11" id="{1BA9F451-8719-440B-B471-455DCBED3BEE}">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3W/bNhD/VwK99MUoqG8pb4mzAMOGLmuK7GEICoo8O2xpUaOoNF7g/71HSkpsN3Ybt6vdVX6SeMf7vvudde9xUVeSzl/RGXjH3qlS72dUvz/yvZFXrp5NCiiSMMkIo2GRRmkCJEIuVRmhyto7vvcM1VMwV6JuqLQC8fDv65FHpbygU/s2obKGkVeBrlVJpfgXWmYkGd3AYuTBXSWVplbkpaEGrNhbZMd3NMV/GaJGyoy4hUtgpj19DZXSpn8feXX75ExapVlhTuFYlYaKEgXbs4QFQUzjMPdZThjPQhIX9nwipOlYivkvd5VGf+77sJw7YsjjjCZRkJIshyDNSBYTNMHMK8vzRlWv8K2VY8Vc9a4EI+9cq5kT2MW+bop/GtBzvGB1QV13Jl/2BHz+s3/YJolZEaURBjm9sVbV0YVWvHExOOLUUKS/cRaSBebnEiTGxwkYK9nMnNI1E1SjGbyGyeOL07PAlKFsTOiDLg+POjsmAiT3rIo/NAd9Onc6zoTu0xGsu3oynWqY0j5Zq8SvNO5EA3Vn503Z6SeLhbUO0+QdxwtLa8MSLEa7BvOvG9DQxbLkovfk1zW7628XbucBLSRsvvlQWgv7u2777LmR3R6Ep00beTfqwxgDb4DbAI3W2ofSgrE8BxKnRZYXEfGL+LF9TvgtLRneXLf368vkWc48XTmrvvnWt8O3O/o0J7YcalFOZTeMH6dkW9Yek02NuQLeWji+odrYwV+8wz620xEFqO/W4N8gArZjWhBB1ndLaDHGmEyVnn95c+7SFNdu0hCYJCwMYk7DAAghkPgD6AygM4DOADo/NOg8kn9u6NkWh4MAoCDI8niS+H7gQ8KLMCE0GwBoAKABgAYA+lIAIksA1M0uwXCO//ehvgRad6P158GUzc28dzTxIz9K/IDRKIxJlBZhDtFmNNlPydgPim/dgDucOj4TtUFdZpNdny3nWgqGMLtcwN4M9NQNRqfRBrxqNQpo6Yo7Mrh83Hu/CzuVnOwrKhsr9sUprQV70c/OxYYSc+zPGOu7J6yb37S0ch2lVauVdE+9KdgMEm5BtlQHAKjbcTyl8+WSErwqanRD0qq20bffpPGIgzP6N5h/H0etFReiLHsTbG1+3o/VQtrgyqpcZNJKGWtu72Sfz7KRsst7wQIWRrkfkgSiKCVFnMf2ytaqNHBnCnW3OlettDRkSZbkSU7yOCtyn0ec7i4tiUlGU0JSlMljTkiS+sMOO+ywww477LC7fEQ5kB32B/qq88Rfgv/zBr4tDvvawx/KqN3EJxxBlUSxT0IOAcmI7x/aJr5hxuxt1z3DG1x9KPe77i79n3KJXNl1PgJKk1WAqiEAAA==&quot;"/>
    <we:property name="creatorSessionId" value="&quot;5eea2557-f4f9-4a6e-97b0-ca9f0f5b3d27&quot;"/>
    <we:property name="creatorTenantId" value="&quot;5b37974a-5160-4cab-9b06-d5fc0e98d76b&quot;"/>
    <we:property name="creatorUserId" value="&quot;100320024D1DE65C&quot;"/>
    <we:property name="datasetId" value="&quot;67d930d6-3100-4812-a88b-f1f24ecc7b8a&quot;"/>
    <we:property name="embedUrl" value="&quot;/reportEmbed?reportId=26dee62f-ac72-48c8-9536-bf342644ce26&amp;config=eyJjbHVzdGVyVXJsIjoiaHR0cHM6Ly9XQUJJLUlORElBLUNFTlRSQUwtQS1QUklNQVJZLXJlZGlyZWN0LmFuYWx5c2lzLndpbmRvd3MubmV0IiwiZW1iZWRGZWF0dXJlcyI6eyJ1c2FnZU1ldHJpY3NWTmV4dCI6dHJ1ZSwiZGlzYWJsZUFuZ3VsYXJKU0Jvb3RzdHJhcFJlcG9ydEVtYmVkIjp0cnVlfX0%3D&amp;disableSensitivityBanner=true&amp;lrtl=1&quot;"/>
    <we:property name="initialStateBookmark" value="&quot;H4sIAAAAAAAAA+1Y3VPbOBD/Vxi99CXTkT9j8wahzNxwBY50uIcbpiNbm6BWWD5ZpqRM/vdbyTYkuSQF+gFtnSdbK+3Hb1f72/iWcFGVks2O2RWQXbKv1Mcrpj/ueGRAinbt5OTo7d7Z0fvjvbdvcFmVRqiiIru3xDA9BXMuqppJqwEX/7kYECblKZvatwmTFQxICbpSBZPiMzSbUWR0DfMBgZtSKs2syrFhBqzaa9yO72jbex2gRZYbcQ1jyE2zegal0qZ7H5CqeXIuLcusMmdwpArDRIGK7Vqc+37EoiD18pTmPAlolNn1iZCm3ZLN3tyUGuO57XA4dMKARwmLQ39IkxT8YUKTiKILZlbaPe9UeYxvjR6r5rwLxR+QQ62unMIW7KrO/q1Bz/CAtQVV1bo87gT4/Ff3sE1TblUURhjcSUZalTunWvHaYbDDmWEof+c8pHPMzxgk4uMUjJSsr5zRFRdUrXM4g8n9i7Mzx5ShbkzonS2CS60fEwGSE2viRHPQ+zNn40DoLh3+aqh706mGKeuStSz8Suf2NDC3dlgXrX06n1vvME1kN5pbWQOLPx88Fcy/L0FDi2XBRRfJHyt+V98ObhcByyRsPnlXWnP7u2ju2WOR3Q7CetcG5FJ9GiHwBrgFaLByfRjL8jxNgUbDLEmzkHpZdH999vg1K3I8uerv15fJo4JZXznLsXk2tpfvd/j/nNhyqEQxlW0zvu+STVmTXNYV5gp44+HokmljG3/2Ae+x7Y6oQP2wC/4NELA3piER3PphgS1GiMlU6dnDL+dTLsWF6zQUJnEe+BFngQ+UUoi9nnR60ulJpyedn5p07sW/N/Vsw+FFEJDvJ2k0iT3P9yDmWRBTlvQE1BNQT0A9AT2UgOgCAbW9S+TYx78/1GNgVdtafx9O2XyZn51NvNALY8/PWRhENBxmQQrhZjZ5npKxHxTfuwb3cur4QFQGbZlNfn2xnCspcqTZxQImV6CnrjE6ixbwsrEooJEr7sTg8nFL/hS2Kznd50zWVu2rfVaJ/FXXO+cbSsxtf0Rbf3rC2v7NCqvXSRqzWkn31LmCl0HCNchG6ggAbbsd62y+XjCCR0WFYUhWVhZ9+00alzg4p49g9mMCtV6ciqLoXLC1+eU4lgtpQyjLenGTVspYd7sgu3wWtZRt3rPcz4Mw9QIaQxgOaRalkT2ytSoN3JhM3Sz3VattGORxEqdxStMoyVKPh5w9XVsc0YQNKR2iTh5xSuOh18+w/Qzbz7D9DPuUjygvZIb9ib7qrPlL8CtP4NtweK45/K6Mmkl8wpFUaRh5NODg04R63kubxDf0mGebdQ/wBFefiucddxf+T7lErgtS1aYqWQ6nrIA1wboBmVs0twZspz/ibCC8oiWgB+xvnfsPL1+xgSciAAA=&quot;"/>
    <we:property name="isFiltersActionButtonVisible" value="true"/>
    <we:property name="isVisualContainerHeaderHidden" value="false"/>
    <we:property name="pageDisplayName" value="&quot;Page 1&quot;"/>
    <we:property name="pptInsertionSessionID" value="&quot;DA5DF9FD-6A67-4642-976E-42BB0402A3F3&quot;"/>
    <we:property name="reportEmbeddedTime" value="&quot;2024-02-10T20:14:02.421Z&quot;"/>
    <we:property name="reportName" value="&quot;crop2&quot;"/>
    <we:property name="reportState" value="&quot;CONNECTED&quot;"/>
    <we:property name="reportUrl" value="&quot;/links/Rd8AWTlChS?ctid=5b37974a-5160-4cab-9b06-d5fc0e98d76b&amp;pbi_source=linkShar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Facet</Template>
  <TotalTime>580</TotalTime>
  <Words>447</Words>
  <Application>Microsoft Office PowerPoint</Application>
  <PresentationFormat>Widescreen</PresentationFormat>
  <Paragraphs>48</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Trebuchet MS</vt:lpstr>
      <vt:lpstr>Amasis MT Pro</vt:lpstr>
      <vt:lpstr>Arial</vt:lpstr>
      <vt:lpstr>Wingdings 3</vt:lpstr>
      <vt:lpstr>Wingdings</vt:lpstr>
      <vt:lpstr>AngsanaUPC</vt:lpstr>
      <vt:lpstr>Calibri</vt:lpstr>
      <vt:lpstr>Söhne</vt:lpstr>
      <vt:lpstr>Facet</vt:lpstr>
      <vt:lpstr> Crop Production      Data Analysis:-</vt:lpstr>
      <vt:lpstr>Introduction </vt:lpstr>
      <vt:lpstr>Details of Data: </vt:lpstr>
      <vt:lpstr>All Related Analysis: </vt:lpstr>
      <vt:lpstr>Analytical Dashboard: </vt:lpstr>
      <vt:lpstr>Power Bi Analysis: </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Goutam Joshi</cp:lastModifiedBy>
  <cp:revision>9</cp:revision>
  <dcterms:created xsi:type="dcterms:W3CDTF">2022-12-29T06:36:15Z</dcterms:created>
  <dcterms:modified xsi:type="dcterms:W3CDTF">2024-02-11T08:36:01Z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766552</vt:lpwstr>
  </property>
  <property fmtid="{D5CDD505-2E9C-101B-9397-08002B2CF9AE}" name="NXPowerLiteSettings" pid="4">
    <vt:lpwstr>F7000400038000</vt:lpwstr>
  </property>
  <property fmtid="{D5CDD505-2E9C-101B-9397-08002B2CF9AE}" name="NXPowerLiteVersion" pid="5">
    <vt:lpwstr>S10.0.0</vt:lpwstr>
  </property>
</Properties>
</file>