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9FEF-B6DF-494F-B739-2660C69D7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E5038-58DB-4C96-80C3-2935C8C0D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E6AA-1EA2-4804-AFE6-FD27E3CE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A66-35B0-439D-9B5C-77E858A2476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D743B-BEA3-49FB-B63A-4E7D831C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FA2EC-DAE1-42F1-B066-6267B7BA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9824-238A-4957-AA6B-2CE39089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E85F-81CC-4558-878F-3EF620DC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79F64-1BE7-4D5D-ACC0-E0E180731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56588-4DBB-4230-B366-0ED0AC0E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A66-35B0-439D-9B5C-77E858A2476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D353-9DB9-461B-AC27-E1124086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3F0DA-CE1F-4E54-9CF7-BBC3E8DE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9824-238A-4957-AA6B-2CE39089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55CE-7127-4802-990B-77D9AC3F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0AFA9-DE9F-4CF7-B140-228A032BC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34336-E01E-413D-B320-4CCD7664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A66-35B0-439D-9B5C-77E858A2476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0497-EDE2-4C5D-8E25-48225D2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DCD78-863D-4547-BECA-F3E48B19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9824-238A-4957-AA6B-2CE39089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5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E810-8D2F-425E-B3DF-87898802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9A3D-13E5-4C27-8501-ECCD5618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5530F-EAD4-4A1E-AB3B-DD585C19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A66-35B0-439D-9B5C-77E858A2476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07E57-0D7E-44E8-92E0-638DE720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3C4F6-C28C-41ED-9109-7432164E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9824-238A-4957-AA6B-2CE39089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D85B-E80F-48DC-BF76-94C0E1D6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D1451-40C9-4077-85D5-CF7BF52BB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9F614-9DA9-49DD-852A-47B98062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A66-35B0-439D-9B5C-77E858A2476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4BADC-BEBB-41F8-9C44-5D62D7D4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6C14-05C9-4DA9-A3EC-A16DFE89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9824-238A-4957-AA6B-2CE39089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50C1-DE28-458D-9C55-DE2D92F3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E24C-1AB6-424C-B982-3FCDA7FE2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8115A-AC98-43A8-B8C1-D021539CE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8793-6357-43BB-9582-06D07278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A66-35B0-439D-9B5C-77E858A2476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D601A-919A-4071-8D3C-E024027D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08877-1DCF-4F19-9483-56535E76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9824-238A-4957-AA6B-2CE39089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3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AC20-004A-4EEB-8379-C86D157E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7E23F-EDE5-4B5F-B6B5-7589677F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63351-6A73-47C7-9843-AA3859537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5B91E-6A20-442A-BDBF-D5AC4C9A6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3484B-919D-4F5B-B770-3A3E19484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CC4A9-288E-4164-850C-FFC2FB15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A66-35B0-439D-9B5C-77E858A2476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FB3D2-7099-4115-8D28-4307FD28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F5416-47F3-4611-B977-1A17662A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9824-238A-4957-AA6B-2CE39089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6941-71CC-4E96-9522-8AED8AC7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CCEE1-CA30-4A1A-A889-D1233366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A66-35B0-439D-9B5C-77E858A2476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4822B-FFA1-49F0-A78E-97F80594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94746-5504-4F26-9458-2810FDD8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9824-238A-4957-AA6B-2CE39089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C5605-C4DF-44CD-8A2A-DF05C728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A66-35B0-439D-9B5C-77E858A2476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F01AF-2DCF-44D7-8A27-45BD01FD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715D-F419-4141-B6F3-B235996F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9824-238A-4957-AA6B-2CE39089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3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12D3-6B55-4758-BC00-522129D9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E79C-E876-476E-9060-F32DF0F1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D513-5535-42A9-8692-E016CEBF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F087-28D4-49A9-BB13-D95E4C61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A66-35B0-439D-9B5C-77E858A2476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8F1F5-F7FC-4592-BFAD-15877531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5505-367B-4FBB-B847-EB0B2671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9824-238A-4957-AA6B-2CE39089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1EFA-21F6-496B-8D24-D12D6055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564CD-0C3A-4469-A27E-A43037DEE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F49E2-223E-4C13-AB63-95553AD32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B4AF8-B766-4161-885A-DEFC497E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DA66-35B0-439D-9B5C-77E858A2476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FEE61-99EE-4200-AE44-5AA418F8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9C4D7-A7F8-4A2A-B043-08B49059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9824-238A-4957-AA6B-2CE39089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2236E-7ABC-44A3-8C14-B51A864B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182F6-76B7-4716-B201-DC37CD9A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94670-AC96-4B80-9047-81E443F15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DA66-35B0-439D-9B5C-77E858A2476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1EDCA-D23B-4E8B-8977-CB1901A15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F3CB2-C4B5-4D78-8564-FF044F07D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9824-238A-4957-AA6B-2CE39089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5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AF04-E8D0-4775-BBB4-CBC224DC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/>
              <a:t>Decision tree on K means </a:t>
            </a:r>
            <a:r>
              <a:rPr lang="en-IN" sz="4000" dirty="0"/>
              <a:t>VS </a:t>
            </a:r>
            <a:r>
              <a:rPr lang="en-IN" sz="4000" u="sng" dirty="0"/>
              <a:t>Decision tree alone</a:t>
            </a:r>
            <a:endParaRPr lang="en-US" sz="4000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D39388-8EB3-43BB-9080-A2B5146CD296}"/>
              </a:ext>
            </a:extLst>
          </p:cNvPr>
          <p:cNvSpPr/>
          <p:nvPr/>
        </p:nvSpPr>
        <p:spPr>
          <a:xfrm>
            <a:off x="8472618" y="2161671"/>
            <a:ext cx="126039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DataSet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7F58B7-8927-4FCC-8987-EDF73ECD86F9}"/>
              </a:ext>
            </a:extLst>
          </p:cNvPr>
          <p:cNvCxnSpPr>
            <a:cxnSpLocks/>
          </p:cNvCxnSpPr>
          <p:nvPr/>
        </p:nvCxnSpPr>
        <p:spPr>
          <a:xfrm flipH="1">
            <a:off x="2820428" y="2595884"/>
            <a:ext cx="746556" cy="82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69D66C-9126-4602-8C3C-4C848035D957}"/>
              </a:ext>
            </a:extLst>
          </p:cNvPr>
          <p:cNvCxnSpPr>
            <a:cxnSpLocks/>
          </p:cNvCxnSpPr>
          <p:nvPr/>
        </p:nvCxnSpPr>
        <p:spPr>
          <a:xfrm>
            <a:off x="3962400" y="2710249"/>
            <a:ext cx="19563" cy="71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68BD38-1E2A-4C01-A95C-895852E3BF5D}"/>
              </a:ext>
            </a:extLst>
          </p:cNvPr>
          <p:cNvCxnSpPr>
            <a:cxnSpLocks/>
          </p:cNvCxnSpPr>
          <p:nvPr/>
        </p:nvCxnSpPr>
        <p:spPr>
          <a:xfrm>
            <a:off x="4506097" y="2710249"/>
            <a:ext cx="540608" cy="72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315F68B-35AE-490A-9368-7C951891E3B3}"/>
              </a:ext>
            </a:extLst>
          </p:cNvPr>
          <p:cNvSpPr/>
          <p:nvPr/>
        </p:nvSpPr>
        <p:spPr>
          <a:xfrm>
            <a:off x="2137202" y="3421835"/>
            <a:ext cx="941173" cy="63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Cluster 1</a:t>
            </a:r>
            <a:endParaRPr lang="en-US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DB884D-83C1-4DE6-B120-AD3F7302313E}"/>
              </a:ext>
            </a:extLst>
          </p:cNvPr>
          <p:cNvSpPr/>
          <p:nvPr/>
        </p:nvSpPr>
        <p:spPr>
          <a:xfrm>
            <a:off x="3518070" y="3436166"/>
            <a:ext cx="941173" cy="63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Cluster2</a:t>
            </a:r>
            <a:endParaRPr lang="en-US" sz="1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D76560-B3B1-45F0-AA89-56C4891C89AC}"/>
              </a:ext>
            </a:extLst>
          </p:cNvPr>
          <p:cNvSpPr/>
          <p:nvPr/>
        </p:nvSpPr>
        <p:spPr>
          <a:xfrm>
            <a:off x="4690417" y="3436166"/>
            <a:ext cx="941173" cy="63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Cluster 3</a:t>
            </a:r>
            <a:endParaRPr lang="en-US" sz="1200" dirty="0"/>
          </a:p>
        </p:txBody>
      </p:sp>
      <p:sp>
        <p:nvSpPr>
          <p:cNvPr id="27" name="Action Button: Go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D2140D1-8E08-42FE-9A6C-3853867DE593}"/>
              </a:ext>
            </a:extLst>
          </p:cNvPr>
          <p:cNvSpPr/>
          <p:nvPr/>
        </p:nvSpPr>
        <p:spPr>
          <a:xfrm>
            <a:off x="6554746" y="3436166"/>
            <a:ext cx="1068858" cy="58999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488827-E02D-4829-BACB-C2310178D9E8}"/>
              </a:ext>
            </a:extLst>
          </p:cNvPr>
          <p:cNvSpPr/>
          <p:nvPr/>
        </p:nvSpPr>
        <p:spPr>
          <a:xfrm>
            <a:off x="3351769" y="2161672"/>
            <a:ext cx="1260390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DataSet</a:t>
            </a:r>
            <a:endParaRPr lang="en-US" dirty="0"/>
          </a:p>
        </p:txBody>
      </p:sp>
      <p:pic>
        <p:nvPicPr>
          <p:cNvPr id="59" name="Content Placeholder 58" descr="A close up of a map&#10;&#10;Description generated with high confidence">
            <a:extLst>
              <a:ext uri="{FF2B5EF4-FFF2-40B4-BE49-F238E27FC236}">
                <a16:creationId xmlns:a16="http://schemas.microsoft.com/office/drawing/2014/main" id="{83943C29-58DB-41B2-996B-448061055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82" y="4091288"/>
            <a:ext cx="1649115" cy="2227134"/>
          </a:xfrm>
        </p:spPr>
      </p:pic>
      <p:pic>
        <p:nvPicPr>
          <p:cNvPr id="51" name="Picture 50" descr="A close up of a map&#10;&#10;Description generated with high confidence">
            <a:extLst>
              <a:ext uri="{FF2B5EF4-FFF2-40B4-BE49-F238E27FC236}">
                <a16:creationId xmlns:a16="http://schemas.microsoft.com/office/drawing/2014/main" id="{F4B4D0DB-7459-4EC6-AA8F-90C751F51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84" y="4099131"/>
            <a:ext cx="1389105" cy="2219291"/>
          </a:xfrm>
          <a:prstGeom prst="rect">
            <a:avLst/>
          </a:prstGeom>
        </p:spPr>
      </p:pic>
      <p:pic>
        <p:nvPicPr>
          <p:cNvPr id="60" name="Picture 59" descr="A close up of a map&#10;&#10;Description generated with high confidence">
            <a:extLst>
              <a:ext uri="{FF2B5EF4-FFF2-40B4-BE49-F238E27FC236}">
                <a16:creationId xmlns:a16="http://schemas.microsoft.com/office/drawing/2014/main" id="{3B362E08-56FD-4ED7-AC59-9F6FC5E6C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86" y="4113463"/>
            <a:ext cx="1389105" cy="2219291"/>
          </a:xfrm>
          <a:prstGeom prst="rect">
            <a:avLst/>
          </a:prstGeom>
        </p:spPr>
      </p:pic>
      <p:pic>
        <p:nvPicPr>
          <p:cNvPr id="61" name="Picture 60" descr="A close up of a map&#10;&#10;Description generated with high confidence">
            <a:extLst>
              <a:ext uri="{FF2B5EF4-FFF2-40B4-BE49-F238E27FC236}">
                <a16:creationId xmlns:a16="http://schemas.microsoft.com/office/drawing/2014/main" id="{FF1D3738-691F-4A46-9F81-2631D1888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420" y="2854410"/>
            <a:ext cx="2929742" cy="347834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166FAEA-1F67-4003-924A-E97B97AE2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86" y="1473480"/>
            <a:ext cx="3219191" cy="71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4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nature&#10;&#10;Description generated with high confidence">
            <a:extLst>
              <a:ext uri="{FF2B5EF4-FFF2-40B4-BE49-F238E27FC236}">
                <a16:creationId xmlns:a16="http://schemas.microsoft.com/office/drawing/2014/main" id="{163F74D6-A39A-49FA-9E02-33ABF5924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8FB628-ABA9-48AE-9B24-968D3B2D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 means Algorithm	</a:t>
            </a:r>
          </a:p>
        </p:txBody>
      </p:sp>
    </p:spTree>
    <p:extLst>
      <p:ext uri="{BB962C8B-B14F-4D97-AF65-F5344CB8AC3E}">
        <p14:creationId xmlns:p14="http://schemas.microsoft.com/office/powerpoint/2010/main" val="153043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D61D9CC-1BA0-4E97-B4A7-7FE793B69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57" y="963038"/>
            <a:ext cx="8426282" cy="5087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44BFA7-8FE0-40C7-B63C-D252D6DC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 Algorithm</a:t>
            </a:r>
          </a:p>
        </p:txBody>
      </p:sp>
    </p:spTree>
    <p:extLst>
      <p:ext uri="{BB962C8B-B14F-4D97-AF65-F5344CB8AC3E}">
        <p14:creationId xmlns:p14="http://schemas.microsoft.com/office/powerpoint/2010/main" val="134722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Decision tree on K means VS Decision tree alone</vt:lpstr>
      <vt:lpstr>K means Algorithm </vt:lpstr>
      <vt:lpstr>Decision tree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 Bakliwal</dc:creator>
  <cp:lastModifiedBy>Gautam Bakliwal</cp:lastModifiedBy>
  <cp:revision>9</cp:revision>
  <dcterms:created xsi:type="dcterms:W3CDTF">2018-04-11T15:40:53Z</dcterms:created>
  <dcterms:modified xsi:type="dcterms:W3CDTF">2018-04-11T18:45:02Z</dcterms:modified>
</cp:coreProperties>
</file>