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0" r:id="rId1"/>
  </p:sldMasterIdLst>
  <p:notesMasterIdLst>
    <p:notesMasterId r:id="rId17"/>
  </p:notesMasterIdLst>
  <p:sldIdLst>
    <p:sldId id="299" r:id="rId2"/>
    <p:sldId id="292" r:id="rId3"/>
    <p:sldId id="300" r:id="rId4"/>
    <p:sldId id="258" r:id="rId5"/>
    <p:sldId id="261" r:id="rId6"/>
    <p:sldId id="262" r:id="rId7"/>
    <p:sldId id="288" r:id="rId8"/>
    <p:sldId id="283" r:id="rId9"/>
    <p:sldId id="265" r:id="rId10"/>
    <p:sldId id="266" r:id="rId11"/>
    <p:sldId id="301" r:id="rId12"/>
    <p:sldId id="297" r:id="rId13"/>
    <p:sldId id="298" r:id="rId14"/>
    <p:sldId id="295" r:id="rId15"/>
    <p:sldId id="296" r:id="rId1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Animation="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000000"/>
    <a:srgbClr val="000099"/>
    <a:srgbClr val="0000FF"/>
    <a:srgbClr val="4117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1704" y="10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defRPr>
            </a:lvl1pPr>
          </a:lstStyle>
          <a:p>
            <a:pPr>
              <a:defRPr/>
            </a:pPr>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defRPr>
            </a:lvl1pPr>
          </a:lstStyle>
          <a:p>
            <a:pPr>
              <a:defRPr/>
            </a:pPr>
            <a:fld id="{13460A63-F364-4521-8A95-92B6C0FC0E06}" type="datetimeFigureOut">
              <a:rPr lang="en-US"/>
              <a:pPr>
                <a:defRPr/>
              </a:pPr>
              <a:t>4/8/2024</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IN"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IN"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defRPr>
            </a:lvl1pPr>
          </a:lstStyle>
          <a:p>
            <a:pPr>
              <a:defRPr/>
            </a:pPr>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charset="0"/>
              </a:defRPr>
            </a:lvl1pPr>
          </a:lstStyle>
          <a:p>
            <a:pPr>
              <a:defRPr/>
            </a:pPr>
            <a:fld id="{A906FABE-9B22-4C00-B9E4-8FBC20C79E7E}" type="slidenum">
              <a:rPr lang="en-IN"/>
              <a:pPr>
                <a:defRPr/>
              </a:pPr>
              <a:t>‹#›</a:t>
            </a:fld>
            <a:endParaRPr lang="en-I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9A0B68FA-F92B-418C-A8D2-860F881110EA}" type="slidenum">
              <a:rPr lang="en-US" smtClean="0">
                <a:latin typeface="Arial" pitchFamily="34" charset="0"/>
              </a:rPr>
              <a:pPr/>
              <a:t>1</a:t>
            </a:fld>
            <a:endParaRPr lang="en-US">
              <a:latin typeface="Arial" pitchFamily="34" charset="0"/>
            </a:endParaRPr>
          </a:p>
        </p:txBody>
      </p:sp>
      <p:sp>
        <p:nvSpPr>
          <p:cNvPr id="41987"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eaLnBrk="0" hangingPunct="0"/>
            <a:fld id="{C29CBE1E-5690-45C5-B561-42FD983231FB}" type="slidenum">
              <a:rPr lang="en-US" sz="1200">
                <a:ea typeface="DejaVu Sans"/>
                <a:cs typeface="DejaVu Sans"/>
              </a:rPr>
              <a:pPr algn="r" eaLnBrk="0" hangingPunct="0"/>
              <a:t>1</a:t>
            </a:fld>
            <a:endParaRPr lang="en-US" sz="1200">
              <a:ea typeface="DejaVu Sans"/>
              <a:cs typeface="DejaVu Sans"/>
            </a:endParaRPr>
          </a:p>
        </p:txBody>
      </p:sp>
      <p:sp>
        <p:nvSpPr>
          <p:cNvPr id="41988"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1989"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bwMode="auto">
          <a:noFill/>
          <a:ln>
            <a:solidFill>
              <a:srgbClr val="000000"/>
            </a:solidFill>
            <a:miter lim="800000"/>
            <a:headEnd/>
            <a:tailEnd/>
          </a:ln>
        </p:spPr>
      </p:sp>
      <p:sp>
        <p:nvSpPr>
          <p:cNvPr id="4301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IN"/>
          </a:p>
        </p:txBody>
      </p:sp>
      <p:sp>
        <p:nvSpPr>
          <p:cNvPr id="4301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AB3D4CF1-20DE-44C4-A7FF-79AC3480CC1E}" type="slidenum">
              <a:rPr lang="en-IN" smtClean="0">
                <a:latin typeface="Arial" pitchFamily="34" charset="0"/>
              </a:rPr>
              <a:pPr/>
              <a:t>4</a:t>
            </a:fld>
            <a:endParaRPr lang="en-IN">
              <a:latin typeface="Arial"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ound Diagonal Corner Rectangle 3"/>
          <p:cNvSpPr/>
          <p:nvPr/>
        </p:nvSpPr>
        <p:spPr>
          <a:xfrm>
            <a:off x="164592" y="146304"/>
            <a:ext cx="8814816" cy="2505456"/>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8" name="Title 7"/>
          <p:cNvSpPr>
            <a:spLocks noGrp="1"/>
          </p:cNvSpPr>
          <p:nvPr>
            <p:ph type="ctrTitle"/>
          </p:nvPr>
        </p:nvSpPr>
        <p:spPr>
          <a:xfrm>
            <a:off x="464234" y="381001"/>
            <a:ext cx="8229600" cy="2209800"/>
          </a:xfrm>
        </p:spPr>
        <p:txBody>
          <a:bodyPr lIns="45720" rIns="228600"/>
          <a:lstStyle>
            <a:lvl1pPr marL="0" algn="r">
              <a:defRPr sz="4800"/>
            </a:lvl1pPr>
            <a:extLst/>
          </a:lstStyle>
          <a:p>
            <a:r>
              <a:rPr lang="en-US"/>
              <a:t>Click to edit Master title style</a:t>
            </a:r>
          </a:p>
        </p:txBody>
      </p:sp>
      <p:sp>
        <p:nvSpPr>
          <p:cNvPr id="9" name="Subtitle 8"/>
          <p:cNvSpPr>
            <a:spLocks noGrp="1"/>
          </p:cNvSpPr>
          <p:nvPr>
            <p:ph type="subTitle" idx="1"/>
          </p:nvPr>
        </p:nvSpPr>
        <p:spPr>
          <a:xfrm>
            <a:off x="2133600" y="2819400"/>
            <a:ext cx="6560234" cy="1752600"/>
          </a:xfrm>
        </p:spPr>
        <p:txBody>
          <a:bodyPr lIns="45720" rIns="246888"/>
          <a:lstStyle>
            <a:lvl1pPr marL="0" indent="0" algn="r">
              <a:spcBef>
                <a:spcPts val="0"/>
              </a:spcBef>
              <a:buNone/>
              <a:defRPr>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p>
        </p:txBody>
      </p:sp>
      <p:sp>
        <p:nvSpPr>
          <p:cNvPr id="5" name="Date Placeholder 9"/>
          <p:cNvSpPr>
            <a:spLocks noGrp="1"/>
          </p:cNvSpPr>
          <p:nvPr>
            <p:ph type="dt" sz="half" idx="10"/>
          </p:nvPr>
        </p:nvSpPr>
        <p:spPr>
          <a:xfrm>
            <a:off x="5562600" y="6508750"/>
            <a:ext cx="3001963" cy="274638"/>
          </a:xfrm>
        </p:spPr>
        <p:txBody>
          <a:bodyPr vert="horz" rtlCol="0"/>
          <a:lstStyle>
            <a:lvl1pPr>
              <a:defRPr/>
            </a:lvl1pPr>
            <a:extLst/>
          </a:lstStyle>
          <a:p>
            <a:pPr>
              <a:defRPr/>
            </a:pPr>
            <a:fld id="{F05B2681-AE5F-4EAC-828D-59B4EF7CF5C7}" type="datetime1">
              <a:rPr lang="en-US"/>
              <a:pPr>
                <a:defRPr/>
              </a:pPr>
              <a:t>4/8/2024</a:t>
            </a:fld>
            <a:endParaRPr lang="en-US"/>
          </a:p>
        </p:txBody>
      </p:sp>
      <p:sp>
        <p:nvSpPr>
          <p:cNvPr id="6" name="Slide Number Placeholder 10"/>
          <p:cNvSpPr>
            <a:spLocks noGrp="1"/>
          </p:cNvSpPr>
          <p:nvPr>
            <p:ph type="sldNum" sz="quarter" idx="11"/>
          </p:nvPr>
        </p:nvSpPr>
        <p:spPr>
          <a:xfrm>
            <a:off x="8639175" y="6508750"/>
            <a:ext cx="463550" cy="274638"/>
          </a:xfrm>
        </p:spPr>
        <p:txBody>
          <a:bodyPr vert="horz" rtlCol="0"/>
          <a:lstStyle>
            <a:lvl1pPr>
              <a:defRPr>
                <a:solidFill>
                  <a:schemeClr val="tx2">
                    <a:shade val="90000"/>
                  </a:schemeClr>
                </a:solidFill>
              </a:defRPr>
            </a:lvl1pPr>
            <a:extLst/>
          </a:lstStyle>
          <a:p>
            <a:pPr>
              <a:defRPr/>
            </a:pPr>
            <a:fld id="{087597FB-DC97-4080-954C-EEC20CD2FB8F}" type="slidenum">
              <a:rPr lang="en-US"/>
              <a:pPr>
                <a:defRPr/>
              </a:pPr>
              <a:t>‹#›</a:t>
            </a:fld>
            <a:endParaRPr lang="en-US" dirty="0"/>
          </a:p>
        </p:txBody>
      </p:sp>
      <p:sp>
        <p:nvSpPr>
          <p:cNvPr id="7" name="Footer Placeholder 11"/>
          <p:cNvSpPr>
            <a:spLocks noGrp="1"/>
          </p:cNvSpPr>
          <p:nvPr>
            <p:ph type="ftr" sz="quarter" idx="12"/>
          </p:nvPr>
        </p:nvSpPr>
        <p:spPr>
          <a:xfrm>
            <a:off x="1600200" y="6508750"/>
            <a:ext cx="3906838" cy="274638"/>
          </a:xfrm>
        </p:spPr>
        <p:txBody>
          <a:bodyPr vert="horz" rtlCol="0"/>
          <a:lstStyle>
            <a:lvl1pPr>
              <a:defRPr/>
            </a:lvl1pPr>
            <a:extLst/>
          </a:lstStyle>
          <a:p>
            <a:pPr>
              <a:defRPr/>
            </a:pP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2"/>
          <p:cNvSpPr>
            <a:spLocks noGrp="1"/>
          </p:cNvSpPr>
          <p:nvPr>
            <p:ph type="ftr" sz="quarter" idx="10"/>
          </p:nvPr>
        </p:nvSpPr>
        <p:spPr/>
        <p:txBody>
          <a:bodyPr/>
          <a:lstStyle>
            <a:lvl1pPr>
              <a:defRPr/>
            </a:lvl1pPr>
          </a:lstStyle>
          <a:p>
            <a:pPr>
              <a:defRPr/>
            </a:pPr>
            <a:endParaRPr lang="en-US"/>
          </a:p>
        </p:txBody>
      </p:sp>
      <p:sp>
        <p:nvSpPr>
          <p:cNvPr id="5" name="Date Placeholder 13"/>
          <p:cNvSpPr>
            <a:spLocks noGrp="1"/>
          </p:cNvSpPr>
          <p:nvPr>
            <p:ph type="dt" sz="half" idx="11"/>
          </p:nvPr>
        </p:nvSpPr>
        <p:spPr/>
        <p:txBody>
          <a:bodyPr/>
          <a:lstStyle>
            <a:lvl1pPr>
              <a:defRPr/>
            </a:lvl1pPr>
          </a:lstStyle>
          <a:p>
            <a:pPr>
              <a:defRPr/>
            </a:pPr>
            <a:fld id="{B8B5DB35-72A4-4490-9163-E7D73678A224}" type="datetime1">
              <a:rPr lang="en-US"/>
              <a:pPr>
                <a:defRPr/>
              </a:pPr>
              <a:t>4/8/2024</a:t>
            </a:fld>
            <a:endParaRPr lang="en-US"/>
          </a:p>
        </p:txBody>
      </p:sp>
      <p:sp>
        <p:nvSpPr>
          <p:cNvPr id="6" name="Slide Number Placeholder 22"/>
          <p:cNvSpPr>
            <a:spLocks noGrp="1"/>
          </p:cNvSpPr>
          <p:nvPr>
            <p:ph type="sldNum" sz="quarter" idx="12"/>
          </p:nvPr>
        </p:nvSpPr>
        <p:spPr/>
        <p:txBody>
          <a:bodyPr/>
          <a:lstStyle>
            <a:lvl1pPr>
              <a:defRPr/>
            </a:lvl1pPr>
          </a:lstStyle>
          <a:p>
            <a:pPr>
              <a:defRPr/>
            </a:pPr>
            <a:fld id="{99CF971D-8B4B-4622-9009-E4C56D04F37C}"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lvl1pPr algn="l">
              <a:defRPr/>
            </a:lvl1pPr>
            <a:extLs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2"/>
          <p:cNvSpPr>
            <a:spLocks noGrp="1"/>
          </p:cNvSpPr>
          <p:nvPr>
            <p:ph type="ftr" sz="quarter" idx="10"/>
          </p:nvPr>
        </p:nvSpPr>
        <p:spPr/>
        <p:txBody>
          <a:bodyPr/>
          <a:lstStyle>
            <a:lvl1pPr>
              <a:defRPr/>
            </a:lvl1pPr>
          </a:lstStyle>
          <a:p>
            <a:pPr>
              <a:defRPr/>
            </a:pPr>
            <a:endParaRPr lang="en-US"/>
          </a:p>
        </p:txBody>
      </p:sp>
      <p:sp>
        <p:nvSpPr>
          <p:cNvPr id="5" name="Date Placeholder 13"/>
          <p:cNvSpPr>
            <a:spLocks noGrp="1"/>
          </p:cNvSpPr>
          <p:nvPr>
            <p:ph type="dt" sz="half" idx="11"/>
          </p:nvPr>
        </p:nvSpPr>
        <p:spPr/>
        <p:txBody>
          <a:bodyPr/>
          <a:lstStyle>
            <a:lvl1pPr>
              <a:defRPr/>
            </a:lvl1pPr>
          </a:lstStyle>
          <a:p>
            <a:pPr>
              <a:defRPr/>
            </a:pPr>
            <a:fld id="{890A3F35-A52B-40DB-9DE7-D07505D77878}" type="datetime1">
              <a:rPr lang="en-US"/>
              <a:pPr>
                <a:defRPr/>
              </a:pPr>
              <a:t>4/8/2024</a:t>
            </a:fld>
            <a:endParaRPr lang="en-US"/>
          </a:p>
        </p:txBody>
      </p:sp>
      <p:sp>
        <p:nvSpPr>
          <p:cNvPr id="6" name="Slide Number Placeholder 22"/>
          <p:cNvSpPr>
            <a:spLocks noGrp="1"/>
          </p:cNvSpPr>
          <p:nvPr>
            <p:ph type="sldNum" sz="quarter" idx="12"/>
          </p:nvPr>
        </p:nvSpPr>
        <p:spPr/>
        <p:txBody>
          <a:bodyPr/>
          <a:lstStyle>
            <a:lvl1pPr>
              <a:defRPr/>
            </a:lvl1pPr>
          </a:lstStyle>
          <a:p>
            <a:pPr>
              <a:defRPr/>
            </a:pPr>
            <a:fld id="{4CD21D15-759E-4B33-AFB4-3D1856E5AA6F}"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Rectangle 3"/>
          <p:cNvSpPr/>
          <p:nvPr/>
        </p:nvSpPr>
        <p:spPr>
          <a:xfrm>
            <a:off x="588963" y="1423988"/>
            <a:ext cx="8001000" cy="9525"/>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extLst/>
          </a:lstStyle>
          <a:p>
            <a:pPr>
              <a:defRPr/>
            </a:pPr>
            <a:fld id="{6001231B-358F-4C84-91FD-95DDD9A2ACD0}" type="datetime1">
              <a:rPr lang="en-US"/>
              <a:pPr>
                <a:defRPr/>
              </a:pPr>
              <a:t>4/8/2024</a:t>
            </a:fld>
            <a:endParaRPr lang="en-US"/>
          </a:p>
        </p:txBody>
      </p:sp>
      <p:sp>
        <p:nvSpPr>
          <p:cNvPr id="6" name="Footer Placeholder 4"/>
          <p:cNvSpPr>
            <a:spLocks noGrp="1"/>
          </p:cNvSpPr>
          <p:nvPr>
            <p:ph type="ftr" sz="quarter" idx="11"/>
          </p:nvPr>
        </p:nvSpPr>
        <p:spPr/>
        <p:txBody>
          <a:bodyPr/>
          <a:lstStyle>
            <a:lvl1pPr>
              <a:defRPr/>
            </a:lvl1pPr>
            <a:extLst/>
          </a:lstStyle>
          <a:p>
            <a:pPr>
              <a:defRPr/>
            </a:pPr>
            <a:endParaRPr lang="en-US"/>
          </a:p>
        </p:txBody>
      </p:sp>
      <p:sp>
        <p:nvSpPr>
          <p:cNvPr id="7" name="Slide Number Placeholder 5"/>
          <p:cNvSpPr>
            <a:spLocks noGrp="1"/>
          </p:cNvSpPr>
          <p:nvPr>
            <p:ph type="sldNum" sz="quarter" idx="12"/>
          </p:nvPr>
        </p:nvSpPr>
        <p:spPr/>
        <p:txBody>
          <a:bodyPr/>
          <a:lstStyle>
            <a:lvl1pPr>
              <a:defRPr/>
            </a:lvl1pPr>
            <a:extLst/>
          </a:lstStyle>
          <a:p>
            <a:pPr>
              <a:defRPr/>
            </a:pPr>
            <a:fld id="{5009236D-9DB6-4434-BDEA-5D7C0C93980B}"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4" name="Rectangle 3"/>
          <p:cNvSpPr/>
          <p:nvPr/>
        </p:nvSpPr>
        <p:spPr>
          <a:xfrm>
            <a:off x="1000125" y="3267075"/>
            <a:ext cx="7407275" cy="9525"/>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2" name="Title 1"/>
          <p:cNvSpPr>
            <a:spLocks noGrp="1"/>
          </p:cNvSpPr>
          <p:nvPr>
            <p:ph type="title"/>
          </p:nvPr>
        </p:nvSpPr>
        <p:spPr>
          <a:xfrm>
            <a:off x="722376" y="498230"/>
            <a:ext cx="7772400" cy="2731008"/>
          </a:xfrm>
        </p:spPr>
        <p:txBody>
          <a:bodyPr rIns="100584"/>
          <a:lstStyle>
            <a:lvl1pPr algn="r">
              <a:buNone/>
              <a:defRPr sz="4000" b="1" cap="none">
                <a:solidFill>
                  <a:schemeClr val="accent1">
                    <a:tint val="95000"/>
                    <a:satMod val="200000"/>
                  </a:schemeClr>
                </a:solidFill>
              </a:defRPr>
            </a:lvl1pPr>
            <a:extLst/>
          </a:lstStyle>
          <a:p>
            <a:r>
              <a:rPr lang="en-US"/>
              <a:t>Click to edit Master title style</a:t>
            </a:r>
          </a:p>
        </p:txBody>
      </p:sp>
      <p:sp>
        <p:nvSpPr>
          <p:cNvPr id="3" name="Text Placeholder 2"/>
          <p:cNvSpPr>
            <a:spLocks noGrp="1"/>
          </p:cNvSpPr>
          <p:nvPr>
            <p:ph type="body" idx="1"/>
          </p:nvPr>
        </p:nvSpPr>
        <p:spPr>
          <a:xfrm>
            <a:off x="722313" y="3287713"/>
            <a:ext cx="7772400" cy="1509712"/>
          </a:xfrm>
        </p:spPr>
        <p:txBody>
          <a:bodyPr rIns="128016"/>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a:t>Click to edit Master text styles</a:t>
            </a:r>
          </a:p>
        </p:txBody>
      </p:sp>
      <p:sp>
        <p:nvSpPr>
          <p:cNvPr id="5" name="Date Placeholder 7"/>
          <p:cNvSpPr>
            <a:spLocks noGrp="1"/>
          </p:cNvSpPr>
          <p:nvPr>
            <p:ph type="dt" sz="half" idx="10"/>
          </p:nvPr>
        </p:nvSpPr>
        <p:spPr>
          <a:xfrm>
            <a:off x="5562600" y="6513513"/>
            <a:ext cx="3001963" cy="274637"/>
          </a:xfrm>
        </p:spPr>
        <p:txBody>
          <a:bodyPr vert="horz" rtlCol="0"/>
          <a:lstStyle>
            <a:lvl1pPr>
              <a:defRPr/>
            </a:lvl1pPr>
            <a:extLst/>
          </a:lstStyle>
          <a:p>
            <a:pPr>
              <a:defRPr/>
            </a:pPr>
            <a:fld id="{E41E5D3B-CA3E-4317-8C12-9A72DF4EBE7C}" type="datetime1">
              <a:rPr lang="en-US"/>
              <a:pPr>
                <a:defRPr/>
              </a:pPr>
              <a:t>4/8/2024</a:t>
            </a:fld>
            <a:endParaRPr lang="en-US"/>
          </a:p>
        </p:txBody>
      </p:sp>
      <p:sp>
        <p:nvSpPr>
          <p:cNvPr id="6" name="Slide Number Placeholder 8"/>
          <p:cNvSpPr>
            <a:spLocks noGrp="1"/>
          </p:cNvSpPr>
          <p:nvPr>
            <p:ph type="sldNum" sz="quarter" idx="11"/>
          </p:nvPr>
        </p:nvSpPr>
        <p:spPr>
          <a:xfrm>
            <a:off x="8639175" y="6513513"/>
            <a:ext cx="463550" cy="274637"/>
          </a:xfrm>
        </p:spPr>
        <p:txBody>
          <a:bodyPr vert="horz" rtlCol="0"/>
          <a:lstStyle>
            <a:lvl1pPr>
              <a:defRPr>
                <a:solidFill>
                  <a:schemeClr val="tx2">
                    <a:shade val="90000"/>
                  </a:schemeClr>
                </a:solidFill>
              </a:defRPr>
            </a:lvl1pPr>
            <a:extLst/>
          </a:lstStyle>
          <a:p>
            <a:pPr>
              <a:defRPr/>
            </a:pPr>
            <a:fld id="{02EE7D5A-5EAF-4B64-B002-26DD7171566A}" type="slidenum">
              <a:rPr lang="en-US"/>
              <a:pPr>
                <a:defRPr/>
              </a:pPr>
              <a:t>‹#›</a:t>
            </a:fld>
            <a:endParaRPr lang="en-US" dirty="0"/>
          </a:p>
        </p:txBody>
      </p:sp>
      <p:sp>
        <p:nvSpPr>
          <p:cNvPr id="7" name="Footer Placeholder 9"/>
          <p:cNvSpPr>
            <a:spLocks noGrp="1"/>
          </p:cNvSpPr>
          <p:nvPr>
            <p:ph type="ftr" sz="quarter" idx="12"/>
          </p:nvPr>
        </p:nvSpPr>
        <p:spPr>
          <a:xfrm>
            <a:off x="1600200" y="6513513"/>
            <a:ext cx="3906838" cy="274637"/>
          </a:xfrm>
        </p:spPr>
        <p:txBody>
          <a:bodyPr vert="horz" rtlCol="0"/>
          <a:lstStyle>
            <a:lvl1pPr>
              <a:defRPr/>
            </a:lvl1pPr>
            <a:extLst/>
          </a:lstStyle>
          <a:p>
            <a:pPr>
              <a:defRPr/>
            </a:pPr>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Rectangle 4"/>
          <p:cNvSpPr/>
          <p:nvPr/>
        </p:nvSpPr>
        <p:spPr>
          <a:xfrm>
            <a:off x="588963" y="1423988"/>
            <a:ext cx="8001000" cy="9525"/>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45920"/>
            <a:ext cx="4038600" cy="4526280"/>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45920"/>
            <a:ext cx="4038600" cy="4526280"/>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4"/>
          <p:cNvSpPr>
            <a:spLocks noGrp="1"/>
          </p:cNvSpPr>
          <p:nvPr>
            <p:ph type="dt" sz="half" idx="10"/>
          </p:nvPr>
        </p:nvSpPr>
        <p:spPr/>
        <p:txBody>
          <a:bodyPr/>
          <a:lstStyle>
            <a:lvl1pPr>
              <a:defRPr/>
            </a:lvl1pPr>
            <a:extLst/>
          </a:lstStyle>
          <a:p>
            <a:pPr>
              <a:defRPr/>
            </a:pPr>
            <a:fld id="{C1FF9E93-EE3F-4D8A-8294-F8D360AA1BE2}" type="datetime1">
              <a:rPr lang="en-US"/>
              <a:pPr>
                <a:defRPr/>
              </a:pPr>
              <a:t>4/8/2024</a:t>
            </a:fld>
            <a:endParaRPr lang="en-US"/>
          </a:p>
        </p:txBody>
      </p:sp>
      <p:sp>
        <p:nvSpPr>
          <p:cNvPr id="7" name="Footer Placeholder 5"/>
          <p:cNvSpPr>
            <a:spLocks noGrp="1"/>
          </p:cNvSpPr>
          <p:nvPr>
            <p:ph type="ftr" sz="quarter" idx="11"/>
          </p:nvPr>
        </p:nvSpPr>
        <p:spPr/>
        <p:txBody>
          <a:bodyPr/>
          <a:lstStyle>
            <a:lvl1pPr>
              <a:defRPr/>
            </a:lvl1pPr>
            <a:extLst/>
          </a:lstStyle>
          <a:p>
            <a:pPr>
              <a:defRPr/>
            </a:pPr>
            <a:endParaRPr lang="en-US"/>
          </a:p>
        </p:txBody>
      </p:sp>
      <p:sp>
        <p:nvSpPr>
          <p:cNvPr id="8" name="Slide Number Placeholder 6"/>
          <p:cNvSpPr>
            <a:spLocks noGrp="1"/>
          </p:cNvSpPr>
          <p:nvPr>
            <p:ph type="sldNum" sz="quarter" idx="12"/>
          </p:nvPr>
        </p:nvSpPr>
        <p:spPr>
          <a:xfrm>
            <a:off x="8640763" y="6515100"/>
            <a:ext cx="465137" cy="273050"/>
          </a:xfrm>
        </p:spPr>
        <p:txBody>
          <a:bodyPr/>
          <a:lstStyle>
            <a:lvl1pPr>
              <a:defRPr/>
            </a:lvl1pPr>
            <a:extLst/>
          </a:lstStyle>
          <a:p>
            <a:pPr>
              <a:defRPr/>
            </a:pPr>
            <a:fld id="{E9A224CD-9D46-40C9-85E8-E53A2EA9EB9F}"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7" name="Rectangle 6"/>
          <p:cNvSpPr/>
          <p:nvPr/>
        </p:nvSpPr>
        <p:spPr>
          <a:xfrm>
            <a:off x="617538" y="2165350"/>
            <a:ext cx="3748087" cy="9525"/>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p>
            <a:pPr algn="ctr">
              <a:defRPr/>
            </a:pPr>
            <a:endParaRPr lang="en-US"/>
          </a:p>
        </p:txBody>
      </p:sp>
      <p:sp>
        <p:nvSpPr>
          <p:cNvPr id="8" name="Rectangle 7"/>
          <p:cNvSpPr/>
          <p:nvPr/>
        </p:nvSpPr>
        <p:spPr>
          <a:xfrm>
            <a:off x="4800600" y="2165350"/>
            <a:ext cx="3749675" cy="9525"/>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p>
            <a:pPr algn="ctr">
              <a:defRPr/>
            </a:pPr>
            <a:endParaRPr lang="en-US"/>
          </a:p>
        </p:txBody>
      </p:sp>
      <p:sp>
        <p:nvSpPr>
          <p:cNvPr id="2" name="Title 1"/>
          <p:cNvSpPr>
            <a:spLocks noGrp="1"/>
          </p:cNvSpPr>
          <p:nvPr>
            <p:ph type="title"/>
          </p:nvPr>
        </p:nvSpPr>
        <p:spPr>
          <a:xfrm>
            <a:off x="457200" y="251948"/>
            <a:ext cx="8229600" cy="1143000"/>
          </a:xfrm>
        </p:spPr>
        <p:txBody>
          <a:bodyPr/>
          <a:lstStyle>
            <a:lvl1pPr>
              <a:defRPr/>
            </a:lvl1pPr>
            <a:extLst/>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a:r>
              <a:rPr lang="en-US"/>
              <a:t>Click to edit Master text styles</a:t>
            </a:r>
          </a:p>
        </p:txBody>
      </p:sp>
      <p:sp>
        <p:nvSpPr>
          <p:cNvPr id="4" name="Text Placeholder 3"/>
          <p:cNvSpPr>
            <a:spLocks noGrp="1"/>
          </p:cNvSpPr>
          <p:nvPr>
            <p:ph type="body" sz="half" idx="3"/>
          </p:nvPr>
        </p:nvSpPr>
        <p:spPr>
          <a:xfrm>
            <a:off x="4645025" y="1535113"/>
            <a:ext cx="4041775"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a:r>
              <a:rPr lang="en-US"/>
              <a:t>Click to edit Master text styles</a:t>
            </a:r>
          </a:p>
        </p:txBody>
      </p:sp>
      <p:sp>
        <p:nvSpPr>
          <p:cNvPr id="5" name="Content Placeholder 4"/>
          <p:cNvSpPr>
            <a:spLocks noGrp="1"/>
          </p:cNvSpPr>
          <p:nvPr>
            <p:ph sz="quarter" idx="2"/>
          </p:nvPr>
        </p:nvSpPr>
        <p:spPr>
          <a:xfrm>
            <a:off x="457200" y="2362200"/>
            <a:ext cx="4040188" cy="3941763"/>
          </a:xfrm>
        </p:spPr>
        <p:txBody>
          <a:bodyPr/>
          <a:lstStyle>
            <a:lvl1pPr>
              <a:defRPr sz="2200"/>
            </a:lvl1pPr>
            <a:lvl2pPr>
              <a:defRPr sz="2000"/>
            </a:lvl2pPr>
            <a:lvl3pPr>
              <a:defRPr sz="1800"/>
            </a:lvl3pPr>
            <a:lvl4pPr>
              <a:defRPr sz="1600"/>
            </a:lvl4pPr>
            <a:lvl5pPr>
              <a:defRPr sz="16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5025" y="2362200"/>
            <a:ext cx="4041775" cy="3941763"/>
          </a:xfrm>
        </p:spPr>
        <p:txBody>
          <a:bodyPr/>
          <a:lstStyle>
            <a:lvl1pPr>
              <a:defRPr sz="2200"/>
            </a:lvl1pPr>
            <a:lvl2pPr>
              <a:defRPr sz="2000"/>
            </a:lvl2pPr>
            <a:lvl3pPr>
              <a:defRPr sz="1800"/>
            </a:lvl3pPr>
            <a:lvl4pPr>
              <a:defRPr sz="1600"/>
            </a:lvl4pPr>
            <a:lvl5pPr>
              <a:defRPr sz="16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Date Placeholder 6"/>
          <p:cNvSpPr>
            <a:spLocks noGrp="1"/>
          </p:cNvSpPr>
          <p:nvPr>
            <p:ph type="dt" sz="half" idx="10"/>
          </p:nvPr>
        </p:nvSpPr>
        <p:spPr/>
        <p:txBody>
          <a:bodyPr/>
          <a:lstStyle>
            <a:lvl1pPr>
              <a:defRPr/>
            </a:lvl1pPr>
            <a:extLst/>
          </a:lstStyle>
          <a:p>
            <a:pPr>
              <a:defRPr/>
            </a:pPr>
            <a:fld id="{ACE74AE3-BA61-4923-A803-C6203886437B}" type="datetime1">
              <a:rPr lang="en-US"/>
              <a:pPr>
                <a:defRPr/>
              </a:pPr>
              <a:t>4/8/2024</a:t>
            </a:fld>
            <a:endParaRPr lang="en-US"/>
          </a:p>
        </p:txBody>
      </p:sp>
      <p:sp>
        <p:nvSpPr>
          <p:cNvPr id="10" name="Footer Placeholder 7"/>
          <p:cNvSpPr>
            <a:spLocks noGrp="1"/>
          </p:cNvSpPr>
          <p:nvPr>
            <p:ph type="ftr" sz="quarter" idx="11"/>
          </p:nvPr>
        </p:nvSpPr>
        <p:spPr/>
        <p:txBody>
          <a:bodyPr/>
          <a:lstStyle>
            <a:lvl1pPr>
              <a:defRPr/>
            </a:lvl1pPr>
            <a:extLst/>
          </a:lstStyle>
          <a:p>
            <a:pPr>
              <a:defRPr/>
            </a:pPr>
            <a:endParaRPr lang="en-US"/>
          </a:p>
        </p:txBody>
      </p:sp>
      <p:sp>
        <p:nvSpPr>
          <p:cNvPr id="11" name="Slide Number Placeholder 8"/>
          <p:cNvSpPr>
            <a:spLocks noGrp="1"/>
          </p:cNvSpPr>
          <p:nvPr>
            <p:ph type="sldNum" sz="quarter" idx="12"/>
          </p:nvPr>
        </p:nvSpPr>
        <p:spPr>
          <a:xfrm>
            <a:off x="8640763" y="6515100"/>
            <a:ext cx="465137" cy="273050"/>
          </a:xfrm>
        </p:spPr>
        <p:txBody>
          <a:bodyPr/>
          <a:lstStyle>
            <a:lvl1pPr>
              <a:defRPr/>
            </a:lvl1pPr>
            <a:extLst/>
          </a:lstStyle>
          <a:p>
            <a:pPr>
              <a:defRPr/>
            </a:pPr>
            <a:fld id="{AFFB3881-FEE9-4A81-A014-8783381671A5}"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Rectangle 2"/>
          <p:cNvSpPr/>
          <p:nvPr/>
        </p:nvSpPr>
        <p:spPr>
          <a:xfrm>
            <a:off x="588963" y="1423988"/>
            <a:ext cx="8001000" cy="9525"/>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2" name="Title 1"/>
          <p:cNvSpPr>
            <a:spLocks noGrp="1"/>
          </p:cNvSpPr>
          <p:nvPr>
            <p:ph type="title"/>
          </p:nvPr>
        </p:nvSpPr>
        <p:spPr>
          <a:xfrm>
            <a:off x="457200" y="253218"/>
            <a:ext cx="8229600" cy="1143000"/>
          </a:xfrm>
        </p:spPr>
        <p:txBody>
          <a:bodyPr/>
          <a:lstStyle/>
          <a:p>
            <a:r>
              <a:rPr lang="en-US"/>
              <a:t>Click to edit Master title style</a:t>
            </a:r>
          </a:p>
        </p:txBody>
      </p:sp>
      <p:sp>
        <p:nvSpPr>
          <p:cNvPr id="4" name="Date Placeholder 2"/>
          <p:cNvSpPr>
            <a:spLocks noGrp="1"/>
          </p:cNvSpPr>
          <p:nvPr>
            <p:ph type="dt" sz="half" idx="10"/>
          </p:nvPr>
        </p:nvSpPr>
        <p:spPr/>
        <p:txBody>
          <a:bodyPr/>
          <a:lstStyle>
            <a:lvl1pPr>
              <a:defRPr/>
            </a:lvl1pPr>
            <a:extLst/>
          </a:lstStyle>
          <a:p>
            <a:pPr>
              <a:defRPr/>
            </a:pPr>
            <a:fld id="{2972BAF0-2C5A-4EFF-AAB4-310B5FEC7C63}" type="datetime1">
              <a:rPr lang="en-US"/>
              <a:pPr>
                <a:defRPr/>
              </a:pPr>
              <a:t>4/8/2024</a:t>
            </a:fld>
            <a:endParaRPr lang="en-US"/>
          </a:p>
        </p:txBody>
      </p:sp>
      <p:sp>
        <p:nvSpPr>
          <p:cNvPr id="5" name="Footer Placeholder 3"/>
          <p:cNvSpPr>
            <a:spLocks noGrp="1"/>
          </p:cNvSpPr>
          <p:nvPr>
            <p:ph type="ftr" sz="quarter" idx="11"/>
          </p:nvPr>
        </p:nvSpPr>
        <p:spPr/>
        <p:txBody>
          <a:bodyPr/>
          <a:lstStyle>
            <a:lvl1pPr>
              <a:defRPr/>
            </a:lvl1pPr>
            <a:extLst/>
          </a:lstStyle>
          <a:p>
            <a:pPr>
              <a:defRPr/>
            </a:pPr>
            <a:endParaRPr lang="en-US"/>
          </a:p>
        </p:txBody>
      </p:sp>
      <p:sp>
        <p:nvSpPr>
          <p:cNvPr id="6" name="Slide Number Placeholder 4"/>
          <p:cNvSpPr>
            <a:spLocks noGrp="1"/>
          </p:cNvSpPr>
          <p:nvPr>
            <p:ph type="sldNum" sz="quarter" idx="12"/>
          </p:nvPr>
        </p:nvSpPr>
        <p:spPr/>
        <p:txBody>
          <a:bodyPr/>
          <a:lstStyle>
            <a:lvl1pPr>
              <a:defRPr/>
            </a:lvl1pPr>
            <a:extLst/>
          </a:lstStyle>
          <a:p>
            <a:pPr>
              <a:defRPr/>
            </a:pPr>
            <a:fld id="{364245BD-4FE9-4FB8-A444-E70BD045C7D3}"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2"/>
          <p:cNvSpPr>
            <a:spLocks noGrp="1"/>
          </p:cNvSpPr>
          <p:nvPr>
            <p:ph type="ftr" sz="quarter" idx="10"/>
          </p:nvPr>
        </p:nvSpPr>
        <p:spPr/>
        <p:txBody>
          <a:bodyPr/>
          <a:lstStyle>
            <a:lvl1pPr>
              <a:defRPr/>
            </a:lvl1pPr>
          </a:lstStyle>
          <a:p>
            <a:pPr>
              <a:defRPr/>
            </a:pPr>
            <a:endParaRPr lang="en-US"/>
          </a:p>
        </p:txBody>
      </p:sp>
      <p:sp>
        <p:nvSpPr>
          <p:cNvPr id="3" name="Date Placeholder 13"/>
          <p:cNvSpPr>
            <a:spLocks noGrp="1"/>
          </p:cNvSpPr>
          <p:nvPr>
            <p:ph type="dt" sz="half" idx="11"/>
          </p:nvPr>
        </p:nvSpPr>
        <p:spPr/>
        <p:txBody>
          <a:bodyPr/>
          <a:lstStyle>
            <a:lvl1pPr>
              <a:defRPr/>
            </a:lvl1pPr>
          </a:lstStyle>
          <a:p>
            <a:pPr>
              <a:defRPr/>
            </a:pPr>
            <a:fld id="{09BF91C1-4FAA-4F8D-AEC2-5CACF3F8D2ED}" type="datetime1">
              <a:rPr lang="en-US"/>
              <a:pPr>
                <a:defRPr/>
              </a:pPr>
              <a:t>4/8/2024</a:t>
            </a:fld>
            <a:endParaRPr lang="en-US"/>
          </a:p>
        </p:txBody>
      </p:sp>
      <p:sp>
        <p:nvSpPr>
          <p:cNvPr id="4" name="Slide Number Placeholder 22"/>
          <p:cNvSpPr>
            <a:spLocks noGrp="1"/>
          </p:cNvSpPr>
          <p:nvPr>
            <p:ph type="sldNum" sz="quarter" idx="12"/>
          </p:nvPr>
        </p:nvSpPr>
        <p:spPr/>
        <p:txBody>
          <a:bodyPr/>
          <a:lstStyle>
            <a:lvl1pPr>
              <a:defRPr/>
            </a:lvl1pPr>
          </a:lstStyle>
          <a:p>
            <a:pPr>
              <a:defRPr/>
            </a:pPr>
            <a:fld id="{313B5AA3-CD60-4E3C-9598-F20A05AE38BC}"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2"/>
      </p:bgRef>
    </p:bg>
    <p:spTree>
      <p:nvGrpSpPr>
        <p:cNvPr id="1" name=""/>
        <p:cNvGrpSpPr/>
        <p:nvPr/>
      </p:nvGrpSpPr>
      <p:grpSpPr>
        <a:xfrm>
          <a:off x="0" y="0"/>
          <a:ext cx="0" cy="0"/>
          <a:chOff x="0" y="0"/>
          <a:chExt cx="0" cy="0"/>
        </a:xfrm>
      </p:grpSpPr>
      <p:sp>
        <p:nvSpPr>
          <p:cNvPr id="5" name="Rectangle 4"/>
          <p:cNvSpPr/>
          <p:nvPr/>
        </p:nvSpPr>
        <p:spPr>
          <a:xfrm>
            <a:off x="5057775" y="1057275"/>
            <a:ext cx="3748088" cy="9525"/>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2" name="Title 1"/>
          <p:cNvSpPr>
            <a:spLocks noGrp="1"/>
          </p:cNvSpPr>
          <p:nvPr>
            <p:ph type="title"/>
          </p:nvPr>
        </p:nvSpPr>
        <p:spPr>
          <a:xfrm>
            <a:off x="4963136" y="304800"/>
            <a:ext cx="3931920" cy="762000"/>
          </a:xfrm>
        </p:spPr>
        <p:txBody>
          <a:bodyPr/>
          <a:lstStyle>
            <a:lvl1pPr marL="0" algn="r">
              <a:buNone/>
              <a:defRPr sz="2000" b="1"/>
            </a:lvl1pPr>
            <a:extLst/>
          </a:lstStyle>
          <a:p>
            <a:r>
              <a:rPr lang="en-US"/>
              <a:t>Click to edit Master title style</a:t>
            </a:r>
          </a:p>
        </p:txBody>
      </p:sp>
      <p:sp>
        <p:nvSpPr>
          <p:cNvPr id="3" name="Text Placeholder 2"/>
          <p:cNvSpPr>
            <a:spLocks noGrp="1"/>
          </p:cNvSpPr>
          <p:nvPr>
            <p:ph type="body" idx="2"/>
          </p:nvPr>
        </p:nvSpPr>
        <p:spPr>
          <a:xfrm>
            <a:off x="4963136" y="1107560"/>
            <a:ext cx="3931920" cy="1066800"/>
          </a:xfrm>
        </p:spPr>
        <p:txBody>
          <a:bodyPr/>
          <a:lstStyle>
            <a:lvl1pPr marL="0" indent="0" algn="r">
              <a:spcBef>
                <a:spcPts val="0"/>
              </a:spcBef>
              <a:buNone/>
              <a:defRPr sz="1400"/>
            </a:lvl1pPr>
            <a:lvl2pPr>
              <a:buNone/>
              <a:defRPr sz="1200"/>
            </a:lvl2pPr>
            <a:lvl3pPr>
              <a:buNone/>
              <a:defRPr sz="1000"/>
            </a:lvl3pPr>
            <a:lvl4pPr>
              <a:buNone/>
              <a:defRPr sz="900"/>
            </a:lvl4pPr>
            <a:lvl5pPr>
              <a:buNone/>
              <a:defRPr sz="900"/>
            </a:lvl5pPr>
            <a:extLst/>
          </a:lstStyle>
          <a:p>
            <a:pPr lvl="0"/>
            <a:r>
              <a:rPr lang="en-US"/>
              <a:t>Click to edit Master text styles</a:t>
            </a:r>
          </a:p>
        </p:txBody>
      </p:sp>
      <p:sp>
        <p:nvSpPr>
          <p:cNvPr id="4" name="Content Placeholder 3"/>
          <p:cNvSpPr>
            <a:spLocks noGrp="1"/>
          </p:cNvSpPr>
          <p:nvPr>
            <p:ph sz="half" idx="1"/>
          </p:nvPr>
        </p:nvSpPr>
        <p:spPr>
          <a:xfrm>
            <a:off x="228600" y="2209800"/>
            <a:ext cx="8666456" cy="3977640"/>
          </a:xfrm>
        </p:spPr>
        <p:txBody>
          <a:bodyPr/>
          <a:lstStyle>
            <a:lvl1pPr marL="292608">
              <a:defRPr sz="3200"/>
            </a:lvl1pPr>
            <a:lvl2pPr marL="594360">
              <a:defRPr sz="2800"/>
            </a:lvl2pPr>
            <a:lvl3pPr marL="822960">
              <a:defRPr sz="2400"/>
            </a:lvl3pPr>
            <a:lvl4pPr marL="1051560">
              <a:defRPr sz="2000"/>
            </a:lvl4pPr>
            <a:lvl5pPr marL="1261872">
              <a:defRPr sz="20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8"/>
          <p:cNvSpPr>
            <a:spLocks noGrp="1"/>
          </p:cNvSpPr>
          <p:nvPr>
            <p:ph type="dt" sz="half" idx="10"/>
          </p:nvPr>
        </p:nvSpPr>
        <p:spPr>
          <a:xfrm>
            <a:off x="5562600" y="6513513"/>
            <a:ext cx="3001963" cy="274637"/>
          </a:xfrm>
        </p:spPr>
        <p:txBody>
          <a:bodyPr vert="horz" rtlCol="0"/>
          <a:lstStyle>
            <a:lvl1pPr>
              <a:defRPr/>
            </a:lvl1pPr>
            <a:extLst/>
          </a:lstStyle>
          <a:p>
            <a:pPr>
              <a:defRPr/>
            </a:pPr>
            <a:fld id="{B2988582-67CB-41EF-BEFD-71B126B8E46D}" type="datetime1">
              <a:rPr lang="en-US"/>
              <a:pPr>
                <a:defRPr/>
              </a:pPr>
              <a:t>4/8/2024</a:t>
            </a:fld>
            <a:endParaRPr lang="en-US"/>
          </a:p>
        </p:txBody>
      </p:sp>
      <p:sp>
        <p:nvSpPr>
          <p:cNvPr id="7" name="Slide Number Placeholder 9"/>
          <p:cNvSpPr>
            <a:spLocks noGrp="1"/>
          </p:cNvSpPr>
          <p:nvPr>
            <p:ph type="sldNum" sz="quarter" idx="11"/>
          </p:nvPr>
        </p:nvSpPr>
        <p:spPr>
          <a:xfrm>
            <a:off x="8639175" y="6513513"/>
            <a:ext cx="463550" cy="274637"/>
          </a:xfrm>
        </p:spPr>
        <p:txBody>
          <a:bodyPr vert="horz" rtlCol="0"/>
          <a:lstStyle>
            <a:lvl1pPr>
              <a:defRPr>
                <a:solidFill>
                  <a:schemeClr val="tx2">
                    <a:shade val="90000"/>
                  </a:schemeClr>
                </a:solidFill>
              </a:defRPr>
            </a:lvl1pPr>
            <a:extLst/>
          </a:lstStyle>
          <a:p>
            <a:pPr>
              <a:defRPr/>
            </a:pPr>
            <a:fld id="{E93DBAB2-3940-4196-AFB6-136AAAE0BA0E}" type="slidenum">
              <a:rPr lang="en-US"/>
              <a:pPr>
                <a:defRPr/>
              </a:pPr>
              <a:t>‹#›</a:t>
            </a:fld>
            <a:endParaRPr lang="en-US" dirty="0"/>
          </a:p>
        </p:txBody>
      </p:sp>
      <p:sp>
        <p:nvSpPr>
          <p:cNvPr id="8" name="Footer Placeholder 10"/>
          <p:cNvSpPr>
            <a:spLocks noGrp="1"/>
          </p:cNvSpPr>
          <p:nvPr>
            <p:ph type="ftr" sz="quarter" idx="12"/>
          </p:nvPr>
        </p:nvSpPr>
        <p:spPr>
          <a:xfrm>
            <a:off x="1600200" y="6513513"/>
            <a:ext cx="3906838" cy="274637"/>
          </a:xfrm>
        </p:spPr>
        <p:txBody>
          <a:bodyPr vert="horz" rtlCol="0"/>
          <a:lstStyle>
            <a:lvl1pPr>
              <a:defRPr/>
            </a:lvl1pPr>
            <a:extLst/>
          </a:lstStyle>
          <a:p>
            <a:pPr>
              <a:defRPr/>
            </a:pPr>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0443" y="4724400"/>
            <a:ext cx="5486400" cy="664536"/>
          </a:xfrm>
        </p:spPr>
        <p:txBody>
          <a:bodyPr/>
          <a:lstStyle>
            <a:lvl1pPr marL="0" algn="r">
              <a:buNone/>
              <a:defRPr sz="2000" b="1"/>
            </a:lvl1pPr>
            <a:extLst/>
          </a:lstStyle>
          <a:p>
            <a:r>
              <a:rPr lang="en-US"/>
              <a:t>Click to edit Master title style</a:t>
            </a:r>
          </a:p>
        </p:txBody>
      </p:sp>
      <p:sp>
        <p:nvSpPr>
          <p:cNvPr id="4" name="Text Placeholder 3"/>
          <p:cNvSpPr>
            <a:spLocks noGrp="1"/>
          </p:cNvSpPr>
          <p:nvPr>
            <p:ph type="body" sz="half" idx="2"/>
          </p:nvPr>
        </p:nvSpPr>
        <p:spPr>
          <a:xfrm>
            <a:off x="3040443" y="5388936"/>
            <a:ext cx="5486400" cy="912255"/>
          </a:xfrm>
        </p:spPr>
        <p:txBody>
          <a:bodyPr/>
          <a:lstStyle>
            <a:lvl1pPr marL="0" indent="0" algn="r">
              <a:spcBef>
                <a:spcPts val="0"/>
              </a:spcBef>
              <a:buNone/>
              <a:defRPr sz="1400"/>
            </a:lvl1pPr>
            <a:lvl2pPr>
              <a:defRPr sz="1200"/>
            </a:lvl2pPr>
            <a:lvl3pPr>
              <a:defRPr sz="1000"/>
            </a:lvl3pPr>
            <a:lvl4pPr>
              <a:defRPr sz="900"/>
            </a:lvl4pPr>
            <a:lvl5pPr>
              <a:defRPr sz="900"/>
            </a:lvl5pPr>
            <a:extLst/>
          </a:lstStyle>
          <a:p>
            <a:pPr lvl="0"/>
            <a:r>
              <a:rPr lang="en-US"/>
              <a:t>Click to edit Master text styles</a:t>
            </a:r>
          </a:p>
        </p:txBody>
      </p:sp>
      <p:sp>
        <p:nvSpPr>
          <p:cNvPr id="13" name="Picture Placeholder 12"/>
          <p:cNvSpPr>
            <a:spLocks noGrp="1"/>
          </p:cNvSpPr>
          <p:nvPr>
            <p:ph type="pic" idx="1"/>
          </p:nvPr>
        </p:nvSpPr>
        <p:spPr>
          <a:xfrm>
            <a:off x="304800" y="249864"/>
            <a:ext cx="8534400" cy="4343400"/>
          </a:xfrm>
          <a:prstGeom prst="round2DiagRect">
            <a:avLst>
              <a:gd name="adj1" fmla="val 11403"/>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ormAutofit/>
          </a:bodyPr>
          <a:lstStyle>
            <a:lvl1pPr indent="0">
              <a:buNone/>
              <a:defRPr sz="3200"/>
            </a:lvl1pPr>
            <a:extLst/>
          </a:lstStyle>
          <a:p>
            <a:pPr lvl="0"/>
            <a:r>
              <a:rPr lang="en-US" noProof="0"/>
              <a:t>Click icon to add picture</a:t>
            </a:r>
            <a:endParaRPr lang="en-US" noProof="0" dirty="0"/>
          </a:p>
        </p:txBody>
      </p:sp>
      <p:sp>
        <p:nvSpPr>
          <p:cNvPr id="5" name="Date Placeholder 7"/>
          <p:cNvSpPr>
            <a:spLocks noGrp="1"/>
          </p:cNvSpPr>
          <p:nvPr>
            <p:ph type="dt" sz="half" idx="10"/>
          </p:nvPr>
        </p:nvSpPr>
        <p:spPr>
          <a:xfrm>
            <a:off x="5562600" y="6508750"/>
            <a:ext cx="3001963" cy="274638"/>
          </a:xfrm>
        </p:spPr>
        <p:txBody>
          <a:bodyPr vert="horz" rtlCol="0"/>
          <a:lstStyle>
            <a:lvl1pPr>
              <a:defRPr/>
            </a:lvl1pPr>
            <a:extLst/>
          </a:lstStyle>
          <a:p>
            <a:pPr>
              <a:defRPr/>
            </a:pPr>
            <a:fld id="{F156C771-86DE-4755-BC29-31ED3AD55F1F}" type="datetime1">
              <a:rPr lang="en-US"/>
              <a:pPr>
                <a:defRPr/>
              </a:pPr>
              <a:t>4/8/2024</a:t>
            </a:fld>
            <a:endParaRPr lang="en-US"/>
          </a:p>
        </p:txBody>
      </p:sp>
      <p:sp>
        <p:nvSpPr>
          <p:cNvPr id="6" name="Slide Number Placeholder 8"/>
          <p:cNvSpPr>
            <a:spLocks noGrp="1"/>
          </p:cNvSpPr>
          <p:nvPr>
            <p:ph type="sldNum" sz="quarter" idx="11"/>
          </p:nvPr>
        </p:nvSpPr>
        <p:spPr>
          <a:xfrm>
            <a:off x="8639175" y="6508750"/>
            <a:ext cx="463550" cy="274638"/>
          </a:xfrm>
        </p:spPr>
        <p:txBody>
          <a:bodyPr vert="horz" rtlCol="0"/>
          <a:lstStyle>
            <a:lvl1pPr>
              <a:defRPr>
                <a:solidFill>
                  <a:schemeClr val="tx2">
                    <a:shade val="90000"/>
                  </a:schemeClr>
                </a:solidFill>
              </a:defRPr>
            </a:lvl1pPr>
            <a:extLst/>
          </a:lstStyle>
          <a:p>
            <a:pPr>
              <a:defRPr/>
            </a:pPr>
            <a:fld id="{D39A551F-E7E8-4794-A9E6-279EDD222B70}" type="slidenum">
              <a:rPr lang="en-US"/>
              <a:pPr>
                <a:defRPr/>
              </a:pPr>
              <a:t>‹#›</a:t>
            </a:fld>
            <a:endParaRPr lang="en-US" dirty="0"/>
          </a:p>
        </p:txBody>
      </p:sp>
      <p:sp>
        <p:nvSpPr>
          <p:cNvPr id="7" name="Footer Placeholder 9"/>
          <p:cNvSpPr>
            <a:spLocks noGrp="1"/>
          </p:cNvSpPr>
          <p:nvPr>
            <p:ph type="ftr" sz="quarter" idx="12"/>
          </p:nvPr>
        </p:nvSpPr>
        <p:spPr>
          <a:xfrm>
            <a:off x="1600200" y="6508750"/>
            <a:ext cx="3906838" cy="274638"/>
          </a:xfrm>
        </p:spPr>
        <p:txBody>
          <a:bodyPr vert="horz" rtlCol="0"/>
          <a:lstStyle>
            <a:lvl1pPr>
              <a:defRPr/>
            </a:lvl1pPr>
            <a:extLst/>
          </a:lstStyle>
          <a:p>
            <a:pPr>
              <a:defRPr/>
            </a:pP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Round Diagonal Corner Rectangle 6"/>
          <p:cNvSpPr/>
          <p:nvPr/>
        </p:nvSpPr>
        <p:spPr>
          <a:xfrm>
            <a:off x="164592" y="147085"/>
            <a:ext cx="8810846" cy="6565392"/>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3" name="Footer Placeholder 2"/>
          <p:cNvSpPr>
            <a:spLocks noGrp="1"/>
          </p:cNvSpPr>
          <p:nvPr>
            <p:ph type="ftr" sz="quarter" idx="3"/>
          </p:nvPr>
        </p:nvSpPr>
        <p:spPr>
          <a:xfrm>
            <a:off x="1295400" y="6400800"/>
            <a:ext cx="4211638" cy="274638"/>
          </a:xfrm>
          <a:prstGeom prst="rect">
            <a:avLst/>
          </a:prstGeom>
        </p:spPr>
        <p:txBody>
          <a:bodyPr/>
          <a:lstStyle>
            <a:lvl1pPr algn="r" eaLnBrk="1" latinLnBrk="0" hangingPunct="1">
              <a:defRPr kumimoji="0" sz="1300">
                <a:solidFill>
                  <a:schemeClr val="bg2">
                    <a:tint val="60000"/>
                    <a:satMod val="155000"/>
                  </a:schemeClr>
                </a:solidFill>
                <a:latin typeface="Arial" charset="0"/>
              </a:defRPr>
            </a:lvl1pPr>
            <a:extLst/>
          </a:lstStyle>
          <a:p>
            <a:pPr>
              <a:defRPr/>
            </a:pPr>
            <a:endParaRPr lang="en-US"/>
          </a:p>
        </p:txBody>
      </p:sp>
      <p:sp>
        <p:nvSpPr>
          <p:cNvPr id="14" name="Date Placeholder 13"/>
          <p:cNvSpPr>
            <a:spLocks noGrp="1"/>
          </p:cNvSpPr>
          <p:nvPr>
            <p:ph type="dt" sz="half" idx="2"/>
          </p:nvPr>
        </p:nvSpPr>
        <p:spPr>
          <a:xfrm>
            <a:off x="5562600" y="6400800"/>
            <a:ext cx="3001963" cy="274638"/>
          </a:xfrm>
          <a:prstGeom prst="rect">
            <a:avLst/>
          </a:prstGeom>
        </p:spPr>
        <p:txBody>
          <a:bodyPr/>
          <a:lstStyle>
            <a:lvl1pPr algn="l" eaLnBrk="1" latinLnBrk="0" hangingPunct="1">
              <a:defRPr kumimoji="0" sz="1300">
                <a:solidFill>
                  <a:schemeClr val="bg2">
                    <a:tint val="60000"/>
                    <a:satMod val="155000"/>
                  </a:schemeClr>
                </a:solidFill>
                <a:latin typeface="Arial" charset="0"/>
              </a:defRPr>
            </a:lvl1pPr>
            <a:extLst/>
          </a:lstStyle>
          <a:p>
            <a:pPr>
              <a:defRPr/>
            </a:pPr>
            <a:fld id="{2EC0430D-38D9-459F-93D9-C4357B0C3C9C}" type="datetime1">
              <a:rPr lang="en-US"/>
              <a:pPr>
                <a:defRPr/>
              </a:pPr>
              <a:t>4/8/2024</a:t>
            </a:fld>
            <a:endParaRPr lang="en-US"/>
          </a:p>
        </p:txBody>
      </p:sp>
      <p:sp>
        <p:nvSpPr>
          <p:cNvPr id="23" name="Slide Number Placeholder 22"/>
          <p:cNvSpPr>
            <a:spLocks noGrp="1"/>
          </p:cNvSpPr>
          <p:nvPr>
            <p:ph type="sldNum" sz="quarter" idx="4"/>
          </p:nvPr>
        </p:nvSpPr>
        <p:spPr>
          <a:xfrm>
            <a:off x="8639175" y="6515100"/>
            <a:ext cx="463550" cy="273050"/>
          </a:xfrm>
          <a:prstGeom prst="rect">
            <a:avLst/>
          </a:prstGeom>
        </p:spPr>
        <p:txBody>
          <a:bodyPr anchor="ctr"/>
          <a:lstStyle>
            <a:lvl1pPr algn="r" eaLnBrk="1" latinLnBrk="0" hangingPunct="1">
              <a:defRPr kumimoji="0" sz="1600">
                <a:solidFill>
                  <a:schemeClr val="tx2">
                    <a:shade val="90000"/>
                  </a:schemeClr>
                </a:solidFill>
                <a:effectLst/>
                <a:latin typeface="Arial" charset="0"/>
              </a:defRPr>
            </a:lvl1pPr>
            <a:extLst/>
          </a:lstStyle>
          <a:p>
            <a:pPr>
              <a:defRPr/>
            </a:pPr>
            <a:fld id="{5339932C-8764-40E8-8EFE-859F57948172}" type="slidenum">
              <a:rPr lang="en-US"/>
              <a:pPr>
                <a:defRPr/>
              </a:pPr>
              <a:t>‹#›</a:t>
            </a:fld>
            <a:endParaRPr lang="en-US" dirty="0"/>
          </a:p>
        </p:txBody>
      </p:sp>
      <p:sp>
        <p:nvSpPr>
          <p:cNvPr id="22" name="Title Placeholder 21"/>
          <p:cNvSpPr>
            <a:spLocks noGrp="1"/>
          </p:cNvSpPr>
          <p:nvPr>
            <p:ph type="title"/>
          </p:nvPr>
        </p:nvSpPr>
        <p:spPr>
          <a:xfrm>
            <a:off x="457200" y="254000"/>
            <a:ext cx="8229600" cy="1143000"/>
          </a:xfrm>
          <a:prstGeom prst="rect">
            <a:avLst/>
          </a:prstGeom>
        </p:spPr>
        <p:txBody>
          <a:bodyPr rIns="91440" anchor="b">
            <a:normAutofit/>
            <a:scene3d>
              <a:camera prst="orthographicFront"/>
              <a:lightRig rig="soft" dir="t">
                <a:rot lat="0" lon="0" rev="2400000"/>
              </a:lightRig>
            </a:scene3d>
            <a:sp3d>
              <a:bevelT w="19050" h="12700"/>
            </a:sp3d>
          </a:bodyPr>
          <a:lstStyle/>
          <a:p>
            <a:r>
              <a:rPr lang="en-US"/>
              <a:t>Click to edit Master title style</a:t>
            </a:r>
          </a:p>
        </p:txBody>
      </p:sp>
      <p:sp>
        <p:nvSpPr>
          <p:cNvPr id="1033" name="Text Placeholder 12"/>
          <p:cNvSpPr>
            <a:spLocks noGrp="1"/>
          </p:cNvSpPr>
          <p:nvPr>
            <p:ph type="body" idx="1"/>
          </p:nvPr>
        </p:nvSpPr>
        <p:spPr bwMode="auto">
          <a:xfrm>
            <a:off x="457200" y="1646238"/>
            <a:ext cx="8229600" cy="4525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dk1" tx1="lt1" bg2="dk2" tx2="lt2" accent1="accent1" accent2="accent2" accent3="accent3" accent4="accent4" accent5="accent5" accent6="accent6" hlink="hlink" folHlink="folHlink"/>
  <p:sldLayoutIdLst>
    <p:sldLayoutId id="2147483801" r:id="rId1"/>
    <p:sldLayoutId id="2147483802" r:id="rId2"/>
    <p:sldLayoutId id="2147483803" r:id="rId3"/>
    <p:sldLayoutId id="2147483804" r:id="rId4"/>
    <p:sldLayoutId id="2147483805" r:id="rId5"/>
    <p:sldLayoutId id="2147483806" r:id="rId6"/>
    <p:sldLayoutId id="2147483798" r:id="rId7"/>
    <p:sldLayoutId id="2147483807" r:id="rId8"/>
    <p:sldLayoutId id="2147483808" r:id="rId9"/>
    <p:sldLayoutId id="2147483799" r:id="rId10"/>
    <p:sldLayoutId id="2147483800" r:id="rId11"/>
  </p:sldLayoutIdLst>
  <p:hf hdr="0" ftr="0"/>
  <p:txStyles>
    <p:titleStyle>
      <a:lvl1pPr marL="53975" algn="r" rtl="0" eaLnBrk="0" fontAlgn="base" hangingPunct="0">
        <a:spcBef>
          <a:spcPct val="0"/>
        </a:spcBef>
        <a:spcAft>
          <a:spcPct val="0"/>
        </a:spcAft>
        <a:defRPr sz="4600" kern="1200">
          <a:solidFill>
            <a:srgbClr val="E7EACB"/>
          </a:solidFill>
          <a:effectLst>
            <a:outerShdw blurRad="38100" dist="25500" dir="5400000" algn="tl" rotWithShape="0">
              <a:srgbClr val="000000">
                <a:satMod val="180000"/>
                <a:alpha val="75000"/>
              </a:srgbClr>
            </a:outerShdw>
          </a:effectLst>
          <a:latin typeface="+mj-lt"/>
          <a:ea typeface="+mj-ea"/>
          <a:cs typeface="+mj-cs"/>
        </a:defRPr>
      </a:lvl1pPr>
      <a:lvl2pPr marL="53975" algn="r" rtl="0" eaLnBrk="0" fontAlgn="base" hangingPunct="0">
        <a:spcBef>
          <a:spcPct val="0"/>
        </a:spcBef>
        <a:spcAft>
          <a:spcPct val="0"/>
        </a:spcAft>
        <a:defRPr sz="4600">
          <a:solidFill>
            <a:srgbClr val="E7EACB"/>
          </a:solidFill>
          <a:latin typeface="Rockwell" pitchFamily="18" charset="0"/>
        </a:defRPr>
      </a:lvl2pPr>
      <a:lvl3pPr marL="53975" algn="r" rtl="0" eaLnBrk="0" fontAlgn="base" hangingPunct="0">
        <a:spcBef>
          <a:spcPct val="0"/>
        </a:spcBef>
        <a:spcAft>
          <a:spcPct val="0"/>
        </a:spcAft>
        <a:defRPr sz="4600">
          <a:solidFill>
            <a:srgbClr val="E7EACB"/>
          </a:solidFill>
          <a:latin typeface="Rockwell" pitchFamily="18" charset="0"/>
        </a:defRPr>
      </a:lvl3pPr>
      <a:lvl4pPr marL="53975" algn="r" rtl="0" eaLnBrk="0" fontAlgn="base" hangingPunct="0">
        <a:spcBef>
          <a:spcPct val="0"/>
        </a:spcBef>
        <a:spcAft>
          <a:spcPct val="0"/>
        </a:spcAft>
        <a:defRPr sz="4600">
          <a:solidFill>
            <a:srgbClr val="E7EACB"/>
          </a:solidFill>
          <a:latin typeface="Rockwell" pitchFamily="18" charset="0"/>
        </a:defRPr>
      </a:lvl4pPr>
      <a:lvl5pPr marL="53975" algn="r" rtl="0" eaLnBrk="0" fontAlgn="base" hangingPunct="0">
        <a:spcBef>
          <a:spcPct val="0"/>
        </a:spcBef>
        <a:spcAft>
          <a:spcPct val="0"/>
        </a:spcAft>
        <a:defRPr sz="4600">
          <a:solidFill>
            <a:srgbClr val="E7EACB"/>
          </a:solidFill>
          <a:latin typeface="Rockwell" pitchFamily="18" charset="0"/>
        </a:defRPr>
      </a:lvl5pPr>
      <a:lvl6pPr marL="511175" algn="r" rtl="0" fontAlgn="base">
        <a:spcBef>
          <a:spcPct val="0"/>
        </a:spcBef>
        <a:spcAft>
          <a:spcPct val="0"/>
        </a:spcAft>
        <a:defRPr sz="4600">
          <a:solidFill>
            <a:srgbClr val="E7EACB"/>
          </a:solidFill>
          <a:latin typeface="Rockwell" pitchFamily="18" charset="0"/>
        </a:defRPr>
      </a:lvl6pPr>
      <a:lvl7pPr marL="968375" algn="r" rtl="0" fontAlgn="base">
        <a:spcBef>
          <a:spcPct val="0"/>
        </a:spcBef>
        <a:spcAft>
          <a:spcPct val="0"/>
        </a:spcAft>
        <a:defRPr sz="4600">
          <a:solidFill>
            <a:srgbClr val="E7EACB"/>
          </a:solidFill>
          <a:latin typeface="Rockwell" pitchFamily="18" charset="0"/>
        </a:defRPr>
      </a:lvl7pPr>
      <a:lvl8pPr marL="1425575" algn="r" rtl="0" fontAlgn="base">
        <a:spcBef>
          <a:spcPct val="0"/>
        </a:spcBef>
        <a:spcAft>
          <a:spcPct val="0"/>
        </a:spcAft>
        <a:defRPr sz="4600">
          <a:solidFill>
            <a:srgbClr val="E7EACB"/>
          </a:solidFill>
          <a:latin typeface="Rockwell" pitchFamily="18" charset="0"/>
        </a:defRPr>
      </a:lvl8pPr>
      <a:lvl9pPr marL="1882775" algn="r" rtl="0" fontAlgn="base">
        <a:spcBef>
          <a:spcPct val="0"/>
        </a:spcBef>
        <a:spcAft>
          <a:spcPct val="0"/>
        </a:spcAft>
        <a:defRPr sz="4600">
          <a:solidFill>
            <a:srgbClr val="E7EACB"/>
          </a:solidFill>
          <a:latin typeface="Rockwell" pitchFamily="18" charset="0"/>
        </a:defRPr>
      </a:lvl9pPr>
      <a:extLst/>
    </p:titleStyle>
    <p:bodyStyle>
      <a:lvl1pPr marL="292100" indent="-292100" algn="l" rtl="0" eaLnBrk="0" fontAlgn="base" hangingPunct="0">
        <a:spcBef>
          <a:spcPct val="0"/>
        </a:spcBef>
        <a:spcAft>
          <a:spcPct val="0"/>
        </a:spcAft>
        <a:buClr>
          <a:schemeClr val="accent1"/>
        </a:buClr>
        <a:buSzPct val="70000"/>
        <a:buFont typeface="Wingdings 2" pitchFamily="18" charset="2"/>
        <a:buChar char=""/>
        <a:defRPr sz="3200" kern="1200">
          <a:solidFill>
            <a:schemeClr val="tx1"/>
          </a:solidFill>
          <a:latin typeface="+mn-lt"/>
          <a:ea typeface="+mn-ea"/>
          <a:cs typeface="+mn-cs"/>
        </a:defRPr>
      </a:lvl1pPr>
      <a:lvl2pPr marL="639763" indent="-228600" algn="l" rtl="0" eaLnBrk="0" fontAlgn="base" hangingPunct="0">
        <a:spcBef>
          <a:spcPts val="400"/>
        </a:spcBef>
        <a:spcAft>
          <a:spcPct val="0"/>
        </a:spcAft>
        <a:buClr>
          <a:schemeClr val="accent2"/>
        </a:buClr>
        <a:buSzPct val="90000"/>
        <a:buChar char="•"/>
        <a:defRPr sz="2600" kern="1200">
          <a:solidFill>
            <a:schemeClr val="tx1"/>
          </a:solidFill>
          <a:latin typeface="+mn-lt"/>
          <a:ea typeface="+mn-ea"/>
          <a:cs typeface="+mn-cs"/>
        </a:defRPr>
      </a:lvl2pPr>
      <a:lvl3pPr marL="822325" indent="-190500" algn="l" rtl="0" eaLnBrk="0" fontAlgn="base" hangingPunct="0">
        <a:spcBef>
          <a:spcPts val="400"/>
        </a:spcBef>
        <a:spcAft>
          <a:spcPct val="0"/>
        </a:spcAft>
        <a:buClr>
          <a:srgbClr val="A8CDD7"/>
        </a:buClr>
        <a:buSzPct val="100000"/>
        <a:buFont typeface="Wingdings 2" pitchFamily="18" charset="2"/>
        <a:buChar char=""/>
        <a:defRPr sz="2300" kern="1200">
          <a:solidFill>
            <a:schemeClr val="tx1"/>
          </a:solidFill>
          <a:latin typeface="+mn-lt"/>
          <a:ea typeface="+mn-ea"/>
          <a:cs typeface="+mn-cs"/>
        </a:defRPr>
      </a:lvl3pPr>
      <a:lvl4pPr marL="1004888" indent="-182563" algn="l" rtl="0" eaLnBrk="0" fontAlgn="base" hangingPunct="0">
        <a:spcBef>
          <a:spcPts val="400"/>
        </a:spcBef>
        <a:spcAft>
          <a:spcPct val="0"/>
        </a:spcAft>
        <a:buClr>
          <a:srgbClr val="A8CDD7"/>
        </a:buClr>
        <a:buSzPct val="100000"/>
        <a:buFont typeface="Wingdings 2" pitchFamily="18" charset="2"/>
        <a:buChar char=""/>
        <a:defRPr sz="2000" kern="1200">
          <a:solidFill>
            <a:schemeClr val="tx1"/>
          </a:solidFill>
          <a:latin typeface="+mn-lt"/>
          <a:ea typeface="+mn-ea"/>
          <a:cs typeface="+mn-cs"/>
        </a:defRPr>
      </a:lvl4pPr>
      <a:lvl5pPr marL="1187450" indent="-182563" algn="l" rtl="0" eaLnBrk="0" fontAlgn="base" hangingPunct="0">
        <a:spcBef>
          <a:spcPts val="400"/>
        </a:spcBef>
        <a:spcAft>
          <a:spcPct val="0"/>
        </a:spcAft>
        <a:buClr>
          <a:srgbClr val="A8CDD7"/>
        </a:buClr>
        <a:buSzPct val="100000"/>
        <a:buFont typeface="Wingdings 2" pitchFamily="18" charset="2"/>
        <a:buChar char=""/>
        <a:defRPr sz="1900" kern="1200">
          <a:solidFill>
            <a:schemeClr val="tx1"/>
          </a:solidFill>
          <a:latin typeface="+mn-lt"/>
          <a:ea typeface="+mn-ea"/>
          <a:cs typeface="+mn-cs"/>
        </a:defRPr>
      </a:lvl5pPr>
      <a:lvl6pPr marL="1371600" indent="-173736" algn="l" rtl="0" eaLnBrk="1" latinLnBrk="0" hangingPunct="1">
        <a:spcBef>
          <a:spcPts val="400"/>
        </a:spcBef>
        <a:buClr>
          <a:schemeClr val="accent4"/>
        </a:buClr>
        <a:buFont typeface="Wingdings 2"/>
        <a:buChar char=""/>
        <a:defRPr kumimoji="0" sz="1800" kern="1200" baseline="0">
          <a:solidFill>
            <a:schemeClr val="tx1"/>
          </a:solidFill>
          <a:latin typeface="+mn-lt"/>
          <a:ea typeface="+mn-ea"/>
          <a:cs typeface="+mn-cs"/>
        </a:defRPr>
      </a:lvl6pPr>
      <a:lvl7pPr marL="155448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7pPr>
      <a:lvl8pPr marL="173736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8pPr>
      <a:lvl9pPr marL="192024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www.wikipedia.com/" TargetMode="External"/><Relationship Id="rId2" Type="http://schemas.openxmlformats.org/officeDocument/2006/relationships/hyperlink" Target="http://www.google.com/"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logo1"/>
          <p:cNvPicPr>
            <a:picLocks noChangeAspect="1" noChangeArrowheads="1"/>
          </p:cNvPicPr>
          <p:nvPr/>
        </p:nvPicPr>
        <p:blipFill>
          <a:blip r:embed="rId3" cstate="print"/>
          <a:srcRect/>
          <a:stretch>
            <a:fillRect/>
          </a:stretch>
        </p:blipFill>
        <p:spPr bwMode="auto">
          <a:xfrm>
            <a:off x="0" y="0"/>
            <a:ext cx="1143000" cy="1143000"/>
          </a:xfrm>
          <a:prstGeom prst="rect">
            <a:avLst/>
          </a:prstGeom>
          <a:noFill/>
          <a:ln w="9525">
            <a:noFill/>
            <a:miter lim="800000"/>
            <a:headEnd/>
            <a:tailEnd/>
          </a:ln>
        </p:spPr>
      </p:pic>
      <p:pic>
        <p:nvPicPr>
          <p:cNvPr id="10243" name="Picture 3" descr="strip1"/>
          <p:cNvPicPr>
            <a:picLocks noChangeAspect="1" noChangeArrowheads="1"/>
          </p:cNvPicPr>
          <p:nvPr/>
        </p:nvPicPr>
        <p:blipFill>
          <a:blip r:embed="rId4" cstate="print"/>
          <a:srcRect/>
          <a:stretch>
            <a:fillRect/>
          </a:stretch>
        </p:blipFill>
        <p:spPr bwMode="auto">
          <a:xfrm>
            <a:off x="1066800" y="533400"/>
            <a:ext cx="7620000" cy="76200"/>
          </a:xfrm>
          <a:prstGeom prst="rect">
            <a:avLst/>
          </a:prstGeom>
          <a:noFill/>
          <a:ln w="9525">
            <a:noFill/>
            <a:miter lim="800000"/>
            <a:headEnd/>
            <a:tailEnd/>
          </a:ln>
        </p:spPr>
      </p:pic>
      <p:sp>
        <p:nvSpPr>
          <p:cNvPr id="10244" name="Rectangle 5"/>
          <p:cNvSpPr>
            <a:spLocks noChangeArrowheads="1"/>
          </p:cNvSpPr>
          <p:nvPr/>
        </p:nvSpPr>
        <p:spPr bwMode="auto">
          <a:xfrm>
            <a:off x="762000" y="381000"/>
            <a:ext cx="8686800" cy="1524000"/>
          </a:xfrm>
          <a:prstGeom prst="rect">
            <a:avLst/>
          </a:prstGeom>
          <a:noFill/>
          <a:ln w="9525">
            <a:noFill/>
            <a:miter lim="800000"/>
            <a:headEnd/>
            <a:tailEnd/>
          </a:ln>
        </p:spPr>
        <p:txBody>
          <a:bodyPr anchor="ctr"/>
          <a:lstStyle/>
          <a:p>
            <a:pPr algn="ctr" eaLnBrk="0" hangingPunct="0"/>
            <a:r>
              <a:rPr lang="en-US" sz="2000" dirty="0" err="1" smtClean="0">
                <a:latin typeface="Tahoma" pitchFamily="34" charset="0"/>
                <a:ea typeface="DejaVu Sans"/>
                <a:cs typeface="DejaVu Sans"/>
              </a:rPr>
              <a:t>Vidhyadeep</a:t>
            </a:r>
            <a:r>
              <a:rPr lang="en-US" sz="2000" dirty="0" smtClean="0">
                <a:latin typeface="Tahoma" pitchFamily="34" charset="0"/>
                <a:ea typeface="DejaVu Sans"/>
                <a:cs typeface="DejaVu Sans"/>
              </a:rPr>
              <a:t> </a:t>
            </a:r>
            <a:r>
              <a:rPr lang="en-US" sz="2000" dirty="0">
                <a:latin typeface="Tahoma" pitchFamily="34" charset="0"/>
                <a:ea typeface="DejaVu Sans"/>
                <a:cs typeface="DejaVu Sans"/>
              </a:rPr>
              <a:t>I</a:t>
            </a:r>
            <a:r>
              <a:rPr lang="en-US" sz="2000" dirty="0" smtClean="0">
                <a:latin typeface="Tahoma" pitchFamily="34" charset="0"/>
                <a:ea typeface="DejaVu Sans"/>
                <a:cs typeface="DejaVu Sans"/>
              </a:rPr>
              <a:t>nstitute </a:t>
            </a:r>
            <a:r>
              <a:rPr lang="en-US" sz="2000" dirty="0">
                <a:latin typeface="Tahoma" pitchFamily="34" charset="0"/>
                <a:ea typeface="DejaVu Sans"/>
                <a:cs typeface="DejaVu Sans"/>
              </a:rPr>
              <a:t>O</a:t>
            </a:r>
            <a:r>
              <a:rPr lang="en-US" sz="2000" dirty="0" smtClean="0">
                <a:latin typeface="Tahoma" pitchFamily="34" charset="0"/>
                <a:ea typeface="DejaVu Sans"/>
                <a:cs typeface="DejaVu Sans"/>
              </a:rPr>
              <a:t>f </a:t>
            </a:r>
            <a:r>
              <a:rPr lang="en-US" sz="2000" dirty="0">
                <a:latin typeface="Tahoma" pitchFamily="34" charset="0"/>
                <a:ea typeface="DejaVu Sans"/>
                <a:cs typeface="DejaVu Sans"/>
              </a:rPr>
              <a:t>C</a:t>
            </a:r>
            <a:r>
              <a:rPr lang="en-US" sz="2000" dirty="0" smtClean="0">
                <a:latin typeface="Tahoma" pitchFamily="34" charset="0"/>
                <a:ea typeface="DejaVu Sans"/>
                <a:cs typeface="DejaVu Sans"/>
              </a:rPr>
              <a:t>omputer </a:t>
            </a:r>
            <a:r>
              <a:rPr lang="en-US" sz="2000" dirty="0">
                <a:latin typeface="Tahoma" pitchFamily="34" charset="0"/>
                <a:ea typeface="DejaVu Sans"/>
                <a:cs typeface="DejaVu Sans"/>
              </a:rPr>
              <a:t>A</a:t>
            </a:r>
            <a:r>
              <a:rPr lang="en-US" sz="2000" dirty="0" smtClean="0">
                <a:latin typeface="Tahoma" pitchFamily="34" charset="0"/>
                <a:ea typeface="DejaVu Sans"/>
                <a:cs typeface="DejaVu Sans"/>
              </a:rPr>
              <a:t>nd </a:t>
            </a:r>
            <a:r>
              <a:rPr lang="en-US" sz="2000" dirty="0">
                <a:latin typeface="Tahoma" pitchFamily="34" charset="0"/>
                <a:ea typeface="DejaVu Sans"/>
                <a:cs typeface="DejaVu Sans"/>
              </a:rPr>
              <a:t>I</a:t>
            </a:r>
            <a:r>
              <a:rPr lang="en-US" sz="2000" dirty="0" smtClean="0">
                <a:latin typeface="Tahoma" pitchFamily="34" charset="0"/>
                <a:ea typeface="DejaVu Sans"/>
                <a:cs typeface="DejaVu Sans"/>
              </a:rPr>
              <a:t>nformation Technology</a:t>
            </a:r>
            <a:endParaRPr lang="en-US" sz="2000" dirty="0">
              <a:latin typeface="Tahoma" pitchFamily="34" charset="0"/>
              <a:ea typeface="DejaVu Sans"/>
              <a:cs typeface="DejaVu Sans"/>
            </a:endParaRPr>
          </a:p>
        </p:txBody>
      </p:sp>
      <p:sp>
        <p:nvSpPr>
          <p:cNvPr id="10245" name="Text Box 9"/>
          <p:cNvSpPr txBox="1">
            <a:spLocks noChangeArrowheads="1"/>
          </p:cNvSpPr>
          <p:nvPr/>
        </p:nvSpPr>
        <p:spPr bwMode="auto">
          <a:xfrm>
            <a:off x="228600" y="5181600"/>
            <a:ext cx="8915400" cy="369332"/>
          </a:xfrm>
          <a:prstGeom prst="rect">
            <a:avLst/>
          </a:prstGeom>
          <a:noFill/>
          <a:ln w="9525">
            <a:noFill/>
            <a:miter lim="800000"/>
            <a:headEnd/>
            <a:tailEnd/>
          </a:ln>
        </p:spPr>
        <p:txBody>
          <a:bodyPr>
            <a:spAutoFit/>
          </a:bodyPr>
          <a:lstStyle/>
          <a:p>
            <a:pPr eaLnBrk="0" hangingPunct="0">
              <a:spcBef>
                <a:spcPct val="50000"/>
              </a:spcBef>
            </a:pPr>
            <a:r>
              <a:rPr lang="en-US" b="1" dirty="0">
                <a:ea typeface="DejaVu Sans"/>
                <a:cs typeface="DejaVu Sans"/>
              </a:rPr>
              <a:t>				</a:t>
            </a:r>
            <a:r>
              <a:rPr lang="en-US" b="1" dirty="0" smtClean="0">
                <a:ea typeface="DejaVu Sans"/>
                <a:cs typeface="DejaVu Sans"/>
              </a:rPr>
              <a:t>		-</a:t>
            </a:r>
            <a:endParaRPr lang="en-US" b="1" dirty="0">
              <a:ea typeface="DejaVu Sans"/>
              <a:cs typeface="DejaVu Sans"/>
            </a:endParaRPr>
          </a:p>
        </p:txBody>
      </p:sp>
      <p:sp>
        <p:nvSpPr>
          <p:cNvPr id="10246" name="Rectangle 8"/>
          <p:cNvSpPr>
            <a:spLocks noChangeArrowheads="1"/>
          </p:cNvSpPr>
          <p:nvPr/>
        </p:nvSpPr>
        <p:spPr bwMode="auto">
          <a:xfrm>
            <a:off x="228600" y="2442686"/>
            <a:ext cx="4724400" cy="1754188"/>
          </a:xfrm>
          <a:prstGeom prst="rect">
            <a:avLst/>
          </a:prstGeom>
          <a:noFill/>
          <a:ln w="9525">
            <a:noFill/>
            <a:miter lim="800000"/>
            <a:headEnd/>
            <a:tailEnd/>
          </a:ln>
        </p:spPr>
        <p:txBody>
          <a:bodyPr wrap="square">
            <a:spAutoFit/>
          </a:bodyPr>
          <a:lstStyle/>
          <a:p>
            <a:pPr algn="ctr" eaLnBrk="0" hangingPunct="0"/>
            <a:r>
              <a:rPr lang="en-US" sz="3600" b="1" dirty="0">
                <a:ea typeface="DejaVu Sans"/>
                <a:cs typeface="DejaVu Sans"/>
              </a:rPr>
              <a:t>Seminar </a:t>
            </a:r>
          </a:p>
          <a:p>
            <a:pPr algn="ctr" eaLnBrk="0" hangingPunct="0"/>
            <a:r>
              <a:rPr lang="en-US" sz="3600" b="1" dirty="0">
                <a:ea typeface="DejaVu Sans"/>
                <a:cs typeface="DejaVu Sans"/>
              </a:rPr>
              <a:t>On </a:t>
            </a:r>
          </a:p>
          <a:p>
            <a:pPr algn="ctr" eaLnBrk="0" hangingPunct="0"/>
            <a:r>
              <a:rPr lang="en-US" sz="3600" b="1" dirty="0"/>
              <a:t>Face Recognition </a:t>
            </a:r>
            <a:endParaRPr lang="en-US" sz="3600" b="1" dirty="0">
              <a:ea typeface="DejaVu Sans"/>
              <a:cs typeface="DejaVu Sans"/>
            </a:endParaRPr>
          </a:p>
        </p:txBody>
      </p:sp>
      <p:pic>
        <p:nvPicPr>
          <p:cNvPr id="5" name="Picture 4">
            <a:extLst>
              <a:ext uri="{FF2B5EF4-FFF2-40B4-BE49-F238E27FC236}">
                <a16:creationId xmlns:a16="http://schemas.microsoft.com/office/drawing/2014/main" id="{3317177E-8D26-43F2-B459-A5167E724C6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05400" y="1710628"/>
            <a:ext cx="3439160" cy="3439160"/>
          </a:xfrm>
          <a:prstGeom prst="rect">
            <a:avLst/>
          </a:prstGeom>
        </p:spPr>
      </p:pic>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7467600" cy="1066800"/>
          </a:xfrm>
        </p:spPr>
        <p:txBody>
          <a:bodyPr/>
          <a:lstStyle/>
          <a:p>
            <a:pPr marL="54864" eaLnBrk="1" fontAlgn="auto" hangingPunct="1">
              <a:spcAft>
                <a:spcPts val="0"/>
              </a:spcAft>
              <a:defRPr/>
            </a:pPr>
            <a:r>
              <a:rPr lang="en-US" b="1" dirty="0">
                <a:solidFill>
                  <a:schemeClr val="tx2">
                    <a:tint val="100000"/>
                    <a:shade val="90000"/>
                    <a:satMod val="250000"/>
                    <a:alpha val="100000"/>
                  </a:schemeClr>
                </a:solidFill>
              </a:rPr>
              <a:t>Weaknesses</a:t>
            </a:r>
          </a:p>
        </p:txBody>
      </p:sp>
      <p:sp>
        <p:nvSpPr>
          <p:cNvPr id="3" name="Content Placeholder 2"/>
          <p:cNvSpPr>
            <a:spLocks noGrp="1"/>
          </p:cNvSpPr>
          <p:nvPr>
            <p:ph idx="1"/>
          </p:nvPr>
        </p:nvSpPr>
        <p:spPr>
          <a:xfrm>
            <a:off x="685800" y="1676400"/>
            <a:ext cx="7391400" cy="4572000"/>
          </a:xfrm>
        </p:spPr>
        <p:txBody>
          <a:bodyPr/>
          <a:lstStyle/>
          <a:p>
            <a:pPr algn="just" eaLnBrk="1" hangingPunct="1">
              <a:buFont typeface="Wingdings" pitchFamily="2" charset="2"/>
              <a:buChar char="§"/>
            </a:pPr>
            <a:r>
              <a:rPr lang="en-IN" dirty="0">
                <a:latin typeface="Calibri" panose="020F0502020204030204" pitchFamily="34" charset="0"/>
                <a:ea typeface="Calibri" panose="020F0502020204030204" pitchFamily="34" charset="0"/>
                <a:cs typeface="Calibri" panose="020F0502020204030204" pitchFamily="34" charset="0"/>
              </a:rPr>
              <a:t>Changes in acquisition environment reduce matching accuracy.</a:t>
            </a:r>
          </a:p>
          <a:p>
            <a:pPr algn="just" eaLnBrk="1" hangingPunct="1">
              <a:buFont typeface="Wingdings" pitchFamily="2" charset="2"/>
              <a:buChar char="§"/>
            </a:pPr>
            <a:r>
              <a:rPr lang="en-IN" dirty="0">
                <a:latin typeface="Calibri" panose="020F0502020204030204" pitchFamily="34" charset="0"/>
                <a:ea typeface="Calibri" panose="020F0502020204030204" pitchFamily="34" charset="0"/>
                <a:cs typeface="Calibri" panose="020F0502020204030204" pitchFamily="34" charset="0"/>
              </a:rPr>
              <a:t> Changes in physiological characteristics reduce matching accuracy.</a:t>
            </a:r>
          </a:p>
          <a:p>
            <a:pPr algn="just" eaLnBrk="1" hangingPunct="1">
              <a:buFont typeface="Wingdings" pitchFamily="2" charset="2"/>
              <a:buChar char="§"/>
            </a:pPr>
            <a:r>
              <a:rPr lang="en-IN" dirty="0">
                <a:latin typeface="Calibri" panose="020F0502020204030204" pitchFamily="34" charset="0"/>
                <a:ea typeface="Calibri" panose="020F0502020204030204" pitchFamily="34" charset="0"/>
                <a:cs typeface="Calibri" panose="020F0502020204030204" pitchFamily="34" charset="0"/>
              </a:rPr>
              <a:t> It has the potential for privacy abuse due to </a:t>
            </a:r>
            <a:r>
              <a:rPr lang="en-IN" dirty="0" err="1">
                <a:latin typeface="Calibri" panose="020F0502020204030204" pitchFamily="34" charset="0"/>
                <a:ea typeface="Calibri" panose="020F0502020204030204" pitchFamily="34" charset="0"/>
                <a:cs typeface="Calibri" panose="020F0502020204030204" pitchFamily="34" charset="0"/>
              </a:rPr>
              <a:t>noncooperative</a:t>
            </a:r>
            <a:r>
              <a:rPr lang="en-IN" dirty="0">
                <a:latin typeface="Calibri" panose="020F0502020204030204" pitchFamily="34" charset="0"/>
                <a:ea typeface="Calibri" panose="020F0502020204030204" pitchFamily="34" charset="0"/>
                <a:cs typeface="Calibri" panose="020F0502020204030204" pitchFamily="34" charset="0"/>
              </a:rPr>
              <a:t> </a:t>
            </a:r>
            <a:r>
              <a:rPr lang="en-IN" dirty="0" err="1">
                <a:latin typeface="Calibri" panose="020F0502020204030204" pitchFamily="34" charset="0"/>
                <a:ea typeface="Calibri" panose="020F0502020204030204" pitchFamily="34" charset="0"/>
                <a:cs typeface="Calibri" panose="020F0502020204030204" pitchFamily="34" charset="0"/>
              </a:rPr>
              <a:t>enrollment</a:t>
            </a:r>
            <a:r>
              <a:rPr lang="en-IN" dirty="0">
                <a:latin typeface="Calibri" panose="020F0502020204030204" pitchFamily="34" charset="0"/>
                <a:ea typeface="Calibri" panose="020F0502020204030204" pitchFamily="34" charset="0"/>
                <a:cs typeface="Calibri" panose="020F0502020204030204" pitchFamily="34" charset="0"/>
              </a:rPr>
              <a:t> and identification capabilities.</a:t>
            </a:r>
            <a:endParaRPr lang="en-US" dirty="0">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par>
                                <p:cTn id="8" presetID="56" presetClass="entr" presetSubtype="0" fill="hold" grpId="0" nodeType="withEffect">
                                  <p:stCondLst>
                                    <p:cond delay="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 by="(-#ppt_w*2)" calcmode="lin" valueType="num">
                                      <p:cBhvr rctx="PPT">
                                        <p:cTn id="10" dur="250" autoRev="1" fill="hold">
                                          <p:stCondLst>
                                            <p:cond delay="0"/>
                                          </p:stCondLst>
                                        </p:cTn>
                                        <p:tgtEl>
                                          <p:spTgt spid="3">
                                            <p:txEl>
                                              <p:pRg st="0" end="0"/>
                                            </p:txEl>
                                          </p:spTgt>
                                        </p:tgtEl>
                                        <p:attrNameLst>
                                          <p:attrName>ppt_w</p:attrName>
                                        </p:attrNameLst>
                                      </p:cBhvr>
                                    </p:anim>
                                    <p:anim by="(#ppt_w*0.50)" calcmode="lin" valueType="num">
                                      <p:cBhvr>
                                        <p:cTn id="11" dur="250" decel="50000" autoRev="1" fill="hold">
                                          <p:stCondLst>
                                            <p:cond delay="0"/>
                                          </p:stCondLst>
                                        </p:cTn>
                                        <p:tgtEl>
                                          <p:spTgt spid="3">
                                            <p:txEl>
                                              <p:pRg st="0" end="0"/>
                                            </p:txEl>
                                          </p:spTgt>
                                        </p:tgtEl>
                                        <p:attrNameLst>
                                          <p:attrName>ppt_x</p:attrName>
                                        </p:attrNameLst>
                                      </p:cBhvr>
                                    </p:anim>
                                    <p:anim from="(-#ppt_h/2)" to="(#ppt_y)" calcmode="lin" valueType="num">
                                      <p:cBhvr>
                                        <p:cTn id="12" dur="500" fill="hold">
                                          <p:stCondLst>
                                            <p:cond delay="0"/>
                                          </p:stCondLst>
                                        </p:cTn>
                                        <p:tgtEl>
                                          <p:spTgt spid="3">
                                            <p:txEl>
                                              <p:pRg st="0" end="0"/>
                                            </p:txEl>
                                          </p:spTgt>
                                        </p:tgtEl>
                                        <p:attrNameLst>
                                          <p:attrName>ppt_y</p:attrName>
                                        </p:attrNameLst>
                                      </p:cBhvr>
                                    </p:anim>
                                    <p:animRot by="21600000">
                                      <p:cBhvr>
                                        <p:cTn id="13" dur="500" fill="hold">
                                          <p:stCondLst>
                                            <p:cond delay="0"/>
                                          </p:stCondLst>
                                        </p:cTn>
                                        <p:tgtEl>
                                          <p:spTgt spid="3">
                                            <p:txEl>
                                              <p:pRg st="0" end="0"/>
                                            </p:txEl>
                                          </p:spTgt>
                                        </p:tgtEl>
                                        <p:attrNameLst>
                                          <p:attrName>r</p:attrName>
                                        </p:attrNameLst>
                                      </p:cBhvr>
                                    </p:animRot>
                                  </p:childTnLst>
                                </p:cTn>
                              </p:par>
                              <p:par>
                                <p:cTn id="14" presetID="56" presetClass="entr" presetSubtype="0" fill="hold" grpId="0" nodeType="withEffect">
                                  <p:stCondLst>
                                    <p:cond delay="0"/>
                                  </p:stCondLst>
                                  <p:iterate type="lt">
                                    <p:tmPct val="10000"/>
                                  </p:iterate>
                                  <p:childTnLst>
                                    <p:set>
                                      <p:cBhvr>
                                        <p:cTn id="15" dur="1" fill="hold">
                                          <p:stCondLst>
                                            <p:cond delay="0"/>
                                          </p:stCondLst>
                                        </p:cTn>
                                        <p:tgtEl>
                                          <p:spTgt spid="3">
                                            <p:txEl>
                                              <p:pRg st="1" end="1"/>
                                            </p:txEl>
                                          </p:spTgt>
                                        </p:tgtEl>
                                        <p:attrNameLst>
                                          <p:attrName>style.visibility</p:attrName>
                                        </p:attrNameLst>
                                      </p:cBhvr>
                                      <p:to>
                                        <p:strVal val="visible"/>
                                      </p:to>
                                    </p:set>
                                    <p:anim by="(-#ppt_w*2)" calcmode="lin" valueType="num">
                                      <p:cBhvr rctx="PPT">
                                        <p:cTn id="16" dur="250" autoRev="1" fill="hold">
                                          <p:stCondLst>
                                            <p:cond delay="0"/>
                                          </p:stCondLst>
                                        </p:cTn>
                                        <p:tgtEl>
                                          <p:spTgt spid="3">
                                            <p:txEl>
                                              <p:pRg st="1" end="1"/>
                                            </p:txEl>
                                          </p:spTgt>
                                        </p:tgtEl>
                                        <p:attrNameLst>
                                          <p:attrName>ppt_w</p:attrName>
                                        </p:attrNameLst>
                                      </p:cBhvr>
                                    </p:anim>
                                    <p:anim by="(#ppt_w*0.50)" calcmode="lin" valueType="num">
                                      <p:cBhvr>
                                        <p:cTn id="17" dur="250" decel="50000" autoRev="1" fill="hold">
                                          <p:stCondLst>
                                            <p:cond delay="0"/>
                                          </p:stCondLst>
                                        </p:cTn>
                                        <p:tgtEl>
                                          <p:spTgt spid="3">
                                            <p:txEl>
                                              <p:pRg st="1" end="1"/>
                                            </p:txEl>
                                          </p:spTgt>
                                        </p:tgtEl>
                                        <p:attrNameLst>
                                          <p:attrName>ppt_x</p:attrName>
                                        </p:attrNameLst>
                                      </p:cBhvr>
                                    </p:anim>
                                    <p:anim from="(-#ppt_h/2)" to="(#ppt_y)" calcmode="lin" valueType="num">
                                      <p:cBhvr>
                                        <p:cTn id="18" dur="500" fill="hold">
                                          <p:stCondLst>
                                            <p:cond delay="0"/>
                                          </p:stCondLst>
                                        </p:cTn>
                                        <p:tgtEl>
                                          <p:spTgt spid="3">
                                            <p:txEl>
                                              <p:pRg st="1" end="1"/>
                                            </p:txEl>
                                          </p:spTgt>
                                        </p:tgtEl>
                                        <p:attrNameLst>
                                          <p:attrName>ppt_y</p:attrName>
                                        </p:attrNameLst>
                                      </p:cBhvr>
                                    </p:anim>
                                    <p:animRot by="21600000">
                                      <p:cBhvr>
                                        <p:cTn id="19" dur="500" fill="hold">
                                          <p:stCondLst>
                                            <p:cond delay="0"/>
                                          </p:stCondLst>
                                        </p:cTn>
                                        <p:tgtEl>
                                          <p:spTgt spid="3">
                                            <p:txEl>
                                              <p:pRg st="1" end="1"/>
                                            </p:txEl>
                                          </p:spTgt>
                                        </p:tgtEl>
                                        <p:attrNameLst>
                                          <p:attrName>r</p:attrName>
                                        </p:attrNameLst>
                                      </p:cBhvr>
                                    </p:animRot>
                                  </p:childTnLst>
                                </p:cTn>
                              </p:par>
                              <p:par>
                                <p:cTn id="20" presetID="56" presetClass="entr" presetSubtype="0" fill="hold" grpId="0" nodeType="withEffect">
                                  <p:stCondLst>
                                    <p:cond delay="0"/>
                                  </p:stCondLst>
                                  <p:iterate type="lt">
                                    <p:tmPct val="10000"/>
                                  </p:iterate>
                                  <p:childTnLst>
                                    <p:set>
                                      <p:cBhvr>
                                        <p:cTn id="21" dur="1" fill="hold">
                                          <p:stCondLst>
                                            <p:cond delay="0"/>
                                          </p:stCondLst>
                                        </p:cTn>
                                        <p:tgtEl>
                                          <p:spTgt spid="3">
                                            <p:txEl>
                                              <p:pRg st="2" end="2"/>
                                            </p:txEl>
                                          </p:spTgt>
                                        </p:tgtEl>
                                        <p:attrNameLst>
                                          <p:attrName>style.visibility</p:attrName>
                                        </p:attrNameLst>
                                      </p:cBhvr>
                                      <p:to>
                                        <p:strVal val="visible"/>
                                      </p:to>
                                    </p:set>
                                    <p:anim by="(-#ppt_w*2)" calcmode="lin" valueType="num">
                                      <p:cBhvr rctx="PPT">
                                        <p:cTn id="22" dur="250" autoRev="1" fill="hold">
                                          <p:stCondLst>
                                            <p:cond delay="0"/>
                                          </p:stCondLst>
                                        </p:cTn>
                                        <p:tgtEl>
                                          <p:spTgt spid="3">
                                            <p:txEl>
                                              <p:pRg st="2" end="2"/>
                                            </p:txEl>
                                          </p:spTgt>
                                        </p:tgtEl>
                                        <p:attrNameLst>
                                          <p:attrName>ppt_w</p:attrName>
                                        </p:attrNameLst>
                                      </p:cBhvr>
                                    </p:anim>
                                    <p:anim by="(#ppt_w*0.50)" calcmode="lin" valueType="num">
                                      <p:cBhvr>
                                        <p:cTn id="23" dur="250" decel="50000" autoRev="1" fill="hold">
                                          <p:stCondLst>
                                            <p:cond delay="0"/>
                                          </p:stCondLst>
                                        </p:cTn>
                                        <p:tgtEl>
                                          <p:spTgt spid="3">
                                            <p:txEl>
                                              <p:pRg st="2" end="2"/>
                                            </p:txEl>
                                          </p:spTgt>
                                        </p:tgtEl>
                                        <p:attrNameLst>
                                          <p:attrName>ppt_x</p:attrName>
                                        </p:attrNameLst>
                                      </p:cBhvr>
                                    </p:anim>
                                    <p:anim from="(-#ppt_h/2)" to="(#ppt_y)" calcmode="lin" valueType="num">
                                      <p:cBhvr>
                                        <p:cTn id="24" dur="500" fill="hold">
                                          <p:stCondLst>
                                            <p:cond delay="0"/>
                                          </p:stCondLst>
                                        </p:cTn>
                                        <p:tgtEl>
                                          <p:spTgt spid="3">
                                            <p:txEl>
                                              <p:pRg st="2" end="2"/>
                                            </p:txEl>
                                          </p:spTgt>
                                        </p:tgtEl>
                                        <p:attrNameLst>
                                          <p:attrName>ppt_y</p:attrName>
                                        </p:attrNameLst>
                                      </p:cBhvr>
                                    </p:anim>
                                    <p:animRot by="21600000">
                                      <p:cBhvr>
                                        <p:cTn id="25" dur="500" fill="hold">
                                          <p:stCondLst>
                                            <p:cond delay="0"/>
                                          </p:stCondLst>
                                        </p:cTn>
                                        <p:tgtEl>
                                          <p:spTgt spid="3">
                                            <p:txEl>
                                              <p:pRg st="2" end="2"/>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Types </a:t>
            </a:r>
            <a:endParaRPr lang="en-IN" dirty="0"/>
          </a:p>
        </p:txBody>
      </p:sp>
      <p:sp>
        <p:nvSpPr>
          <p:cNvPr id="3" name="Content Placeholder 2"/>
          <p:cNvSpPr>
            <a:spLocks noGrp="1"/>
          </p:cNvSpPr>
          <p:nvPr>
            <p:ph idx="1"/>
          </p:nvPr>
        </p:nvSpPr>
        <p:spPr/>
        <p:txBody>
          <a:bodyPr/>
          <a:lstStyle/>
          <a:p>
            <a:pPr lvl="0"/>
            <a:r>
              <a:rPr lang="en-IN" dirty="0">
                <a:latin typeface="Calibri" panose="020F0502020204030204" pitchFamily="34" charset="0"/>
                <a:ea typeface="Calibri" panose="020F0502020204030204" pitchFamily="34" charset="0"/>
                <a:cs typeface="Calibri" panose="020F0502020204030204" pitchFamily="34" charset="0"/>
              </a:rPr>
              <a:t>Geometric-Based Face Recognition:</a:t>
            </a:r>
          </a:p>
          <a:p>
            <a:pPr lvl="0"/>
            <a:r>
              <a:rPr lang="en-IN" dirty="0">
                <a:latin typeface="Calibri" panose="020F0502020204030204" pitchFamily="34" charset="0"/>
                <a:ea typeface="Calibri" panose="020F0502020204030204" pitchFamily="34" charset="0"/>
                <a:cs typeface="Calibri" panose="020F0502020204030204" pitchFamily="34" charset="0"/>
              </a:rPr>
              <a:t> Appearance-Based Face Recognition:</a:t>
            </a:r>
          </a:p>
          <a:p>
            <a:pPr lvl="0"/>
            <a:r>
              <a:rPr lang="en-IN" dirty="0">
                <a:latin typeface="Calibri" panose="020F0502020204030204" pitchFamily="34" charset="0"/>
                <a:ea typeface="Calibri" panose="020F0502020204030204" pitchFamily="34" charset="0"/>
                <a:cs typeface="Calibri" panose="020F0502020204030204" pitchFamily="34" charset="0"/>
              </a:rPr>
              <a:t>2D Face Recognition:</a:t>
            </a:r>
          </a:p>
          <a:p>
            <a:pPr lvl="0"/>
            <a:r>
              <a:rPr lang="en-IN" dirty="0">
                <a:latin typeface="Calibri" panose="020F0502020204030204" pitchFamily="34" charset="0"/>
                <a:ea typeface="Calibri" panose="020F0502020204030204" pitchFamily="34" charset="0"/>
                <a:cs typeface="Calibri" panose="020F0502020204030204" pitchFamily="34" charset="0"/>
              </a:rPr>
              <a:t>3D Face Recognition:</a:t>
            </a:r>
          </a:p>
          <a:p>
            <a:pPr lvl="0"/>
            <a:r>
              <a:rPr lang="en-IN" dirty="0">
                <a:latin typeface="Calibri" panose="020F0502020204030204" pitchFamily="34" charset="0"/>
                <a:ea typeface="Calibri" panose="020F0502020204030204" pitchFamily="34" charset="0"/>
                <a:cs typeface="Calibri" panose="020F0502020204030204" pitchFamily="34" charset="0"/>
              </a:rPr>
              <a:t>Feature-Based Face Recognition:</a:t>
            </a:r>
          </a:p>
          <a:p>
            <a:pPr lvl="0"/>
            <a:r>
              <a:rPr lang="en-IN" dirty="0">
                <a:latin typeface="Calibri" panose="020F0502020204030204" pitchFamily="34" charset="0"/>
                <a:ea typeface="Calibri" panose="020F0502020204030204" pitchFamily="34" charset="0"/>
                <a:cs typeface="Calibri" panose="020F0502020204030204" pitchFamily="34" charset="0"/>
              </a:rPr>
              <a:t>Template-Based Face Recognition:</a:t>
            </a:r>
          </a:p>
          <a:p>
            <a:pPr lvl="0"/>
            <a:r>
              <a:rPr lang="en-IN" dirty="0">
                <a:latin typeface="Calibri" panose="020F0502020204030204" pitchFamily="34" charset="0"/>
                <a:ea typeface="Calibri" panose="020F0502020204030204" pitchFamily="34" charset="0"/>
                <a:cs typeface="Calibri" panose="020F0502020204030204" pitchFamily="34" charset="0"/>
              </a:rPr>
              <a:t>Real-time Face Recognition:</a:t>
            </a:r>
          </a:p>
          <a:p>
            <a:endParaRPr lang="en-IN" dirty="0"/>
          </a:p>
        </p:txBody>
      </p:sp>
      <p:sp>
        <p:nvSpPr>
          <p:cNvPr id="4" name="Date Placeholder 3"/>
          <p:cNvSpPr>
            <a:spLocks noGrp="1"/>
          </p:cNvSpPr>
          <p:nvPr>
            <p:ph type="dt" sz="half" idx="10"/>
          </p:nvPr>
        </p:nvSpPr>
        <p:spPr/>
        <p:txBody>
          <a:bodyPr/>
          <a:lstStyle/>
          <a:p>
            <a:pPr>
              <a:defRPr/>
            </a:pPr>
            <a:fld id="{6001231B-358F-4C84-91FD-95DDD9A2ACD0}" type="datetime1">
              <a:rPr lang="en-US" smtClean="0"/>
              <a:pPr>
                <a:defRPr/>
              </a:pPr>
              <a:t>4/8/2024</a:t>
            </a:fld>
            <a:endParaRPr lang="en-US"/>
          </a:p>
        </p:txBody>
      </p:sp>
      <p:sp>
        <p:nvSpPr>
          <p:cNvPr id="5" name="Slide Number Placeholder 4"/>
          <p:cNvSpPr>
            <a:spLocks noGrp="1"/>
          </p:cNvSpPr>
          <p:nvPr>
            <p:ph type="sldNum" sz="quarter" idx="12"/>
          </p:nvPr>
        </p:nvSpPr>
        <p:spPr/>
        <p:txBody>
          <a:bodyPr/>
          <a:lstStyle/>
          <a:p>
            <a:pPr>
              <a:defRPr/>
            </a:pPr>
            <a:fld id="{5009236D-9DB6-4434-BDEA-5D7C0C93980B}" type="slidenum">
              <a:rPr lang="en-US" smtClean="0"/>
              <a:pPr>
                <a:defRPr/>
              </a:pPr>
              <a:t>11</a:t>
            </a:fld>
            <a:endParaRPr lang="en-US" dirty="0"/>
          </a:p>
        </p:txBody>
      </p:sp>
    </p:spTree>
    <p:extLst>
      <p:ext uri="{BB962C8B-B14F-4D97-AF65-F5344CB8AC3E}">
        <p14:creationId xmlns:p14="http://schemas.microsoft.com/office/powerpoint/2010/main" val="27385701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863136"/>
          </a:xfrm>
        </p:spPr>
        <p:txBody>
          <a:bodyPr>
            <a:normAutofit fontScale="90000"/>
          </a:bodyPr>
          <a:lstStyle/>
          <a:p>
            <a:pPr marL="54864" eaLnBrk="1" fontAlgn="auto" hangingPunct="1">
              <a:spcAft>
                <a:spcPts val="0"/>
              </a:spcAft>
              <a:defRPr/>
            </a:pPr>
            <a:r>
              <a:rPr lang="en-US" b="1" dirty="0">
                <a:solidFill>
                  <a:schemeClr val="tx2">
                    <a:tint val="100000"/>
                    <a:shade val="90000"/>
                    <a:satMod val="250000"/>
                    <a:alpha val="100000"/>
                  </a:schemeClr>
                </a:solidFill>
              </a:rPr>
              <a:t/>
            </a:r>
            <a:br>
              <a:rPr lang="en-US" b="1" dirty="0">
                <a:solidFill>
                  <a:schemeClr val="tx2">
                    <a:tint val="100000"/>
                    <a:shade val="90000"/>
                    <a:satMod val="250000"/>
                    <a:alpha val="100000"/>
                  </a:schemeClr>
                </a:solidFill>
              </a:rPr>
            </a:br>
            <a:r>
              <a:rPr lang="en-US" b="1" dirty="0">
                <a:solidFill>
                  <a:schemeClr val="tx2">
                    <a:tint val="100000"/>
                    <a:shade val="90000"/>
                    <a:satMod val="250000"/>
                    <a:alpha val="100000"/>
                  </a:schemeClr>
                </a:solidFill>
              </a:rPr>
              <a:t/>
            </a:r>
            <a:br>
              <a:rPr lang="en-US" b="1" dirty="0">
                <a:solidFill>
                  <a:schemeClr val="tx2">
                    <a:tint val="100000"/>
                    <a:shade val="90000"/>
                    <a:satMod val="250000"/>
                    <a:alpha val="100000"/>
                  </a:schemeClr>
                </a:solidFill>
              </a:rPr>
            </a:br>
            <a:r>
              <a:rPr lang="en-US" b="1" dirty="0">
                <a:solidFill>
                  <a:schemeClr val="tx2">
                    <a:tint val="100000"/>
                    <a:shade val="90000"/>
                    <a:satMod val="250000"/>
                    <a:alpha val="100000"/>
                  </a:schemeClr>
                </a:solidFill>
              </a:rPr>
              <a:t/>
            </a:r>
            <a:br>
              <a:rPr lang="en-US" b="1" dirty="0">
                <a:solidFill>
                  <a:schemeClr val="tx2">
                    <a:tint val="100000"/>
                    <a:shade val="90000"/>
                    <a:satMod val="250000"/>
                    <a:alpha val="100000"/>
                  </a:schemeClr>
                </a:solidFill>
              </a:rPr>
            </a:br>
            <a:r>
              <a:rPr lang="en-US" b="1" dirty="0">
                <a:solidFill>
                  <a:schemeClr val="tx2">
                    <a:tint val="100000"/>
                    <a:shade val="90000"/>
                    <a:satMod val="250000"/>
                    <a:alpha val="100000"/>
                  </a:schemeClr>
                </a:solidFill>
              </a:rPr>
              <a:t>Advantages</a:t>
            </a:r>
            <a:r>
              <a:rPr lang="en-US" dirty="0">
                <a:solidFill>
                  <a:schemeClr val="tx2">
                    <a:tint val="100000"/>
                    <a:shade val="90000"/>
                    <a:satMod val="250000"/>
                    <a:alpha val="100000"/>
                  </a:schemeClr>
                </a:solidFill>
              </a:rPr>
              <a:t/>
            </a:r>
            <a:br>
              <a:rPr lang="en-US" dirty="0">
                <a:solidFill>
                  <a:schemeClr val="tx2">
                    <a:tint val="100000"/>
                    <a:shade val="90000"/>
                    <a:satMod val="250000"/>
                    <a:alpha val="100000"/>
                  </a:schemeClr>
                </a:solidFill>
              </a:rPr>
            </a:br>
            <a:endParaRPr lang="en-US" dirty="0">
              <a:solidFill>
                <a:schemeClr val="tx2">
                  <a:tint val="100000"/>
                  <a:shade val="90000"/>
                  <a:satMod val="250000"/>
                  <a:alpha val="100000"/>
                </a:schemeClr>
              </a:solidFill>
            </a:endParaRPr>
          </a:p>
        </p:txBody>
      </p:sp>
      <p:sp>
        <p:nvSpPr>
          <p:cNvPr id="35843" name="Content Placeholder 2"/>
          <p:cNvSpPr>
            <a:spLocks noGrp="1"/>
          </p:cNvSpPr>
          <p:nvPr>
            <p:ph idx="1"/>
          </p:nvPr>
        </p:nvSpPr>
        <p:spPr/>
        <p:txBody>
          <a:bodyPr/>
          <a:lstStyle/>
          <a:p>
            <a:pPr eaLnBrk="1" hangingPunct="1"/>
            <a:r>
              <a:rPr lang="en-US" dirty="0">
                <a:latin typeface="Calibri" panose="020F0502020204030204" pitchFamily="34" charset="0"/>
                <a:ea typeface="Calibri" panose="020F0502020204030204" pitchFamily="34" charset="0"/>
                <a:cs typeface="Calibri" panose="020F0502020204030204" pitchFamily="34" charset="0"/>
              </a:rPr>
              <a:t>Convenient, social acceptability</a:t>
            </a:r>
          </a:p>
          <a:p>
            <a:pPr eaLnBrk="1" hangingPunct="1"/>
            <a:r>
              <a:rPr lang="en-US" dirty="0">
                <a:latin typeface="Calibri" panose="020F0502020204030204" pitchFamily="34" charset="0"/>
                <a:ea typeface="Calibri" panose="020F0502020204030204" pitchFamily="34" charset="0"/>
                <a:cs typeface="Calibri" panose="020F0502020204030204" pitchFamily="34" charset="0"/>
              </a:rPr>
              <a:t>Easy to use</a:t>
            </a:r>
          </a:p>
          <a:p>
            <a:pPr eaLnBrk="1" hangingPunct="1"/>
            <a:r>
              <a:rPr lang="en-US" dirty="0">
                <a:latin typeface="Calibri" panose="020F0502020204030204" pitchFamily="34" charset="0"/>
                <a:ea typeface="Calibri" panose="020F0502020204030204" pitchFamily="34" charset="0"/>
                <a:cs typeface="Calibri" panose="020F0502020204030204" pitchFamily="34" charset="0"/>
              </a:rPr>
              <a:t>Inexpensive technique of  identification</a:t>
            </a:r>
          </a:p>
          <a:p>
            <a:pPr eaLnBrk="1" hangingPunct="1"/>
            <a:endParaRPr lang="en-US" dirty="0"/>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3536"/>
            <a:ext cx="8229600" cy="1143000"/>
          </a:xfrm>
        </p:spPr>
        <p:txBody>
          <a:bodyPr/>
          <a:lstStyle/>
          <a:p>
            <a:pPr marL="54864" eaLnBrk="1" fontAlgn="auto" hangingPunct="1">
              <a:spcAft>
                <a:spcPts val="0"/>
              </a:spcAft>
              <a:defRPr/>
            </a:pPr>
            <a:r>
              <a:rPr lang="en-US" b="1" dirty="0">
                <a:solidFill>
                  <a:schemeClr val="tx2">
                    <a:tint val="100000"/>
                    <a:shade val="90000"/>
                    <a:satMod val="250000"/>
                    <a:alpha val="100000"/>
                  </a:schemeClr>
                </a:solidFill>
              </a:rPr>
              <a:t>Disadvantage</a:t>
            </a:r>
            <a:endParaRPr lang="en-US" dirty="0">
              <a:solidFill>
                <a:schemeClr val="tx2">
                  <a:tint val="100000"/>
                  <a:shade val="90000"/>
                  <a:satMod val="250000"/>
                  <a:alpha val="100000"/>
                </a:schemeClr>
              </a:solidFill>
            </a:endParaRPr>
          </a:p>
        </p:txBody>
      </p:sp>
      <p:sp>
        <p:nvSpPr>
          <p:cNvPr id="36867" name="Content Placeholder 2"/>
          <p:cNvSpPr>
            <a:spLocks noGrp="1"/>
          </p:cNvSpPr>
          <p:nvPr>
            <p:ph idx="1"/>
          </p:nvPr>
        </p:nvSpPr>
        <p:spPr/>
        <p:txBody>
          <a:bodyPr/>
          <a:lstStyle/>
          <a:p>
            <a:pPr eaLnBrk="1" hangingPunct="1"/>
            <a:r>
              <a:rPr lang="en-US" dirty="0">
                <a:latin typeface="Calibri" panose="020F0502020204030204" pitchFamily="34" charset="0"/>
                <a:ea typeface="Calibri" panose="020F0502020204030204" pitchFamily="34" charset="0"/>
                <a:cs typeface="Calibri" panose="020F0502020204030204" pitchFamily="34" charset="0"/>
              </a:rPr>
              <a:t>Problem with false rejection when people change their hair style, grow or shave a beard or wear glasses.</a:t>
            </a:r>
          </a:p>
          <a:p>
            <a:pPr eaLnBrk="1" hangingPunct="1"/>
            <a:r>
              <a:rPr lang="en-US" dirty="0">
                <a:latin typeface="Calibri" panose="020F0502020204030204" pitchFamily="34" charset="0"/>
                <a:ea typeface="Calibri" panose="020F0502020204030204" pitchFamily="34" charset="0"/>
                <a:cs typeface="Calibri" panose="020F0502020204030204" pitchFamily="34" charset="0"/>
              </a:rPr>
              <a:t>Identical twins</a:t>
            </a:r>
          </a:p>
          <a:p>
            <a:pPr eaLnBrk="1" hangingPunct="1">
              <a:buFont typeface="Wingdings 2" pitchFamily="18" charset="2"/>
              <a:buNone/>
            </a:pPr>
            <a:endParaRPr lang="en-US" dirty="0"/>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457200" y="253536"/>
            <a:ext cx="8229600" cy="1143000"/>
          </a:xfrm>
        </p:spPr>
        <p:txBody>
          <a:bodyPr/>
          <a:lstStyle/>
          <a:p>
            <a:pPr marL="54864" eaLnBrk="1" fontAlgn="auto" hangingPunct="1">
              <a:spcAft>
                <a:spcPts val="0"/>
              </a:spcAft>
              <a:defRPr/>
            </a:pPr>
            <a:r>
              <a:rPr lang="en-US" b="1" dirty="0">
                <a:solidFill>
                  <a:schemeClr val="tx2">
                    <a:tint val="100000"/>
                    <a:shade val="90000"/>
                    <a:satMod val="250000"/>
                    <a:alpha val="100000"/>
                  </a:schemeClr>
                </a:solidFill>
              </a:rPr>
              <a:t>References</a:t>
            </a:r>
            <a:endParaRPr lang="en-IN" b="1" dirty="0">
              <a:solidFill>
                <a:schemeClr val="tx2">
                  <a:tint val="100000"/>
                  <a:shade val="90000"/>
                  <a:satMod val="250000"/>
                  <a:alpha val="100000"/>
                </a:schemeClr>
              </a:solidFill>
            </a:endParaRPr>
          </a:p>
        </p:txBody>
      </p:sp>
      <p:sp>
        <p:nvSpPr>
          <p:cNvPr id="38915" name="Content Placeholder 2"/>
          <p:cNvSpPr>
            <a:spLocks noGrp="1"/>
          </p:cNvSpPr>
          <p:nvPr>
            <p:ph idx="1"/>
          </p:nvPr>
        </p:nvSpPr>
        <p:spPr/>
        <p:txBody>
          <a:bodyPr/>
          <a:lstStyle/>
          <a:p>
            <a:pPr eaLnBrk="1" hangingPunct="1"/>
            <a:r>
              <a:rPr lang="en-US" dirty="0">
                <a:latin typeface="Times New Roman" pitchFamily="18" charset="0"/>
                <a:cs typeface="Times New Roman" pitchFamily="18" charset="0"/>
                <a:hlinkClick r:id="rId2">
                  <a:extLst>
                    <a:ext uri="{A12FA001-AC4F-418D-AE19-62706E023703}">
                      <ahyp:hlinkClr xmlns:ahyp="http://schemas.microsoft.com/office/drawing/2018/hyperlinkcolor" xmlns="" val="tx"/>
                    </a:ext>
                  </a:extLst>
                </a:hlinkClick>
              </a:rPr>
              <a:t>www.google.com</a:t>
            </a:r>
            <a:endParaRPr lang="en-US" dirty="0">
              <a:latin typeface="Times New Roman" pitchFamily="18" charset="0"/>
              <a:cs typeface="Times New Roman" pitchFamily="18" charset="0"/>
            </a:endParaRPr>
          </a:p>
          <a:p>
            <a:pPr eaLnBrk="1" hangingPunct="1"/>
            <a:r>
              <a:rPr lang="en-US" dirty="0">
                <a:latin typeface="Times New Roman" pitchFamily="18" charset="0"/>
                <a:cs typeface="Times New Roman" pitchFamily="18" charset="0"/>
                <a:hlinkClick r:id="rId3">
                  <a:extLst>
                    <a:ext uri="{A12FA001-AC4F-418D-AE19-62706E023703}">
                      <ahyp:hlinkClr xmlns:ahyp="http://schemas.microsoft.com/office/drawing/2018/hyperlinkcolor" xmlns="" val="tx"/>
                    </a:ext>
                  </a:extLst>
                </a:hlinkClick>
              </a:rPr>
              <a:t>www.wikipedia.com</a:t>
            </a:r>
            <a:endParaRPr lang="en-US" dirty="0">
              <a:latin typeface="Times New Roman" pitchFamily="18" charset="0"/>
              <a:cs typeface="Times New Roman" pitchFamily="18" charset="0"/>
            </a:endParaRPr>
          </a:p>
          <a:p>
            <a:pPr marL="0" indent="0" eaLnBrk="1" hangingPunct="1">
              <a:buNone/>
            </a:pPr>
            <a:endParaRPr lang="en-US" dirty="0">
              <a:latin typeface="Times New Roman" pitchFamily="18" charset="0"/>
              <a:cs typeface="Times New Roman" pitchFamily="18" charset="0"/>
            </a:endParaRPr>
          </a:p>
          <a:p>
            <a:pPr marL="0" indent="0" eaLnBrk="1" hangingPunct="1">
              <a:buNone/>
            </a:pPr>
            <a:endParaRPr lang="en-IN" dirty="0"/>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5"/>
          <p:cNvSpPr>
            <a:spLocks noGrp="1"/>
          </p:cNvSpPr>
          <p:nvPr>
            <p:ph type="title"/>
          </p:nvPr>
        </p:nvSpPr>
        <p:spPr>
          <a:xfrm>
            <a:off x="762000" y="2743200"/>
            <a:ext cx="7391400" cy="1143000"/>
          </a:xfrm>
        </p:spPr>
        <p:txBody>
          <a:bodyPr>
            <a:noAutofit/>
          </a:bodyPr>
          <a:lstStyle/>
          <a:p>
            <a:pPr marL="54864" eaLnBrk="1" fontAlgn="auto" hangingPunct="1">
              <a:spcAft>
                <a:spcPts val="0"/>
              </a:spcAft>
              <a:defRPr/>
            </a:pPr>
            <a:r>
              <a:rPr lang="en-US" sz="9600" dirty="0">
                <a:solidFill>
                  <a:schemeClr val="tx2">
                    <a:tint val="100000"/>
                    <a:shade val="90000"/>
                    <a:satMod val="250000"/>
                    <a:alpha val="100000"/>
                  </a:schemeClr>
                </a:solidFill>
              </a:rPr>
              <a:t>Thank You…</a:t>
            </a:r>
            <a:endParaRPr lang="en-IN" sz="9600" dirty="0">
              <a:solidFill>
                <a:schemeClr val="tx2">
                  <a:tint val="100000"/>
                  <a:shade val="90000"/>
                  <a:satMod val="250000"/>
                  <a:alpha val="100000"/>
                </a:schemeClr>
              </a:solidFill>
            </a:endParaRP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5"/>
          <p:cNvSpPr>
            <a:spLocks noGrp="1"/>
          </p:cNvSpPr>
          <p:nvPr>
            <p:ph type="title"/>
          </p:nvPr>
        </p:nvSpPr>
        <p:spPr>
          <a:xfrm>
            <a:off x="457200" y="253536"/>
            <a:ext cx="8229600" cy="1143000"/>
          </a:xfrm>
        </p:spPr>
        <p:txBody>
          <a:bodyPr/>
          <a:lstStyle/>
          <a:p>
            <a:pPr marL="54864" eaLnBrk="1" fontAlgn="auto" hangingPunct="1">
              <a:spcAft>
                <a:spcPts val="0"/>
              </a:spcAft>
              <a:defRPr/>
            </a:pPr>
            <a:r>
              <a:rPr lang="en-IN" b="1" dirty="0">
                <a:solidFill>
                  <a:schemeClr val="tx2">
                    <a:tint val="100000"/>
                    <a:shade val="90000"/>
                    <a:satMod val="250000"/>
                    <a:alpha val="100000"/>
                  </a:schemeClr>
                </a:solidFill>
              </a:rPr>
              <a:t>Content</a:t>
            </a:r>
          </a:p>
        </p:txBody>
      </p:sp>
      <p:sp>
        <p:nvSpPr>
          <p:cNvPr id="3077" name="Subtitle 2"/>
          <p:cNvSpPr>
            <a:spLocks noGrp="1"/>
          </p:cNvSpPr>
          <p:nvPr>
            <p:ph idx="1"/>
          </p:nvPr>
        </p:nvSpPr>
        <p:spPr>
          <a:xfrm>
            <a:off x="457200" y="1371600"/>
            <a:ext cx="8229600" cy="4754563"/>
          </a:xfrm>
        </p:spPr>
        <p:txBody>
          <a:bodyPr anchor="ctr">
            <a:normAutofit/>
          </a:bodyPr>
          <a:lstStyle/>
          <a:p>
            <a:pPr marL="457200" indent="-457200" eaLnBrk="1" fontAlgn="auto" hangingPunct="1">
              <a:spcBef>
                <a:spcPts val="0"/>
              </a:spcBef>
              <a:spcAft>
                <a:spcPts val="0"/>
              </a:spcAft>
              <a:buFont typeface="Wingdings 2"/>
              <a:buChar char=""/>
              <a:defRPr/>
            </a:pPr>
            <a:r>
              <a:rPr lang="en-US" sz="2400" b="1" dirty="0">
                <a:solidFill>
                  <a:srgbClr val="000000"/>
                </a:solidFill>
              </a:rPr>
              <a:t> </a:t>
            </a:r>
            <a:r>
              <a:rPr lang="en-US" sz="2800" dirty="0"/>
              <a:t>Introduction </a:t>
            </a:r>
          </a:p>
          <a:p>
            <a:pPr marL="457200" indent="-457200" eaLnBrk="1" fontAlgn="auto" hangingPunct="1">
              <a:spcBef>
                <a:spcPts val="0"/>
              </a:spcBef>
              <a:spcAft>
                <a:spcPts val="0"/>
              </a:spcAft>
              <a:buFont typeface="Wingdings 2"/>
              <a:buChar char=""/>
              <a:defRPr/>
            </a:pPr>
            <a:r>
              <a:rPr lang="en-US" sz="2800" dirty="0"/>
              <a:t> History </a:t>
            </a:r>
          </a:p>
          <a:p>
            <a:pPr marL="457200" indent="-457200" eaLnBrk="1" fontAlgn="auto" hangingPunct="1">
              <a:spcBef>
                <a:spcPts val="0"/>
              </a:spcBef>
              <a:spcAft>
                <a:spcPts val="0"/>
              </a:spcAft>
              <a:buFont typeface="Wingdings 2"/>
              <a:buChar char=""/>
              <a:defRPr/>
            </a:pPr>
            <a:r>
              <a:rPr lang="en-US" sz="2800" dirty="0"/>
              <a:t> Facial </a:t>
            </a:r>
            <a:r>
              <a:rPr lang="en-US" sz="2800" dirty="0" smtClean="0"/>
              <a:t>Recognition</a:t>
            </a:r>
          </a:p>
          <a:p>
            <a:pPr marL="457200" indent="-457200" eaLnBrk="1" fontAlgn="auto" hangingPunct="1">
              <a:spcBef>
                <a:spcPts val="0"/>
              </a:spcBef>
              <a:spcAft>
                <a:spcPts val="0"/>
              </a:spcAft>
              <a:buFont typeface="Wingdings 2"/>
              <a:buChar char=""/>
              <a:defRPr/>
            </a:pPr>
            <a:r>
              <a:rPr lang="en-US" sz="2800" dirty="0"/>
              <a:t> Image acquisition</a:t>
            </a:r>
            <a:endParaRPr lang="en-US" sz="2800" dirty="0" smtClean="0"/>
          </a:p>
          <a:p>
            <a:pPr marL="457200" indent="-457200" eaLnBrk="1" fontAlgn="auto" hangingPunct="1">
              <a:spcBef>
                <a:spcPts val="0"/>
              </a:spcBef>
              <a:spcAft>
                <a:spcPts val="0"/>
              </a:spcAft>
              <a:buFont typeface="Wingdings 2"/>
              <a:buChar char=""/>
              <a:defRPr/>
            </a:pPr>
            <a:r>
              <a:rPr lang="en-US" sz="2800" dirty="0" smtClean="0"/>
              <a:t>Strengths </a:t>
            </a:r>
            <a:r>
              <a:rPr lang="en-US" sz="2800" dirty="0"/>
              <a:t>&amp; </a:t>
            </a:r>
            <a:r>
              <a:rPr lang="en-US" sz="2800" dirty="0" smtClean="0"/>
              <a:t>Weaknesses</a:t>
            </a:r>
          </a:p>
          <a:p>
            <a:pPr marL="457200" indent="-457200" eaLnBrk="1" fontAlgn="auto" hangingPunct="1">
              <a:spcBef>
                <a:spcPts val="0"/>
              </a:spcBef>
              <a:spcAft>
                <a:spcPts val="0"/>
              </a:spcAft>
              <a:buFont typeface="Wingdings 2"/>
              <a:buChar char=""/>
              <a:defRPr/>
            </a:pPr>
            <a:r>
              <a:rPr lang="en-US" sz="2800" dirty="0" smtClean="0"/>
              <a:t>Types </a:t>
            </a:r>
            <a:endParaRPr lang="en-US" sz="2800" dirty="0"/>
          </a:p>
          <a:p>
            <a:pPr marL="457200" indent="-457200" eaLnBrk="1" fontAlgn="auto" hangingPunct="1">
              <a:spcBef>
                <a:spcPts val="0"/>
              </a:spcBef>
              <a:spcAft>
                <a:spcPts val="0"/>
              </a:spcAft>
              <a:buFont typeface="Wingdings 2"/>
              <a:buChar char=""/>
              <a:defRPr/>
            </a:pPr>
            <a:r>
              <a:rPr lang="en-US" sz="2800" dirty="0"/>
              <a:t> Advantages</a:t>
            </a:r>
          </a:p>
          <a:p>
            <a:pPr marL="457200" indent="-457200" eaLnBrk="1" fontAlgn="auto" hangingPunct="1">
              <a:spcBef>
                <a:spcPts val="0"/>
              </a:spcBef>
              <a:spcAft>
                <a:spcPts val="0"/>
              </a:spcAft>
              <a:buFont typeface="Wingdings 2"/>
              <a:buChar char=""/>
              <a:defRPr/>
            </a:pPr>
            <a:r>
              <a:rPr lang="en-US" sz="2800" dirty="0"/>
              <a:t> Disadvantages</a:t>
            </a:r>
          </a:p>
          <a:p>
            <a:pPr marL="457200" indent="-457200" eaLnBrk="1" fontAlgn="auto" hangingPunct="1">
              <a:spcBef>
                <a:spcPts val="0"/>
              </a:spcBef>
              <a:spcAft>
                <a:spcPts val="0"/>
              </a:spcAft>
              <a:buFont typeface="Wingdings 2"/>
              <a:buChar char=""/>
              <a:defRPr/>
            </a:pPr>
            <a:r>
              <a:rPr lang="en-US" sz="2800" dirty="0" smtClean="0"/>
              <a:t>References</a:t>
            </a:r>
            <a:endParaRPr lang="en-US" sz="2800" dirty="0"/>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3536"/>
            <a:ext cx="8229600" cy="1143000"/>
          </a:xfrm>
        </p:spPr>
        <p:txBody>
          <a:bodyPr/>
          <a:lstStyle/>
          <a:p>
            <a:pPr marL="54864" eaLnBrk="1" fontAlgn="auto" hangingPunct="1">
              <a:spcAft>
                <a:spcPts val="0"/>
              </a:spcAft>
              <a:defRPr/>
            </a:pPr>
            <a:r>
              <a:rPr lang="en-US" b="1" dirty="0">
                <a:solidFill>
                  <a:schemeClr val="tx2">
                    <a:tint val="100000"/>
                    <a:shade val="90000"/>
                    <a:satMod val="250000"/>
                    <a:alpha val="100000"/>
                  </a:schemeClr>
                </a:solidFill>
              </a:rPr>
              <a:t>Introduction</a:t>
            </a:r>
          </a:p>
        </p:txBody>
      </p:sp>
      <p:sp>
        <p:nvSpPr>
          <p:cNvPr id="3" name="Content Placeholder 2"/>
          <p:cNvSpPr>
            <a:spLocks noGrp="1"/>
          </p:cNvSpPr>
          <p:nvPr>
            <p:ph idx="1"/>
          </p:nvPr>
        </p:nvSpPr>
        <p:spPr/>
        <p:txBody>
          <a:bodyPr>
            <a:normAutofit fontScale="77500" lnSpcReduction="20000"/>
          </a:bodyPr>
          <a:lstStyle/>
          <a:p>
            <a:r>
              <a:rPr lang="en-IN" dirty="0">
                <a:latin typeface="Calibri" panose="020F0502020204030204" pitchFamily="34" charset="0"/>
                <a:ea typeface="Calibri" panose="020F0502020204030204" pitchFamily="34" charset="0"/>
                <a:cs typeface="Calibri" panose="020F0502020204030204" pitchFamily="34" charset="0"/>
              </a:rPr>
              <a:t>Face recognition technology, also known as facial recognition, has revolutionized various aspects of our lives, from security and law enforcement to personal device authentication and marketing. It involves the automated detection and recognition of individuals by </a:t>
            </a:r>
            <a:r>
              <a:rPr lang="en-IN" dirty="0" err="1">
                <a:latin typeface="Calibri" panose="020F0502020204030204" pitchFamily="34" charset="0"/>
                <a:ea typeface="Calibri" panose="020F0502020204030204" pitchFamily="34" charset="0"/>
                <a:cs typeface="Calibri" panose="020F0502020204030204" pitchFamily="34" charset="0"/>
              </a:rPr>
              <a:t>analyzing</a:t>
            </a:r>
            <a:r>
              <a:rPr lang="en-IN" dirty="0">
                <a:latin typeface="Calibri" panose="020F0502020204030204" pitchFamily="34" charset="0"/>
                <a:ea typeface="Calibri" panose="020F0502020204030204" pitchFamily="34" charset="0"/>
                <a:cs typeface="Calibri" panose="020F0502020204030204" pitchFamily="34" charset="0"/>
              </a:rPr>
              <a:t> and comparing patterns in their facial features.</a:t>
            </a:r>
          </a:p>
          <a:p>
            <a:pPr marL="0" indent="0">
              <a:buNone/>
            </a:pPr>
            <a:endParaRPr lang="en-IN" dirty="0">
              <a:latin typeface="Calibri" panose="020F0502020204030204" pitchFamily="34" charset="0"/>
              <a:ea typeface="Calibri" panose="020F0502020204030204" pitchFamily="34" charset="0"/>
              <a:cs typeface="Calibri" panose="020F0502020204030204" pitchFamily="34" charset="0"/>
            </a:endParaRPr>
          </a:p>
          <a:p>
            <a:r>
              <a:rPr lang="en-IN" dirty="0">
                <a:latin typeface="Calibri" panose="020F0502020204030204" pitchFamily="34" charset="0"/>
                <a:ea typeface="Calibri" panose="020F0502020204030204" pitchFamily="34" charset="0"/>
                <a:cs typeface="Calibri" panose="020F0502020204030204" pitchFamily="34" charset="0"/>
              </a:rPr>
              <a:t>This technology operates by capturing an individual's facial image or video footage through cameras or other imaging devices. Then, sophisticated algorithms </a:t>
            </a:r>
            <a:r>
              <a:rPr lang="en-IN" dirty="0" err="1">
                <a:latin typeface="Calibri" panose="020F0502020204030204" pitchFamily="34" charset="0"/>
                <a:ea typeface="Calibri" panose="020F0502020204030204" pitchFamily="34" charset="0"/>
                <a:cs typeface="Calibri" panose="020F0502020204030204" pitchFamily="34" charset="0"/>
              </a:rPr>
              <a:t>analyze</a:t>
            </a:r>
            <a:r>
              <a:rPr lang="en-IN" dirty="0">
                <a:latin typeface="Calibri" panose="020F0502020204030204" pitchFamily="34" charset="0"/>
                <a:ea typeface="Calibri" panose="020F0502020204030204" pitchFamily="34" charset="0"/>
                <a:cs typeface="Calibri" panose="020F0502020204030204" pitchFamily="34" charset="0"/>
              </a:rPr>
              <a:t> key facial characteristics such as the size and shape of the eyes, nose, mouth, and overall facial structure. These unique features are then converted into a mathematical representation known as a </a:t>
            </a:r>
            <a:r>
              <a:rPr lang="en-IN" dirty="0" err="1">
                <a:latin typeface="Calibri" panose="020F0502020204030204" pitchFamily="34" charset="0"/>
                <a:ea typeface="Calibri" panose="020F0502020204030204" pitchFamily="34" charset="0"/>
                <a:cs typeface="Calibri" panose="020F0502020204030204" pitchFamily="34" charset="0"/>
              </a:rPr>
              <a:t>faceprint</a:t>
            </a:r>
            <a:r>
              <a:rPr lang="en-IN" dirty="0">
                <a:latin typeface="Calibri" panose="020F0502020204030204" pitchFamily="34" charset="0"/>
                <a:ea typeface="Calibri" panose="020F0502020204030204" pitchFamily="34" charset="0"/>
                <a:cs typeface="Calibri" panose="020F0502020204030204" pitchFamily="34" charset="0"/>
              </a:rPr>
              <a:t> or facial template.</a:t>
            </a:r>
          </a:p>
          <a:p>
            <a:pPr eaLnBrk="1" fontAlgn="auto" hangingPunct="1">
              <a:spcBef>
                <a:spcPts val="0"/>
              </a:spcBef>
              <a:spcAft>
                <a:spcPts val="0"/>
              </a:spcAft>
              <a:buFont typeface="Wingdings 2"/>
              <a:buChar char=""/>
              <a:defRPr/>
            </a:pP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533400"/>
            <a:ext cx="7391400" cy="6126163"/>
          </a:xfrm>
        </p:spPr>
        <p:txBody>
          <a:bodyPr/>
          <a:lstStyle/>
          <a:p>
            <a:pPr marL="419100" indent="-382588" algn="just" eaLnBrk="1" hangingPunct="1">
              <a:buFont typeface="Wingdings" pitchFamily="2" charset="2"/>
              <a:buChar char="§"/>
            </a:pPr>
            <a:r>
              <a:rPr lang="en-IN" dirty="0">
                <a:latin typeface="Calibri" panose="020F0502020204030204" pitchFamily="34" charset="0"/>
                <a:ea typeface="Calibri" panose="020F0502020204030204" pitchFamily="34" charset="0"/>
                <a:cs typeface="Calibri" panose="020F0502020204030204" pitchFamily="34" charset="0"/>
              </a:rPr>
              <a:t>During the recognition process, the captured facial image is compared against a database of known faces to determine if there is a match. If a match is found, the person's identity can be verified or identified. Face recognition technology can be used for various purposes.</a:t>
            </a:r>
          </a:p>
          <a:p>
            <a:pPr marL="419100" indent="-382588" algn="just" eaLnBrk="1" hangingPunct="1">
              <a:buFont typeface="Wingdings" pitchFamily="2" charset="2"/>
              <a:buChar char="§"/>
            </a:pPr>
            <a:endParaRPr lang="en-US" sz="28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grpId="0" nodeType="withEffect">
                                  <p:stCondLst>
                                    <p:cond delay="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 by="(-#ppt_w*2)" calcmode="lin" valueType="num">
                                      <p:cBhvr rctx="PPT">
                                        <p:cTn id="7" dur="250" autoRev="1" fill="hold">
                                          <p:stCondLst>
                                            <p:cond delay="0"/>
                                          </p:stCondLst>
                                        </p:cTn>
                                        <p:tgtEl>
                                          <p:spTgt spid="3">
                                            <p:txEl>
                                              <p:pRg st="0" end="0"/>
                                            </p:txEl>
                                          </p:spTgt>
                                        </p:tgtEl>
                                        <p:attrNameLst>
                                          <p:attrName>ppt_w</p:attrName>
                                        </p:attrNameLst>
                                      </p:cBhvr>
                                    </p:anim>
                                    <p:anim by="(#ppt_w*0.50)" calcmode="lin" valueType="num">
                                      <p:cBhvr>
                                        <p:cTn id="8" dur="250" decel="50000" autoRev="1" fill="hold">
                                          <p:stCondLst>
                                            <p:cond delay="0"/>
                                          </p:stCondLst>
                                        </p:cTn>
                                        <p:tgtEl>
                                          <p:spTgt spid="3">
                                            <p:txEl>
                                              <p:pRg st="0" end="0"/>
                                            </p:txEl>
                                          </p:spTgt>
                                        </p:tgtEl>
                                        <p:attrNameLst>
                                          <p:attrName>ppt_x</p:attrName>
                                        </p:attrNameLst>
                                      </p:cBhvr>
                                    </p:anim>
                                    <p:anim from="(-#ppt_h/2)" to="(#ppt_y)" calcmode="lin" valueType="num">
                                      <p:cBhvr>
                                        <p:cTn id="9" dur="500" fill="hold">
                                          <p:stCondLst>
                                            <p:cond delay="0"/>
                                          </p:stCondLst>
                                        </p:cTn>
                                        <p:tgtEl>
                                          <p:spTgt spid="3">
                                            <p:txEl>
                                              <p:pRg st="0" end="0"/>
                                            </p:txEl>
                                          </p:spTgt>
                                        </p:tgtEl>
                                        <p:attrNameLst>
                                          <p:attrName>ppt_y</p:attrName>
                                        </p:attrNameLst>
                                      </p:cBhvr>
                                    </p:anim>
                                    <p:animRot by="21600000">
                                      <p:cBhvr>
                                        <p:cTn id="10" dur="500" fill="hold">
                                          <p:stCondLst>
                                            <p:cond delay="0"/>
                                          </p:stCondLst>
                                        </p:cTn>
                                        <p:tgtEl>
                                          <p:spTgt spid="3">
                                            <p:txEl>
                                              <p:pRg st="0" end="0"/>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467600" cy="1189038"/>
          </a:xfrm>
        </p:spPr>
        <p:txBody>
          <a:bodyPr/>
          <a:lstStyle/>
          <a:p>
            <a:pPr marL="54864" eaLnBrk="1" fontAlgn="auto" hangingPunct="1">
              <a:spcAft>
                <a:spcPts val="0"/>
              </a:spcAft>
              <a:defRPr/>
            </a:pPr>
            <a:r>
              <a:rPr lang="en-US" b="1" dirty="0">
                <a:solidFill>
                  <a:schemeClr val="tx2">
                    <a:tint val="100000"/>
                    <a:shade val="90000"/>
                    <a:satMod val="250000"/>
                    <a:alpha val="100000"/>
                  </a:schemeClr>
                </a:solidFill>
              </a:rPr>
              <a:t>Facial Recognition ???</a:t>
            </a:r>
          </a:p>
        </p:txBody>
      </p:sp>
      <p:sp>
        <p:nvSpPr>
          <p:cNvPr id="3" name="Content Placeholder 2"/>
          <p:cNvSpPr>
            <a:spLocks noGrp="1"/>
          </p:cNvSpPr>
          <p:nvPr>
            <p:ph idx="1"/>
          </p:nvPr>
        </p:nvSpPr>
        <p:spPr>
          <a:xfrm>
            <a:off x="685800" y="2209800"/>
            <a:ext cx="7467600" cy="4343400"/>
          </a:xfrm>
        </p:spPr>
        <p:txBody>
          <a:bodyPr/>
          <a:lstStyle/>
          <a:p>
            <a:pPr marL="419100" indent="-382588" algn="just" eaLnBrk="1" hangingPunct="1">
              <a:buFont typeface="Wingdings" pitchFamily="2" charset="2"/>
              <a:buChar char="§"/>
            </a:pPr>
            <a:r>
              <a:rPr lang="en-US" sz="2800" dirty="0">
                <a:latin typeface="Calibri" panose="020F0502020204030204" pitchFamily="34" charset="0"/>
                <a:ea typeface="Calibri" panose="020F0502020204030204" pitchFamily="34" charset="0"/>
                <a:cs typeface="Calibri" panose="020F0502020204030204" pitchFamily="34" charset="0"/>
              </a:rPr>
              <a:t> It requires no physical interaction on behalf of the user. </a:t>
            </a:r>
          </a:p>
          <a:p>
            <a:pPr marL="419100" indent="-382588" algn="just" eaLnBrk="1" hangingPunct="1">
              <a:buFont typeface="Wingdings" pitchFamily="2" charset="2"/>
              <a:buChar char="§"/>
            </a:pPr>
            <a:r>
              <a:rPr lang="en-US" sz="2800" dirty="0">
                <a:latin typeface="Calibri" panose="020F0502020204030204" pitchFamily="34" charset="0"/>
                <a:ea typeface="Calibri" panose="020F0502020204030204" pitchFamily="34" charset="0"/>
                <a:cs typeface="Calibri" panose="020F0502020204030204" pitchFamily="34" charset="0"/>
              </a:rPr>
              <a:t> It is accurate and allows for high enrolment and verification rates. </a:t>
            </a:r>
          </a:p>
          <a:p>
            <a:pPr marL="419100" indent="-382588" algn="just" eaLnBrk="1" hangingPunct="1">
              <a:buFont typeface="Wingdings" pitchFamily="2" charset="2"/>
              <a:buChar char="§"/>
            </a:pPr>
            <a:r>
              <a:rPr lang="en-US" sz="2800" dirty="0">
                <a:latin typeface="Calibri" panose="020F0502020204030204" pitchFamily="34" charset="0"/>
                <a:ea typeface="Calibri" panose="020F0502020204030204" pitchFamily="34" charset="0"/>
                <a:cs typeface="Calibri" panose="020F0502020204030204" pitchFamily="34" charset="0"/>
              </a:rPr>
              <a:t>It can use your existing hardware infrastructure, existing </a:t>
            </a:r>
            <a:r>
              <a:rPr lang="en-US" sz="2800" dirty="0" err="1">
                <a:latin typeface="Calibri" panose="020F0502020204030204" pitchFamily="34" charset="0"/>
                <a:ea typeface="Calibri" panose="020F0502020204030204" pitchFamily="34" charset="0"/>
                <a:cs typeface="Calibri" panose="020F0502020204030204" pitchFamily="34" charset="0"/>
              </a:rPr>
              <a:t>camaras</a:t>
            </a:r>
            <a:r>
              <a:rPr lang="en-US" sz="2800" dirty="0">
                <a:latin typeface="Calibri" panose="020F0502020204030204" pitchFamily="34" charset="0"/>
                <a:ea typeface="Calibri" panose="020F0502020204030204" pitchFamily="34" charset="0"/>
                <a:cs typeface="Calibri" panose="020F0502020204030204" pitchFamily="34" charset="0"/>
              </a:rPr>
              <a:t> and image capture Devices will work with no problems </a:t>
            </a:r>
          </a:p>
          <a:p>
            <a:pPr marL="419100" indent="-382588" algn="just" eaLnBrk="1" hangingPunct="1">
              <a:buFont typeface="Arial" pitchFamily="34" charset="0"/>
              <a:buNone/>
            </a:pPr>
            <a:endParaRPr lang="en-US" sz="28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par>
                                <p:cTn id="8" presetID="56" presetClass="entr" presetSubtype="0" fill="hold" grpId="0" nodeType="withEffect">
                                  <p:stCondLst>
                                    <p:cond delay="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 by="(-#ppt_w*2)" calcmode="lin" valueType="num">
                                      <p:cBhvr rctx="PPT">
                                        <p:cTn id="10" dur="250" autoRev="1" fill="hold">
                                          <p:stCondLst>
                                            <p:cond delay="0"/>
                                          </p:stCondLst>
                                        </p:cTn>
                                        <p:tgtEl>
                                          <p:spTgt spid="3">
                                            <p:txEl>
                                              <p:pRg st="0" end="0"/>
                                            </p:txEl>
                                          </p:spTgt>
                                        </p:tgtEl>
                                        <p:attrNameLst>
                                          <p:attrName>ppt_w</p:attrName>
                                        </p:attrNameLst>
                                      </p:cBhvr>
                                    </p:anim>
                                    <p:anim by="(#ppt_w*0.50)" calcmode="lin" valueType="num">
                                      <p:cBhvr>
                                        <p:cTn id="11" dur="250" decel="50000" autoRev="1" fill="hold">
                                          <p:stCondLst>
                                            <p:cond delay="0"/>
                                          </p:stCondLst>
                                        </p:cTn>
                                        <p:tgtEl>
                                          <p:spTgt spid="3">
                                            <p:txEl>
                                              <p:pRg st="0" end="0"/>
                                            </p:txEl>
                                          </p:spTgt>
                                        </p:tgtEl>
                                        <p:attrNameLst>
                                          <p:attrName>ppt_x</p:attrName>
                                        </p:attrNameLst>
                                      </p:cBhvr>
                                    </p:anim>
                                    <p:anim from="(-#ppt_h/2)" to="(#ppt_y)" calcmode="lin" valueType="num">
                                      <p:cBhvr>
                                        <p:cTn id="12" dur="500" fill="hold">
                                          <p:stCondLst>
                                            <p:cond delay="0"/>
                                          </p:stCondLst>
                                        </p:cTn>
                                        <p:tgtEl>
                                          <p:spTgt spid="3">
                                            <p:txEl>
                                              <p:pRg st="0" end="0"/>
                                            </p:txEl>
                                          </p:spTgt>
                                        </p:tgtEl>
                                        <p:attrNameLst>
                                          <p:attrName>ppt_y</p:attrName>
                                        </p:attrNameLst>
                                      </p:cBhvr>
                                    </p:anim>
                                    <p:animRot by="21600000">
                                      <p:cBhvr>
                                        <p:cTn id="13" dur="500" fill="hold">
                                          <p:stCondLst>
                                            <p:cond delay="0"/>
                                          </p:stCondLst>
                                        </p:cTn>
                                        <p:tgtEl>
                                          <p:spTgt spid="3">
                                            <p:txEl>
                                              <p:pRg st="0" end="0"/>
                                            </p:txEl>
                                          </p:spTgt>
                                        </p:tgtEl>
                                        <p:attrNameLst>
                                          <p:attrName>r</p:attrName>
                                        </p:attrNameLst>
                                      </p:cBhvr>
                                    </p:animRot>
                                  </p:childTnLst>
                                </p:cTn>
                              </p:par>
                              <p:par>
                                <p:cTn id="14" presetID="56" presetClass="entr" presetSubtype="0" fill="hold" grpId="0" nodeType="withEffect">
                                  <p:stCondLst>
                                    <p:cond delay="0"/>
                                  </p:stCondLst>
                                  <p:iterate type="lt">
                                    <p:tmPct val="10000"/>
                                  </p:iterate>
                                  <p:childTnLst>
                                    <p:set>
                                      <p:cBhvr>
                                        <p:cTn id="15" dur="1" fill="hold">
                                          <p:stCondLst>
                                            <p:cond delay="0"/>
                                          </p:stCondLst>
                                        </p:cTn>
                                        <p:tgtEl>
                                          <p:spTgt spid="3">
                                            <p:txEl>
                                              <p:pRg st="1" end="1"/>
                                            </p:txEl>
                                          </p:spTgt>
                                        </p:tgtEl>
                                        <p:attrNameLst>
                                          <p:attrName>style.visibility</p:attrName>
                                        </p:attrNameLst>
                                      </p:cBhvr>
                                      <p:to>
                                        <p:strVal val="visible"/>
                                      </p:to>
                                    </p:set>
                                    <p:anim by="(-#ppt_w*2)" calcmode="lin" valueType="num">
                                      <p:cBhvr rctx="PPT">
                                        <p:cTn id="16" dur="250" autoRev="1" fill="hold">
                                          <p:stCondLst>
                                            <p:cond delay="0"/>
                                          </p:stCondLst>
                                        </p:cTn>
                                        <p:tgtEl>
                                          <p:spTgt spid="3">
                                            <p:txEl>
                                              <p:pRg st="1" end="1"/>
                                            </p:txEl>
                                          </p:spTgt>
                                        </p:tgtEl>
                                        <p:attrNameLst>
                                          <p:attrName>ppt_w</p:attrName>
                                        </p:attrNameLst>
                                      </p:cBhvr>
                                    </p:anim>
                                    <p:anim by="(#ppt_w*0.50)" calcmode="lin" valueType="num">
                                      <p:cBhvr>
                                        <p:cTn id="17" dur="250" decel="50000" autoRev="1" fill="hold">
                                          <p:stCondLst>
                                            <p:cond delay="0"/>
                                          </p:stCondLst>
                                        </p:cTn>
                                        <p:tgtEl>
                                          <p:spTgt spid="3">
                                            <p:txEl>
                                              <p:pRg st="1" end="1"/>
                                            </p:txEl>
                                          </p:spTgt>
                                        </p:tgtEl>
                                        <p:attrNameLst>
                                          <p:attrName>ppt_x</p:attrName>
                                        </p:attrNameLst>
                                      </p:cBhvr>
                                    </p:anim>
                                    <p:anim from="(-#ppt_h/2)" to="(#ppt_y)" calcmode="lin" valueType="num">
                                      <p:cBhvr>
                                        <p:cTn id="18" dur="500" fill="hold">
                                          <p:stCondLst>
                                            <p:cond delay="0"/>
                                          </p:stCondLst>
                                        </p:cTn>
                                        <p:tgtEl>
                                          <p:spTgt spid="3">
                                            <p:txEl>
                                              <p:pRg st="1" end="1"/>
                                            </p:txEl>
                                          </p:spTgt>
                                        </p:tgtEl>
                                        <p:attrNameLst>
                                          <p:attrName>ppt_y</p:attrName>
                                        </p:attrNameLst>
                                      </p:cBhvr>
                                    </p:anim>
                                    <p:animRot by="21600000">
                                      <p:cBhvr>
                                        <p:cTn id="19" dur="500" fill="hold">
                                          <p:stCondLst>
                                            <p:cond delay="0"/>
                                          </p:stCondLst>
                                        </p:cTn>
                                        <p:tgtEl>
                                          <p:spTgt spid="3">
                                            <p:txEl>
                                              <p:pRg st="1" end="1"/>
                                            </p:txEl>
                                          </p:spTgt>
                                        </p:tgtEl>
                                        <p:attrNameLst>
                                          <p:attrName>r</p:attrName>
                                        </p:attrNameLst>
                                      </p:cBhvr>
                                    </p:animRot>
                                  </p:childTnLst>
                                </p:cTn>
                              </p:par>
                              <p:par>
                                <p:cTn id="20" presetID="56" presetClass="entr" presetSubtype="0" fill="hold" grpId="0" nodeType="withEffect">
                                  <p:stCondLst>
                                    <p:cond delay="0"/>
                                  </p:stCondLst>
                                  <p:iterate type="lt">
                                    <p:tmPct val="10000"/>
                                  </p:iterate>
                                  <p:childTnLst>
                                    <p:set>
                                      <p:cBhvr>
                                        <p:cTn id="21" dur="1" fill="hold">
                                          <p:stCondLst>
                                            <p:cond delay="0"/>
                                          </p:stCondLst>
                                        </p:cTn>
                                        <p:tgtEl>
                                          <p:spTgt spid="3">
                                            <p:txEl>
                                              <p:pRg st="2" end="2"/>
                                            </p:txEl>
                                          </p:spTgt>
                                        </p:tgtEl>
                                        <p:attrNameLst>
                                          <p:attrName>style.visibility</p:attrName>
                                        </p:attrNameLst>
                                      </p:cBhvr>
                                      <p:to>
                                        <p:strVal val="visible"/>
                                      </p:to>
                                    </p:set>
                                    <p:anim by="(-#ppt_w*2)" calcmode="lin" valueType="num">
                                      <p:cBhvr rctx="PPT">
                                        <p:cTn id="22" dur="250" autoRev="1" fill="hold">
                                          <p:stCondLst>
                                            <p:cond delay="0"/>
                                          </p:stCondLst>
                                        </p:cTn>
                                        <p:tgtEl>
                                          <p:spTgt spid="3">
                                            <p:txEl>
                                              <p:pRg st="2" end="2"/>
                                            </p:txEl>
                                          </p:spTgt>
                                        </p:tgtEl>
                                        <p:attrNameLst>
                                          <p:attrName>ppt_w</p:attrName>
                                        </p:attrNameLst>
                                      </p:cBhvr>
                                    </p:anim>
                                    <p:anim by="(#ppt_w*0.50)" calcmode="lin" valueType="num">
                                      <p:cBhvr>
                                        <p:cTn id="23" dur="250" decel="50000" autoRev="1" fill="hold">
                                          <p:stCondLst>
                                            <p:cond delay="0"/>
                                          </p:stCondLst>
                                        </p:cTn>
                                        <p:tgtEl>
                                          <p:spTgt spid="3">
                                            <p:txEl>
                                              <p:pRg st="2" end="2"/>
                                            </p:txEl>
                                          </p:spTgt>
                                        </p:tgtEl>
                                        <p:attrNameLst>
                                          <p:attrName>ppt_x</p:attrName>
                                        </p:attrNameLst>
                                      </p:cBhvr>
                                    </p:anim>
                                    <p:anim from="(-#ppt_h/2)" to="(#ppt_y)" calcmode="lin" valueType="num">
                                      <p:cBhvr>
                                        <p:cTn id="24" dur="500" fill="hold">
                                          <p:stCondLst>
                                            <p:cond delay="0"/>
                                          </p:stCondLst>
                                        </p:cTn>
                                        <p:tgtEl>
                                          <p:spTgt spid="3">
                                            <p:txEl>
                                              <p:pRg st="2" end="2"/>
                                            </p:txEl>
                                          </p:spTgt>
                                        </p:tgtEl>
                                        <p:attrNameLst>
                                          <p:attrName>ppt_y</p:attrName>
                                        </p:attrNameLst>
                                      </p:cBhvr>
                                    </p:anim>
                                    <p:animRot by="21600000">
                                      <p:cBhvr>
                                        <p:cTn id="25" dur="500" fill="hold">
                                          <p:stCondLst>
                                            <p:cond delay="0"/>
                                          </p:stCondLst>
                                        </p:cTn>
                                        <p:tgtEl>
                                          <p:spTgt spid="3">
                                            <p:txEl>
                                              <p:pRg st="2" end="2"/>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3536"/>
            <a:ext cx="8229600" cy="1143000"/>
          </a:xfrm>
        </p:spPr>
        <p:txBody>
          <a:bodyPr/>
          <a:lstStyle/>
          <a:p>
            <a:pPr marL="54864" eaLnBrk="1" fontAlgn="auto" hangingPunct="1">
              <a:spcAft>
                <a:spcPts val="0"/>
              </a:spcAft>
              <a:defRPr/>
            </a:pPr>
            <a:r>
              <a:rPr lang="en-US" b="1" dirty="0">
                <a:solidFill>
                  <a:schemeClr val="tx2">
                    <a:tint val="100000"/>
                    <a:shade val="90000"/>
                    <a:satMod val="250000"/>
                    <a:alpha val="100000"/>
                  </a:schemeClr>
                </a:solidFill>
              </a:rPr>
              <a:t>History</a:t>
            </a:r>
          </a:p>
        </p:txBody>
      </p:sp>
      <p:sp>
        <p:nvSpPr>
          <p:cNvPr id="3" name="Content Placeholder 2"/>
          <p:cNvSpPr>
            <a:spLocks noGrp="1"/>
          </p:cNvSpPr>
          <p:nvPr>
            <p:ph idx="1"/>
          </p:nvPr>
        </p:nvSpPr>
        <p:spPr>
          <a:xfrm>
            <a:off x="457200" y="1752600"/>
            <a:ext cx="8229600" cy="4114800"/>
          </a:xfrm>
        </p:spPr>
        <p:txBody>
          <a:bodyPr>
            <a:normAutofit/>
          </a:bodyPr>
          <a:lstStyle/>
          <a:p>
            <a:pPr marL="419100" indent="-382588" algn="just" eaLnBrk="1" fontAlgn="auto" hangingPunct="1">
              <a:spcBef>
                <a:spcPts val="0"/>
              </a:spcBef>
              <a:spcAft>
                <a:spcPts val="0"/>
              </a:spcAft>
              <a:buFont typeface="Wingdings" pitchFamily="2" charset="2"/>
              <a:buChar char="§"/>
              <a:defRPr/>
            </a:pPr>
            <a:r>
              <a:rPr lang="en-US" sz="2800" dirty="0">
                <a:latin typeface="Calibri" panose="020F0502020204030204" pitchFamily="34" charset="0"/>
                <a:ea typeface="Calibri" panose="020F0502020204030204" pitchFamily="34" charset="0"/>
                <a:cs typeface="Calibri" panose="020F0502020204030204" pitchFamily="34" charset="0"/>
              </a:rPr>
              <a:t>In 1960s, the first semi-automated system for facial recognition to locate the features(such as eyes, ears, nose and mouth) on the photographs.</a:t>
            </a:r>
          </a:p>
          <a:p>
            <a:pPr marL="419100" indent="-382588" algn="just" eaLnBrk="1" fontAlgn="auto" hangingPunct="1">
              <a:spcBef>
                <a:spcPts val="0"/>
              </a:spcBef>
              <a:spcAft>
                <a:spcPts val="0"/>
              </a:spcAft>
              <a:buFont typeface="Wingdings" pitchFamily="2" charset="2"/>
              <a:buChar char="§"/>
              <a:defRPr/>
            </a:pPr>
            <a:r>
              <a:rPr lang="en-US" sz="2800" dirty="0">
                <a:latin typeface="Calibri" panose="020F0502020204030204" pitchFamily="34" charset="0"/>
                <a:ea typeface="Calibri" panose="020F0502020204030204" pitchFamily="34" charset="0"/>
                <a:cs typeface="Calibri" panose="020F0502020204030204" pitchFamily="34" charset="0"/>
              </a:rPr>
              <a:t>In  1970s, Goldstein and Harmon used 21 specific subjective markers such as hair color and lip thickness to automate the recognition.</a:t>
            </a:r>
          </a:p>
          <a:p>
            <a:pPr marL="419100" indent="-382588" algn="just" eaLnBrk="1" fontAlgn="auto" hangingPunct="1">
              <a:spcBef>
                <a:spcPts val="0"/>
              </a:spcBef>
              <a:spcAft>
                <a:spcPts val="0"/>
              </a:spcAft>
              <a:buFont typeface="Wingdings" pitchFamily="2" charset="2"/>
              <a:buChar char="§"/>
              <a:defRPr/>
            </a:pPr>
            <a:r>
              <a:rPr lang="en-US" sz="2800" dirty="0">
                <a:latin typeface="Calibri" panose="020F0502020204030204" pitchFamily="34" charset="0"/>
                <a:ea typeface="Calibri" panose="020F0502020204030204" pitchFamily="34" charset="0"/>
                <a:cs typeface="Calibri" panose="020F0502020204030204" pitchFamily="34" charset="0"/>
              </a:rPr>
              <a:t>In 1988, Kirby and </a:t>
            </a:r>
            <a:r>
              <a:rPr lang="en-US" sz="2800" dirty="0" err="1">
                <a:latin typeface="Calibri" panose="020F0502020204030204" pitchFamily="34" charset="0"/>
                <a:ea typeface="Calibri" panose="020F0502020204030204" pitchFamily="34" charset="0"/>
                <a:cs typeface="Calibri" panose="020F0502020204030204" pitchFamily="34" charset="0"/>
              </a:rPr>
              <a:t>Sirovich</a:t>
            </a:r>
            <a:r>
              <a:rPr lang="en-US" sz="2800" dirty="0">
                <a:latin typeface="Calibri" panose="020F0502020204030204" pitchFamily="34" charset="0"/>
                <a:ea typeface="Calibri" panose="020F0502020204030204" pitchFamily="34" charset="0"/>
                <a:cs typeface="Calibri" panose="020F0502020204030204" pitchFamily="34" charset="0"/>
              </a:rPr>
              <a:t> used standard linear algebra technique, to the face recognition.</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par>
                                <p:cTn id="8" presetID="56" presetClass="entr" presetSubtype="0" fill="hold" grpId="0" nodeType="withEffect">
                                  <p:stCondLst>
                                    <p:cond delay="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 by="(-#ppt_w*2)" calcmode="lin" valueType="num">
                                      <p:cBhvr rctx="PPT">
                                        <p:cTn id="10" dur="250" autoRev="1" fill="hold">
                                          <p:stCondLst>
                                            <p:cond delay="0"/>
                                          </p:stCondLst>
                                        </p:cTn>
                                        <p:tgtEl>
                                          <p:spTgt spid="3">
                                            <p:txEl>
                                              <p:pRg st="0" end="0"/>
                                            </p:txEl>
                                          </p:spTgt>
                                        </p:tgtEl>
                                        <p:attrNameLst>
                                          <p:attrName>ppt_w</p:attrName>
                                        </p:attrNameLst>
                                      </p:cBhvr>
                                    </p:anim>
                                    <p:anim by="(#ppt_w*0.50)" calcmode="lin" valueType="num">
                                      <p:cBhvr>
                                        <p:cTn id="11" dur="250" decel="50000" autoRev="1" fill="hold">
                                          <p:stCondLst>
                                            <p:cond delay="0"/>
                                          </p:stCondLst>
                                        </p:cTn>
                                        <p:tgtEl>
                                          <p:spTgt spid="3">
                                            <p:txEl>
                                              <p:pRg st="0" end="0"/>
                                            </p:txEl>
                                          </p:spTgt>
                                        </p:tgtEl>
                                        <p:attrNameLst>
                                          <p:attrName>ppt_x</p:attrName>
                                        </p:attrNameLst>
                                      </p:cBhvr>
                                    </p:anim>
                                    <p:anim from="(-#ppt_h/2)" to="(#ppt_y)" calcmode="lin" valueType="num">
                                      <p:cBhvr>
                                        <p:cTn id="12" dur="500" fill="hold">
                                          <p:stCondLst>
                                            <p:cond delay="0"/>
                                          </p:stCondLst>
                                        </p:cTn>
                                        <p:tgtEl>
                                          <p:spTgt spid="3">
                                            <p:txEl>
                                              <p:pRg st="0" end="0"/>
                                            </p:txEl>
                                          </p:spTgt>
                                        </p:tgtEl>
                                        <p:attrNameLst>
                                          <p:attrName>ppt_y</p:attrName>
                                        </p:attrNameLst>
                                      </p:cBhvr>
                                    </p:anim>
                                    <p:animRot by="21600000">
                                      <p:cBhvr>
                                        <p:cTn id="13" dur="500" fill="hold">
                                          <p:stCondLst>
                                            <p:cond delay="0"/>
                                          </p:stCondLst>
                                        </p:cTn>
                                        <p:tgtEl>
                                          <p:spTgt spid="3">
                                            <p:txEl>
                                              <p:pRg st="0" end="0"/>
                                            </p:txEl>
                                          </p:spTgt>
                                        </p:tgtEl>
                                        <p:attrNameLst>
                                          <p:attrName>r</p:attrName>
                                        </p:attrNameLst>
                                      </p:cBhvr>
                                    </p:animRot>
                                  </p:childTnLst>
                                </p:cTn>
                              </p:par>
                            </p:childTnLst>
                          </p:cTn>
                        </p:par>
                      </p:childTnLst>
                    </p:cTn>
                  </p:par>
                  <p:par>
                    <p:cTn id="14" fill="hold">
                      <p:stCondLst>
                        <p:cond delay="indefinite"/>
                      </p:stCondLst>
                      <p:childTnLst>
                        <p:par>
                          <p:cTn id="15" fill="hold">
                            <p:stCondLst>
                              <p:cond delay="0"/>
                            </p:stCondLst>
                            <p:childTnLst>
                              <p:par>
                                <p:cTn id="16" presetID="56" presetClass="entr" presetSubtype="0" fill="hold" grpId="0" nodeType="clickEffect">
                                  <p:stCondLst>
                                    <p:cond delay="0"/>
                                  </p:stCondLst>
                                  <p:iterate type="lt">
                                    <p:tmPct val="10000"/>
                                  </p:iterate>
                                  <p:childTnLst>
                                    <p:set>
                                      <p:cBhvr>
                                        <p:cTn id="17" dur="1" fill="hold">
                                          <p:stCondLst>
                                            <p:cond delay="0"/>
                                          </p:stCondLst>
                                        </p:cTn>
                                        <p:tgtEl>
                                          <p:spTgt spid="3">
                                            <p:txEl>
                                              <p:pRg st="1" end="1"/>
                                            </p:txEl>
                                          </p:spTgt>
                                        </p:tgtEl>
                                        <p:attrNameLst>
                                          <p:attrName>style.visibility</p:attrName>
                                        </p:attrNameLst>
                                      </p:cBhvr>
                                      <p:to>
                                        <p:strVal val="visible"/>
                                      </p:to>
                                    </p:set>
                                    <p:anim by="(-#ppt_w*2)" calcmode="lin" valueType="num">
                                      <p:cBhvr rctx="PPT">
                                        <p:cTn id="18" dur="250" autoRev="1" fill="hold">
                                          <p:stCondLst>
                                            <p:cond delay="0"/>
                                          </p:stCondLst>
                                        </p:cTn>
                                        <p:tgtEl>
                                          <p:spTgt spid="3">
                                            <p:txEl>
                                              <p:pRg st="1" end="1"/>
                                            </p:txEl>
                                          </p:spTgt>
                                        </p:tgtEl>
                                        <p:attrNameLst>
                                          <p:attrName>ppt_w</p:attrName>
                                        </p:attrNameLst>
                                      </p:cBhvr>
                                    </p:anim>
                                    <p:anim by="(#ppt_w*0.50)" calcmode="lin" valueType="num">
                                      <p:cBhvr>
                                        <p:cTn id="19" dur="250" decel="50000" autoRev="1" fill="hold">
                                          <p:stCondLst>
                                            <p:cond delay="0"/>
                                          </p:stCondLst>
                                        </p:cTn>
                                        <p:tgtEl>
                                          <p:spTgt spid="3">
                                            <p:txEl>
                                              <p:pRg st="1" end="1"/>
                                            </p:txEl>
                                          </p:spTgt>
                                        </p:tgtEl>
                                        <p:attrNameLst>
                                          <p:attrName>ppt_x</p:attrName>
                                        </p:attrNameLst>
                                      </p:cBhvr>
                                    </p:anim>
                                    <p:anim from="(-#ppt_h/2)" to="(#ppt_y)" calcmode="lin" valueType="num">
                                      <p:cBhvr>
                                        <p:cTn id="20" dur="500" fill="hold">
                                          <p:stCondLst>
                                            <p:cond delay="0"/>
                                          </p:stCondLst>
                                        </p:cTn>
                                        <p:tgtEl>
                                          <p:spTgt spid="3">
                                            <p:txEl>
                                              <p:pRg st="1" end="1"/>
                                            </p:txEl>
                                          </p:spTgt>
                                        </p:tgtEl>
                                        <p:attrNameLst>
                                          <p:attrName>ppt_y</p:attrName>
                                        </p:attrNameLst>
                                      </p:cBhvr>
                                    </p:anim>
                                    <p:animRot by="21600000">
                                      <p:cBhvr>
                                        <p:cTn id="21" dur="500" fill="hold">
                                          <p:stCondLst>
                                            <p:cond delay="0"/>
                                          </p:stCondLst>
                                        </p:cTn>
                                        <p:tgtEl>
                                          <p:spTgt spid="3">
                                            <p:txEl>
                                              <p:pRg st="1" end="1"/>
                                            </p:txEl>
                                          </p:spTgt>
                                        </p:tgtEl>
                                        <p:attrNameLst>
                                          <p:attrName>r</p:attrName>
                                        </p:attrNameLst>
                                      </p:cBhvr>
                                    </p:animRot>
                                  </p:childTnLst>
                                </p:cTn>
                              </p:par>
                            </p:childTnLst>
                          </p:cTn>
                        </p:par>
                      </p:childTnLst>
                    </p:cTn>
                  </p:par>
                  <p:par>
                    <p:cTn id="22" fill="hold">
                      <p:stCondLst>
                        <p:cond delay="indefinite"/>
                      </p:stCondLst>
                      <p:childTnLst>
                        <p:par>
                          <p:cTn id="23" fill="hold">
                            <p:stCondLst>
                              <p:cond delay="0"/>
                            </p:stCondLst>
                            <p:childTnLst>
                              <p:par>
                                <p:cTn id="24" presetID="56" presetClass="entr" presetSubtype="0" fill="hold" grpId="0" nodeType="clickEffect">
                                  <p:stCondLst>
                                    <p:cond delay="0"/>
                                  </p:stCondLst>
                                  <p:iterate type="lt">
                                    <p:tmPct val="10000"/>
                                  </p:iterate>
                                  <p:childTnLst>
                                    <p:set>
                                      <p:cBhvr>
                                        <p:cTn id="25" dur="1" fill="hold">
                                          <p:stCondLst>
                                            <p:cond delay="0"/>
                                          </p:stCondLst>
                                        </p:cTn>
                                        <p:tgtEl>
                                          <p:spTgt spid="3">
                                            <p:txEl>
                                              <p:pRg st="2" end="2"/>
                                            </p:txEl>
                                          </p:spTgt>
                                        </p:tgtEl>
                                        <p:attrNameLst>
                                          <p:attrName>style.visibility</p:attrName>
                                        </p:attrNameLst>
                                      </p:cBhvr>
                                      <p:to>
                                        <p:strVal val="visible"/>
                                      </p:to>
                                    </p:set>
                                    <p:anim by="(-#ppt_w*2)" calcmode="lin" valueType="num">
                                      <p:cBhvr rctx="PPT">
                                        <p:cTn id="26" dur="250" autoRev="1" fill="hold">
                                          <p:stCondLst>
                                            <p:cond delay="0"/>
                                          </p:stCondLst>
                                        </p:cTn>
                                        <p:tgtEl>
                                          <p:spTgt spid="3">
                                            <p:txEl>
                                              <p:pRg st="2" end="2"/>
                                            </p:txEl>
                                          </p:spTgt>
                                        </p:tgtEl>
                                        <p:attrNameLst>
                                          <p:attrName>ppt_w</p:attrName>
                                        </p:attrNameLst>
                                      </p:cBhvr>
                                    </p:anim>
                                    <p:anim by="(#ppt_w*0.50)" calcmode="lin" valueType="num">
                                      <p:cBhvr>
                                        <p:cTn id="27" dur="250" decel="50000" autoRev="1" fill="hold">
                                          <p:stCondLst>
                                            <p:cond delay="0"/>
                                          </p:stCondLst>
                                        </p:cTn>
                                        <p:tgtEl>
                                          <p:spTgt spid="3">
                                            <p:txEl>
                                              <p:pRg st="2" end="2"/>
                                            </p:txEl>
                                          </p:spTgt>
                                        </p:tgtEl>
                                        <p:attrNameLst>
                                          <p:attrName>ppt_x</p:attrName>
                                        </p:attrNameLst>
                                      </p:cBhvr>
                                    </p:anim>
                                    <p:anim from="(-#ppt_h/2)" to="(#ppt_y)" calcmode="lin" valueType="num">
                                      <p:cBhvr>
                                        <p:cTn id="28" dur="500" fill="hold">
                                          <p:stCondLst>
                                            <p:cond delay="0"/>
                                          </p:stCondLst>
                                        </p:cTn>
                                        <p:tgtEl>
                                          <p:spTgt spid="3">
                                            <p:txEl>
                                              <p:pRg st="2" end="2"/>
                                            </p:txEl>
                                          </p:spTgt>
                                        </p:tgtEl>
                                        <p:attrNameLst>
                                          <p:attrName>ppt_y</p:attrName>
                                        </p:attrNameLst>
                                      </p:cBhvr>
                                    </p:anim>
                                    <p:animRot by="21600000">
                                      <p:cBhvr>
                                        <p:cTn id="29" dur="500" fill="hold">
                                          <p:stCondLst>
                                            <p:cond delay="0"/>
                                          </p:stCondLst>
                                        </p:cTn>
                                        <p:tgtEl>
                                          <p:spTgt spid="3">
                                            <p:txEl>
                                              <p:pRg st="2" end="2"/>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3536"/>
            <a:ext cx="8229600" cy="1143000"/>
          </a:xfrm>
        </p:spPr>
        <p:txBody>
          <a:bodyPr/>
          <a:lstStyle/>
          <a:p>
            <a:pPr marL="54864" eaLnBrk="1" fontAlgn="auto" hangingPunct="1">
              <a:spcAft>
                <a:spcPts val="0"/>
              </a:spcAft>
              <a:defRPr/>
            </a:pPr>
            <a:r>
              <a:rPr lang="en-US" b="1" dirty="0">
                <a:solidFill>
                  <a:schemeClr val="tx2">
                    <a:tint val="100000"/>
                    <a:shade val="90000"/>
                    <a:satMod val="250000"/>
                    <a:alpha val="100000"/>
                  </a:schemeClr>
                </a:solidFill>
              </a:rPr>
              <a:t> Facial Recognition</a:t>
            </a:r>
          </a:p>
        </p:txBody>
      </p:sp>
      <p:sp>
        <p:nvSpPr>
          <p:cNvPr id="3" name="Content Placeholder 2"/>
          <p:cNvSpPr>
            <a:spLocks noGrp="1"/>
          </p:cNvSpPr>
          <p:nvPr>
            <p:ph idx="1"/>
          </p:nvPr>
        </p:nvSpPr>
        <p:spPr/>
        <p:txBody>
          <a:bodyPr>
            <a:normAutofit/>
          </a:bodyPr>
          <a:lstStyle/>
          <a:p>
            <a:pPr marL="419100" indent="-382588" algn="just" eaLnBrk="1" fontAlgn="auto" hangingPunct="1">
              <a:spcBef>
                <a:spcPts val="0"/>
              </a:spcBef>
              <a:spcAft>
                <a:spcPts val="0"/>
              </a:spcAft>
              <a:buFont typeface="Arial" charset="0"/>
              <a:buNone/>
              <a:defRPr/>
            </a:pPr>
            <a:r>
              <a:rPr lang="en-US" sz="2700" dirty="0">
                <a:latin typeface="Calibri" panose="020F0502020204030204" pitchFamily="34" charset="0"/>
                <a:ea typeface="Calibri" panose="020F0502020204030204" pitchFamily="34" charset="0"/>
                <a:cs typeface="Calibri" panose="020F0502020204030204" pitchFamily="34" charset="0"/>
              </a:rPr>
              <a:t>In Facial recognition there are two types of comparisons:-</a:t>
            </a:r>
          </a:p>
          <a:p>
            <a:pPr marL="419100" indent="-382588" algn="just" eaLnBrk="1" fontAlgn="auto" hangingPunct="1">
              <a:spcBef>
                <a:spcPts val="0"/>
              </a:spcBef>
              <a:spcAft>
                <a:spcPts val="0"/>
              </a:spcAft>
              <a:buFont typeface="Arial" charset="0"/>
              <a:buNone/>
              <a:defRPr/>
            </a:pPr>
            <a:endParaRPr lang="en-US" sz="2800" dirty="0">
              <a:latin typeface="Calibri" panose="020F0502020204030204" pitchFamily="34" charset="0"/>
              <a:ea typeface="Calibri" panose="020F0502020204030204" pitchFamily="34" charset="0"/>
              <a:cs typeface="Calibri" panose="020F0502020204030204" pitchFamily="34" charset="0"/>
            </a:endParaRPr>
          </a:p>
          <a:p>
            <a:pPr marL="419100" indent="-382588" algn="just" eaLnBrk="1" fontAlgn="auto" hangingPunct="1">
              <a:spcBef>
                <a:spcPts val="0"/>
              </a:spcBef>
              <a:spcAft>
                <a:spcPts val="0"/>
              </a:spcAft>
              <a:buFont typeface="Wingdings" pitchFamily="2" charset="2"/>
              <a:buChar char="§"/>
              <a:defRPr/>
            </a:pPr>
            <a:r>
              <a:rPr lang="en-US" sz="2800" dirty="0">
                <a:latin typeface="Calibri" panose="020F0502020204030204" pitchFamily="34" charset="0"/>
                <a:ea typeface="Calibri" panose="020F0502020204030204" pitchFamily="34" charset="0"/>
                <a:cs typeface="Calibri" panose="020F0502020204030204" pitchFamily="34" charset="0"/>
              </a:rPr>
              <a:t> </a:t>
            </a:r>
            <a:r>
              <a:rPr lang="en-US" sz="2800" b="1" dirty="0">
                <a:latin typeface="Calibri" panose="020F0502020204030204" pitchFamily="34" charset="0"/>
                <a:ea typeface="Calibri" panose="020F0502020204030204" pitchFamily="34" charset="0"/>
                <a:cs typeface="Calibri" panose="020F0502020204030204" pitchFamily="34" charset="0"/>
              </a:rPr>
              <a:t>VERIFICATION-</a:t>
            </a:r>
            <a:r>
              <a:rPr lang="en-US" sz="2800" dirty="0">
                <a:latin typeface="Calibri" panose="020F0502020204030204" pitchFamily="34" charset="0"/>
                <a:ea typeface="Calibri" panose="020F0502020204030204" pitchFamily="34" charset="0"/>
                <a:cs typeface="Calibri" panose="020F0502020204030204" pitchFamily="34" charset="0"/>
              </a:rPr>
              <a:t> The system compares the given individual with who they say they are and gives a yes or no decision. </a:t>
            </a:r>
          </a:p>
          <a:p>
            <a:pPr marL="419100" indent="-382588" algn="just" eaLnBrk="1" fontAlgn="auto" hangingPunct="1">
              <a:spcBef>
                <a:spcPts val="0"/>
              </a:spcBef>
              <a:spcAft>
                <a:spcPts val="0"/>
              </a:spcAft>
              <a:buFont typeface="Arial" charset="0"/>
              <a:buNone/>
              <a:defRPr/>
            </a:pPr>
            <a:endParaRPr lang="en-US" sz="2800" dirty="0">
              <a:latin typeface="Calibri" panose="020F0502020204030204" pitchFamily="34" charset="0"/>
              <a:ea typeface="Calibri" panose="020F0502020204030204" pitchFamily="34" charset="0"/>
              <a:cs typeface="Calibri" panose="020F0502020204030204" pitchFamily="34" charset="0"/>
            </a:endParaRPr>
          </a:p>
          <a:p>
            <a:pPr marL="419100" indent="-382588" algn="just" eaLnBrk="1" fontAlgn="auto" hangingPunct="1">
              <a:spcBef>
                <a:spcPts val="0"/>
              </a:spcBef>
              <a:spcAft>
                <a:spcPts val="0"/>
              </a:spcAft>
              <a:buFont typeface="Wingdings" pitchFamily="2" charset="2"/>
              <a:buChar char="§"/>
              <a:defRPr/>
            </a:pPr>
            <a:r>
              <a:rPr lang="en-US" sz="2800" b="1" dirty="0">
                <a:latin typeface="Calibri" panose="020F0502020204030204" pitchFamily="34" charset="0"/>
                <a:ea typeface="Calibri" panose="020F0502020204030204" pitchFamily="34" charset="0"/>
                <a:cs typeface="Calibri" panose="020F0502020204030204" pitchFamily="34" charset="0"/>
              </a:rPr>
              <a:t>IDENTIFICATION-</a:t>
            </a:r>
            <a:r>
              <a:rPr lang="en-US" sz="2800" dirty="0">
                <a:latin typeface="Calibri" panose="020F0502020204030204" pitchFamily="34" charset="0"/>
                <a:ea typeface="Calibri" panose="020F0502020204030204" pitchFamily="34" charset="0"/>
                <a:cs typeface="Calibri" panose="020F0502020204030204" pitchFamily="34" charset="0"/>
              </a:rPr>
              <a:t> The system compares the given individual to all the Other individuals in the database and gives a ranked list of matches.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par>
                                <p:cTn id="8" presetID="56" presetClass="entr" presetSubtype="0" fill="hold" grpId="0" nodeType="withEffect">
                                  <p:stCondLst>
                                    <p:cond delay="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 by="(-#ppt_w*2)" calcmode="lin" valueType="num">
                                      <p:cBhvr rctx="PPT">
                                        <p:cTn id="10" dur="250" autoRev="1" fill="hold">
                                          <p:stCondLst>
                                            <p:cond delay="0"/>
                                          </p:stCondLst>
                                        </p:cTn>
                                        <p:tgtEl>
                                          <p:spTgt spid="3">
                                            <p:txEl>
                                              <p:pRg st="0" end="0"/>
                                            </p:txEl>
                                          </p:spTgt>
                                        </p:tgtEl>
                                        <p:attrNameLst>
                                          <p:attrName>ppt_w</p:attrName>
                                        </p:attrNameLst>
                                      </p:cBhvr>
                                    </p:anim>
                                    <p:anim by="(#ppt_w*0.50)" calcmode="lin" valueType="num">
                                      <p:cBhvr>
                                        <p:cTn id="11" dur="250" decel="50000" autoRev="1" fill="hold">
                                          <p:stCondLst>
                                            <p:cond delay="0"/>
                                          </p:stCondLst>
                                        </p:cTn>
                                        <p:tgtEl>
                                          <p:spTgt spid="3">
                                            <p:txEl>
                                              <p:pRg st="0" end="0"/>
                                            </p:txEl>
                                          </p:spTgt>
                                        </p:tgtEl>
                                        <p:attrNameLst>
                                          <p:attrName>ppt_x</p:attrName>
                                        </p:attrNameLst>
                                      </p:cBhvr>
                                    </p:anim>
                                    <p:anim from="(-#ppt_h/2)" to="(#ppt_y)" calcmode="lin" valueType="num">
                                      <p:cBhvr>
                                        <p:cTn id="12" dur="500" fill="hold">
                                          <p:stCondLst>
                                            <p:cond delay="0"/>
                                          </p:stCondLst>
                                        </p:cTn>
                                        <p:tgtEl>
                                          <p:spTgt spid="3">
                                            <p:txEl>
                                              <p:pRg st="0" end="0"/>
                                            </p:txEl>
                                          </p:spTgt>
                                        </p:tgtEl>
                                        <p:attrNameLst>
                                          <p:attrName>ppt_y</p:attrName>
                                        </p:attrNameLst>
                                      </p:cBhvr>
                                    </p:anim>
                                    <p:animRot by="21600000">
                                      <p:cBhvr>
                                        <p:cTn id="13" dur="500" fill="hold">
                                          <p:stCondLst>
                                            <p:cond delay="0"/>
                                          </p:stCondLst>
                                        </p:cTn>
                                        <p:tgtEl>
                                          <p:spTgt spid="3">
                                            <p:txEl>
                                              <p:pRg st="0" end="0"/>
                                            </p:txEl>
                                          </p:spTgt>
                                        </p:tgtEl>
                                        <p:attrNameLst>
                                          <p:attrName>r</p:attrName>
                                        </p:attrNameLst>
                                      </p:cBhvr>
                                    </p:animRot>
                                  </p:childTnLst>
                                </p:cTn>
                              </p:par>
                              <p:par>
                                <p:cTn id="14" presetID="56" presetClass="entr" presetSubtype="0" fill="hold" grpId="0" nodeType="withEffect">
                                  <p:stCondLst>
                                    <p:cond delay="0"/>
                                  </p:stCondLst>
                                  <p:iterate type="lt">
                                    <p:tmPct val="10000"/>
                                  </p:iterate>
                                  <p:childTnLst>
                                    <p:set>
                                      <p:cBhvr>
                                        <p:cTn id="15" dur="1" fill="hold">
                                          <p:stCondLst>
                                            <p:cond delay="0"/>
                                          </p:stCondLst>
                                        </p:cTn>
                                        <p:tgtEl>
                                          <p:spTgt spid="3">
                                            <p:txEl>
                                              <p:pRg st="2" end="2"/>
                                            </p:txEl>
                                          </p:spTgt>
                                        </p:tgtEl>
                                        <p:attrNameLst>
                                          <p:attrName>style.visibility</p:attrName>
                                        </p:attrNameLst>
                                      </p:cBhvr>
                                      <p:to>
                                        <p:strVal val="visible"/>
                                      </p:to>
                                    </p:set>
                                    <p:anim by="(-#ppt_w*2)" calcmode="lin" valueType="num">
                                      <p:cBhvr rctx="PPT">
                                        <p:cTn id="16" dur="250" autoRev="1" fill="hold">
                                          <p:stCondLst>
                                            <p:cond delay="0"/>
                                          </p:stCondLst>
                                        </p:cTn>
                                        <p:tgtEl>
                                          <p:spTgt spid="3">
                                            <p:txEl>
                                              <p:pRg st="2" end="2"/>
                                            </p:txEl>
                                          </p:spTgt>
                                        </p:tgtEl>
                                        <p:attrNameLst>
                                          <p:attrName>ppt_w</p:attrName>
                                        </p:attrNameLst>
                                      </p:cBhvr>
                                    </p:anim>
                                    <p:anim by="(#ppt_w*0.50)" calcmode="lin" valueType="num">
                                      <p:cBhvr>
                                        <p:cTn id="17" dur="250" decel="50000" autoRev="1" fill="hold">
                                          <p:stCondLst>
                                            <p:cond delay="0"/>
                                          </p:stCondLst>
                                        </p:cTn>
                                        <p:tgtEl>
                                          <p:spTgt spid="3">
                                            <p:txEl>
                                              <p:pRg st="2" end="2"/>
                                            </p:txEl>
                                          </p:spTgt>
                                        </p:tgtEl>
                                        <p:attrNameLst>
                                          <p:attrName>ppt_x</p:attrName>
                                        </p:attrNameLst>
                                      </p:cBhvr>
                                    </p:anim>
                                    <p:anim from="(-#ppt_h/2)" to="(#ppt_y)" calcmode="lin" valueType="num">
                                      <p:cBhvr>
                                        <p:cTn id="18" dur="500" fill="hold">
                                          <p:stCondLst>
                                            <p:cond delay="0"/>
                                          </p:stCondLst>
                                        </p:cTn>
                                        <p:tgtEl>
                                          <p:spTgt spid="3">
                                            <p:txEl>
                                              <p:pRg st="2" end="2"/>
                                            </p:txEl>
                                          </p:spTgt>
                                        </p:tgtEl>
                                        <p:attrNameLst>
                                          <p:attrName>ppt_y</p:attrName>
                                        </p:attrNameLst>
                                      </p:cBhvr>
                                    </p:anim>
                                    <p:animRot by="21600000">
                                      <p:cBhvr>
                                        <p:cTn id="19" dur="500" fill="hold">
                                          <p:stCondLst>
                                            <p:cond delay="0"/>
                                          </p:stCondLst>
                                        </p:cTn>
                                        <p:tgtEl>
                                          <p:spTgt spid="3">
                                            <p:txEl>
                                              <p:pRg st="2" end="2"/>
                                            </p:txEl>
                                          </p:spTgt>
                                        </p:tgtEl>
                                        <p:attrNameLst>
                                          <p:attrName>r</p:attrName>
                                        </p:attrNameLst>
                                      </p:cBhvr>
                                    </p:animRot>
                                  </p:childTnLst>
                                </p:cTn>
                              </p:par>
                              <p:par>
                                <p:cTn id="20" presetID="56" presetClass="entr" presetSubtype="0" fill="hold" grpId="0" nodeType="withEffect">
                                  <p:stCondLst>
                                    <p:cond delay="0"/>
                                  </p:stCondLst>
                                  <p:iterate type="lt">
                                    <p:tmPct val="10000"/>
                                  </p:iterate>
                                  <p:childTnLst>
                                    <p:set>
                                      <p:cBhvr>
                                        <p:cTn id="21" dur="1" fill="hold">
                                          <p:stCondLst>
                                            <p:cond delay="0"/>
                                          </p:stCondLst>
                                        </p:cTn>
                                        <p:tgtEl>
                                          <p:spTgt spid="3">
                                            <p:txEl>
                                              <p:pRg st="4" end="4"/>
                                            </p:txEl>
                                          </p:spTgt>
                                        </p:tgtEl>
                                        <p:attrNameLst>
                                          <p:attrName>style.visibility</p:attrName>
                                        </p:attrNameLst>
                                      </p:cBhvr>
                                      <p:to>
                                        <p:strVal val="visible"/>
                                      </p:to>
                                    </p:set>
                                    <p:anim by="(-#ppt_w*2)" calcmode="lin" valueType="num">
                                      <p:cBhvr rctx="PPT">
                                        <p:cTn id="22" dur="250" autoRev="1" fill="hold">
                                          <p:stCondLst>
                                            <p:cond delay="0"/>
                                          </p:stCondLst>
                                        </p:cTn>
                                        <p:tgtEl>
                                          <p:spTgt spid="3">
                                            <p:txEl>
                                              <p:pRg st="4" end="4"/>
                                            </p:txEl>
                                          </p:spTgt>
                                        </p:tgtEl>
                                        <p:attrNameLst>
                                          <p:attrName>ppt_w</p:attrName>
                                        </p:attrNameLst>
                                      </p:cBhvr>
                                    </p:anim>
                                    <p:anim by="(#ppt_w*0.50)" calcmode="lin" valueType="num">
                                      <p:cBhvr>
                                        <p:cTn id="23" dur="250" decel="50000" autoRev="1" fill="hold">
                                          <p:stCondLst>
                                            <p:cond delay="0"/>
                                          </p:stCondLst>
                                        </p:cTn>
                                        <p:tgtEl>
                                          <p:spTgt spid="3">
                                            <p:txEl>
                                              <p:pRg st="4" end="4"/>
                                            </p:txEl>
                                          </p:spTgt>
                                        </p:tgtEl>
                                        <p:attrNameLst>
                                          <p:attrName>ppt_x</p:attrName>
                                        </p:attrNameLst>
                                      </p:cBhvr>
                                    </p:anim>
                                    <p:anim from="(-#ppt_h/2)" to="(#ppt_y)" calcmode="lin" valueType="num">
                                      <p:cBhvr>
                                        <p:cTn id="24" dur="500" fill="hold">
                                          <p:stCondLst>
                                            <p:cond delay="0"/>
                                          </p:stCondLst>
                                        </p:cTn>
                                        <p:tgtEl>
                                          <p:spTgt spid="3">
                                            <p:txEl>
                                              <p:pRg st="4" end="4"/>
                                            </p:txEl>
                                          </p:spTgt>
                                        </p:tgtEl>
                                        <p:attrNameLst>
                                          <p:attrName>ppt_y</p:attrName>
                                        </p:attrNameLst>
                                      </p:cBhvr>
                                    </p:anim>
                                    <p:animRot by="21600000">
                                      <p:cBhvr>
                                        <p:cTn id="25" dur="500" fill="hold">
                                          <p:stCondLst>
                                            <p:cond delay="0"/>
                                          </p:stCondLst>
                                        </p:cTn>
                                        <p:tgtEl>
                                          <p:spTgt spid="3">
                                            <p:txEl>
                                              <p:pRg st="4" end="4"/>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3536"/>
            <a:ext cx="8229600" cy="1143000"/>
          </a:xfrm>
        </p:spPr>
        <p:txBody>
          <a:bodyPr rtlCol="0"/>
          <a:lstStyle/>
          <a:p>
            <a:pPr marL="54864" eaLnBrk="1" fontAlgn="auto" hangingPunct="1">
              <a:spcAft>
                <a:spcPts val="0"/>
              </a:spcAft>
              <a:defRPr/>
            </a:pPr>
            <a:r>
              <a:rPr lang="en-US" b="1" dirty="0">
                <a:solidFill>
                  <a:schemeClr val="tx2">
                    <a:tint val="100000"/>
                    <a:shade val="90000"/>
                    <a:satMod val="250000"/>
                    <a:alpha val="100000"/>
                  </a:schemeClr>
                </a:solidFill>
              </a:rPr>
              <a:t>Image acquisition</a:t>
            </a:r>
            <a:endParaRPr lang="en-US" b="1" dirty="0">
              <a:solidFill>
                <a:schemeClr val="tx2">
                  <a:tint val="100000"/>
                  <a:shade val="90000"/>
                  <a:satMod val="250000"/>
                  <a:alpha val="100000"/>
                </a:schemeClr>
              </a:solidFill>
              <a:latin typeface="+mn-lt"/>
            </a:endParaRPr>
          </a:p>
        </p:txBody>
      </p:sp>
      <p:sp>
        <p:nvSpPr>
          <p:cNvPr id="3" name="Content Placeholder 2"/>
          <p:cNvSpPr>
            <a:spLocks noGrp="1"/>
          </p:cNvSpPr>
          <p:nvPr>
            <p:ph idx="1"/>
          </p:nvPr>
        </p:nvSpPr>
        <p:spPr/>
        <p:txBody>
          <a:bodyPr/>
          <a:lstStyle/>
          <a:p>
            <a:pPr algn="just" eaLnBrk="1" hangingPunct="1"/>
            <a:r>
              <a:rPr lang="en-IN" sz="2800" dirty="0">
                <a:latin typeface="Calibri" panose="020F0502020204030204" pitchFamily="34" charset="0"/>
                <a:ea typeface="Calibri" panose="020F0502020204030204" pitchFamily="34" charset="0"/>
                <a:cs typeface="Calibri" panose="020F0502020204030204" pitchFamily="34" charset="0"/>
              </a:rPr>
              <a:t>Facial-scan technology can acquire faces from almost any static camera or video system that generates images of sufficient quality and resolution.</a:t>
            </a:r>
          </a:p>
          <a:p>
            <a:pPr algn="just" eaLnBrk="1" hangingPunct="1"/>
            <a:r>
              <a:rPr lang="en-IN" sz="2800" dirty="0">
                <a:latin typeface="Calibri" panose="020F0502020204030204" pitchFamily="34" charset="0"/>
                <a:ea typeface="Calibri" panose="020F0502020204030204" pitchFamily="34" charset="0"/>
                <a:cs typeface="Calibri" panose="020F0502020204030204" pitchFamily="34" charset="0"/>
              </a:rPr>
              <a:t>High-quality </a:t>
            </a:r>
            <a:r>
              <a:rPr lang="en-IN" sz="2800" dirty="0" err="1">
                <a:latin typeface="Calibri" panose="020F0502020204030204" pitchFamily="34" charset="0"/>
                <a:ea typeface="Calibri" panose="020F0502020204030204" pitchFamily="34" charset="0"/>
                <a:cs typeface="Calibri" panose="020F0502020204030204" pitchFamily="34" charset="0"/>
              </a:rPr>
              <a:t>enrollment</a:t>
            </a:r>
            <a:r>
              <a:rPr lang="en-IN" sz="2800" dirty="0">
                <a:latin typeface="Calibri" panose="020F0502020204030204" pitchFamily="34" charset="0"/>
                <a:ea typeface="Calibri" panose="020F0502020204030204" pitchFamily="34" charset="0"/>
                <a:cs typeface="Calibri" panose="020F0502020204030204" pitchFamily="34" charset="0"/>
              </a:rPr>
              <a:t> is essential to eventual verification and identification </a:t>
            </a:r>
            <a:r>
              <a:rPr lang="en-IN" sz="2800" dirty="0" err="1">
                <a:latin typeface="Calibri" panose="020F0502020204030204" pitchFamily="34" charset="0"/>
                <a:ea typeface="Calibri" panose="020F0502020204030204" pitchFamily="34" charset="0"/>
                <a:cs typeface="Calibri" panose="020F0502020204030204" pitchFamily="34" charset="0"/>
              </a:rPr>
              <a:t>enrollment</a:t>
            </a:r>
            <a:r>
              <a:rPr lang="en-IN" sz="2800" dirty="0">
                <a:latin typeface="Calibri" panose="020F0502020204030204" pitchFamily="34" charset="0"/>
                <a:ea typeface="Calibri" panose="020F0502020204030204" pitchFamily="34" charset="0"/>
                <a:cs typeface="Calibri" panose="020F0502020204030204" pitchFamily="34" charset="0"/>
              </a:rPr>
              <a:t> images define the facial characteristics to be used in all future authentication events.</a:t>
            </a:r>
            <a:endParaRPr lang="en-US" sz="2800" dirty="0">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par>
                                <p:cTn id="8" presetID="56" presetClass="entr" presetSubtype="0" fill="hold" grpId="0" nodeType="withEffect">
                                  <p:stCondLst>
                                    <p:cond delay="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 by="(-#ppt_w*2)" calcmode="lin" valueType="num">
                                      <p:cBhvr rctx="PPT">
                                        <p:cTn id="10" dur="250" autoRev="1" fill="hold">
                                          <p:stCondLst>
                                            <p:cond delay="0"/>
                                          </p:stCondLst>
                                        </p:cTn>
                                        <p:tgtEl>
                                          <p:spTgt spid="3">
                                            <p:txEl>
                                              <p:pRg st="0" end="0"/>
                                            </p:txEl>
                                          </p:spTgt>
                                        </p:tgtEl>
                                        <p:attrNameLst>
                                          <p:attrName>ppt_w</p:attrName>
                                        </p:attrNameLst>
                                      </p:cBhvr>
                                    </p:anim>
                                    <p:anim by="(#ppt_w*0.50)" calcmode="lin" valueType="num">
                                      <p:cBhvr>
                                        <p:cTn id="11" dur="250" decel="50000" autoRev="1" fill="hold">
                                          <p:stCondLst>
                                            <p:cond delay="0"/>
                                          </p:stCondLst>
                                        </p:cTn>
                                        <p:tgtEl>
                                          <p:spTgt spid="3">
                                            <p:txEl>
                                              <p:pRg st="0" end="0"/>
                                            </p:txEl>
                                          </p:spTgt>
                                        </p:tgtEl>
                                        <p:attrNameLst>
                                          <p:attrName>ppt_x</p:attrName>
                                        </p:attrNameLst>
                                      </p:cBhvr>
                                    </p:anim>
                                    <p:anim from="(-#ppt_h/2)" to="(#ppt_y)" calcmode="lin" valueType="num">
                                      <p:cBhvr>
                                        <p:cTn id="12" dur="500" fill="hold">
                                          <p:stCondLst>
                                            <p:cond delay="0"/>
                                          </p:stCondLst>
                                        </p:cTn>
                                        <p:tgtEl>
                                          <p:spTgt spid="3">
                                            <p:txEl>
                                              <p:pRg st="0" end="0"/>
                                            </p:txEl>
                                          </p:spTgt>
                                        </p:tgtEl>
                                        <p:attrNameLst>
                                          <p:attrName>ppt_y</p:attrName>
                                        </p:attrNameLst>
                                      </p:cBhvr>
                                    </p:anim>
                                    <p:animRot by="21600000">
                                      <p:cBhvr>
                                        <p:cTn id="13" dur="500" fill="hold">
                                          <p:stCondLst>
                                            <p:cond delay="0"/>
                                          </p:stCondLst>
                                        </p:cTn>
                                        <p:tgtEl>
                                          <p:spTgt spid="3">
                                            <p:txEl>
                                              <p:pRg st="0" end="0"/>
                                            </p:txEl>
                                          </p:spTgt>
                                        </p:tgtEl>
                                        <p:attrNameLst>
                                          <p:attrName>r</p:attrName>
                                        </p:attrNameLst>
                                      </p:cBhvr>
                                    </p:animRot>
                                  </p:childTnLst>
                                </p:cTn>
                              </p:par>
                            </p:childTnLst>
                          </p:cTn>
                        </p:par>
                      </p:childTnLst>
                    </p:cTn>
                  </p:par>
                  <p:par>
                    <p:cTn id="14" fill="hold">
                      <p:stCondLst>
                        <p:cond delay="indefinite"/>
                      </p:stCondLst>
                      <p:childTnLst>
                        <p:par>
                          <p:cTn id="15" fill="hold">
                            <p:stCondLst>
                              <p:cond delay="0"/>
                            </p:stCondLst>
                            <p:childTnLst>
                              <p:par>
                                <p:cTn id="16" presetID="56" presetClass="entr" presetSubtype="0" fill="hold" grpId="0" nodeType="clickEffect">
                                  <p:stCondLst>
                                    <p:cond delay="0"/>
                                  </p:stCondLst>
                                  <p:iterate type="lt">
                                    <p:tmPct val="10000"/>
                                  </p:iterate>
                                  <p:childTnLst>
                                    <p:set>
                                      <p:cBhvr>
                                        <p:cTn id="17" dur="1" fill="hold">
                                          <p:stCondLst>
                                            <p:cond delay="0"/>
                                          </p:stCondLst>
                                        </p:cTn>
                                        <p:tgtEl>
                                          <p:spTgt spid="3">
                                            <p:txEl>
                                              <p:pRg st="1" end="1"/>
                                            </p:txEl>
                                          </p:spTgt>
                                        </p:tgtEl>
                                        <p:attrNameLst>
                                          <p:attrName>style.visibility</p:attrName>
                                        </p:attrNameLst>
                                      </p:cBhvr>
                                      <p:to>
                                        <p:strVal val="visible"/>
                                      </p:to>
                                    </p:set>
                                    <p:anim by="(-#ppt_w*2)" calcmode="lin" valueType="num">
                                      <p:cBhvr rctx="PPT">
                                        <p:cTn id="18" dur="250" autoRev="1" fill="hold">
                                          <p:stCondLst>
                                            <p:cond delay="0"/>
                                          </p:stCondLst>
                                        </p:cTn>
                                        <p:tgtEl>
                                          <p:spTgt spid="3">
                                            <p:txEl>
                                              <p:pRg st="1" end="1"/>
                                            </p:txEl>
                                          </p:spTgt>
                                        </p:tgtEl>
                                        <p:attrNameLst>
                                          <p:attrName>ppt_w</p:attrName>
                                        </p:attrNameLst>
                                      </p:cBhvr>
                                    </p:anim>
                                    <p:anim by="(#ppt_w*0.50)" calcmode="lin" valueType="num">
                                      <p:cBhvr>
                                        <p:cTn id="19" dur="250" decel="50000" autoRev="1" fill="hold">
                                          <p:stCondLst>
                                            <p:cond delay="0"/>
                                          </p:stCondLst>
                                        </p:cTn>
                                        <p:tgtEl>
                                          <p:spTgt spid="3">
                                            <p:txEl>
                                              <p:pRg st="1" end="1"/>
                                            </p:txEl>
                                          </p:spTgt>
                                        </p:tgtEl>
                                        <p:attrNameLst>
                                          <p:attrName>ppt_x</p:attrName>
                                        </p:attrNameLst>
                                      </p:cBhvr>
                                    </p:anim>
                                    <p:anim from="(-#ppt_h/2)" to="(#ppt_y)" calcmode="lin" valueType="num">
                                      <p:cBhvr>
                                        <p:cTn id="20" dur="500" fill="hold">
                                          <p:stCondLst>
                                            <p:cond delay="0"/>
                                          </p:stCondLst>
                                        </p:cTn>
                                        <p:tgtEl>
                                          <p:spTgt spid="3">
                                            <p:txEl>
                                              <p:pRg st="1" end="1"/>
                                            </p:txEl>
                                          </p:spTgt>
                                        </p:tgtEl>
                                        <p:attrNameLst>
                                          <p:attrName>ppt_y</p:attrName>
                                        </p:attrNameLst>
                                      </p:cBhvr>
                                    </p:anim>
                                    <p:animRot by="21600000">
                                      <p:cBhvr>
                                        <p:cTn id="21" dur="500" fill="hold">
                                          <p:stCondLst>
                                            <p:cond delay="0"/>
                                          </p:stCondLst>
                                        </p:cTn>
                                        <p:tgtEl>
                                          <p:spTgt spid="3">
                                            <p:txEl>
                                              <p:pRg st="1" end="1"/>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3536"/>
            <a:ext cx="8229600" cy="1143000"/>
          </a:xfrm>
        </p:spPr>
        <p:txBody>
          <a:bodyPr/>
          <a:lstStyle/>
          <a:p>
            <a:pPr marL="54864" eaLnBrk="1" fontAlgn="auto" hangingPunct="1">
              <a:spcAft>
                <a:spcPts val="0"/>
              </a:spcAft>
              <a:defRPr/>
            </a:pPr>
            <a:r>
              <a:rPr lang="en-US" b="1" dirty="0">
                <a:solidFill>
                  <a:schemeClr val="tx2">
                    <a:tint val="100000"/>
                    <a:shade val="90000"/>
                    <a:satMod val="250000"/>
                    <a:alpha val="100000"/>
                  </a:schemeClr>
                </a:solidFill>
              </a:rPr>
              <a:t>Strengths</a:t>
            </a:r>
          </a:p>
        </p:txBody>
      </p:sp>
      <p:sp>
        <p:nvSpPr>
          <p:cNvPr id="3" name="Content Placeholder 2"/>
          <p:cNvSpPr>
            <a:spLocks noGrp="1"/>
          </p:cNvSpPr>
          <p:nvPr>
            <p:ph idx="1"/>
          </p:nvPr>
        </p:nvSpPr>
        <p:spPr>
          <a:xfrm>
            <a:off x="457200" y="2057400"/>
            <a:ext cx="8229600" cy="4068763"/>
          </a:xfrm>
        </p:spPr>
        <p:txBody>
          <a:bodyPr/>
          <a:lstStyle/>
          <a:p>
            <a:pPr algn="just" eaLnBrk="1" hangingPunct="1">
              <a:buFont typeface="Wingdings" pitchFamily="2" charset="2"/>
              <a:buChar char="§"/>
            </a:pPr>
            <a:r>
              <a:rPr lang="en-IN" sz="2800" dirty="0">
                <a:latin typeface="Calibri" panose="020F0502020204030204" pitchFamily="34" charset="0"/>
                <a:ea typeface="Calibri" panose="020F0502020204030204" pitchFamily="34" charset="0"/>
                <a:cs typeface="Calibri" panose="020F0502020204030204" pitchFamily="34" charset="0"/>
              </a:rPr>
              <a:t>It has the ability to leverage existing image acquisition equipment.</a:t>
            </a:r>
          </a:p>
          <a:p>
            <a:pPr algn="just" eaLnBrk="1" hangingPunct="1">
              <a:buFont typeface="Wingdings" pitchFamily="2" charset="2"/>
              <a:buChar char="§"/>
            </a:pPr>
            <a:r>
              <a:rPr lang="en-IN" sz="2800" dirty="0">
                <a:latin typeface="Calibri" panose="020F0502020204030204" pitchFamily="34" charset="0"/>
                <a:ea typeface="Calibri" panose="020F0502020204030204" pitchFamily="34" charset="0"/>
                <a:cs typeface="Calibri" panose="020F0502020204030204" pitchFamily="34" charset="0"/>
              </a:rPr>
              <a:t> It can search against static images such as driver’s license photographs.</a:t>
            </a:r>
          </a:p>
          <a:p>
            <a:pPr algn="just" eaLnBrk="1" hangingPunct="1">
              <a:buFont typeface="Wingdings" pitchFamily="2" charset="2"/>
              <a:buChar char="§"/>
            </a:pPr>
            <a:r>
              <a:rPr lang="en-IN" sz="2800" dirty="0">
                <a:latin typeface="Calibri" panose="020F0502020204030204" pitchFamily="34" charset="0"/>
                <a:ea typeface="Calibri" panose="020F0502020204030204" pitchFamily="34" charset="0"/>
                <a:cs typeface="Calibri" panose="020F0502020204030204" pitchFamily="34" charset="0"/>
              </a:rPr>
              <a:t> It is the only biometric able to operate without user cooperation.</a:t>
            </a:r>
            <a:endParaRPr lang="en-US" sz="2800" dirty="0">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par>
                                <p:cTn id="8" presetID="56" presetClass="entr" presetSubtype="0" fill="hold" grpId="0" nodeType="withEffect">
                                  <p:stCondLst>
                                    <p:cond delay="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 by="(-#ppt_w*2)" calcmode="lin" valueType="num">
                                      <p:cBhvr rctx="PPT">
                                        <p:cTn id="10" dur="250" autoRev="1" fill="hold">
                                          <p:stCondLst>
                                            <p:cond delay="0"/>
                                          </p:stCondLst>
                                        </p:cTn>
                                        <p:tgtEl>
                                          <p:spTgt spid="3">
                                            <p:txEl>
                                              <p:pRg st="0" end="0"/>
                                            </p:txEl>
                                          </p:spTgt>
                                        </p:tgtEl>
                                        <p:attrNameLst>
                                          <p:attrName>ppt_w</p:attrName>
                                        </p:attrNameLst>
                                      </p:cBhvr>
                                    </p:anim>
                                    <p:anim by="(#ppt_w*0.50)" calcmode="lin" valueType="num">
                                      <p:cBhvr>
                                        <p:cTn id="11" dur="250" decel="50000" autoRev="1" fill="hold">
                                          <p:stCondLst>
                                            <p:cond delay="0"/>
                                          </p:stCondLst>
                                        </p:cTn>
                                        <p:tgtEl>
                                          <p:spTgt spid="3">
                                            <p:txEl>
                                              <p:pRg st="0" end="0"/>
                                            </p:txEl>
                                          </p:spTgt>
                                        </p:tgtEl>
                                        <p:attrNameLst>
                                          <p:attrName>ppt_x</p:attrName>
                                        </p:attrNameLst>
                                      </p:cBhvr>
                                    </p:anim>
                                    <p:anim from="(-#ppt_h/2)" to="(#ppt_y)" calcmode="lin" valueType="num">
                                      <p:cBhvr>
                                        <p:cTn id="12" dur="500" fill="hold">
                                          <p:stCondLst>
                                            <p:cond delay="0"/>
                                          </p:stCondLst>
                                        </p:cTn>
                                        <p:tgtEl>
                                          <p:spTgt spid="3">
                                            <p:txEl>
                                              <p:pRg st="0" end="0"/>
                                            </p:txEl>
                                          </p:spTgt>
                                        </p:tgtEl>
                                        <p:attrNameLst>
                                          <p:attrName>ppt_y</p:attrName>
                                        </p:attrNameLst>
                                      </p:cBhvr>
                                    </p:anim>
                                    <p:animRot by="21600000">
                                      <p:cBhvr>
                                        <p:cTn id="13" dur="500" fill="hold">
                                          <p:stCondLst>
                                            <p:cond delay="0"/>
                                          </p:stCondLst>
                                        </p:cTn>
                                        <p:tgtEl>
                                          <p:spTgt spid="3">
                                            <p:txEl>
                                              <p:pRg st="0" end="0"/>
                                            </p:txEl>
                                          </p:spTgt>
                                        </p:tgtEl>
                                        <p:attrNameLst>
                                          <p:attrName>r</p:attrName>
                                        </p:attrNameLst>
                                      </p:cBhvr>
                                    </p:animRot>
                                  </p:childTnLst>
                                </p:cTn>
                              </p:par>
                              <p:par>
                                <p:cTn id="14" presetID="56" presetClass="entr" presetSubtype="0" fill="hold" grpId="0" nodeType="withEffect">
                                  <p:stCondLst>
                                    <p:cond delay="0"/>
                                  </p:stCondLst>
                                  <p:iterate type="lt">
                                    <p:tmPct val="10000"/>
                                  </p:iterate>
                                  <p:childTnLst>
                                    <p:set>
                                      <p:cBhvr>
                                        <p:cTn id="15" dur="1" fill="hold">
                                          <p:stCondLst>
                                            <p:cond delay="0"/>
                                          </p:stCondLst>
                                        </p:cTn>
                                        <p:tgtEl>
                                          <p:spTgt spid="3">
                                            <p:txEl>
                                              <p:pRg st="1" end="1"/>
                                            </p:txEl>
                                          </p:spTgt>
                                        </p:tgtEl>
                                        <p:attrNameLst>
                                          <p:attrName>style.visibility</p:attrName>
                                        </p:attrNameLst>
                                      </p:cBhvr>
                                      <p:to>
                                        <p:strVal val="visible"/>
                                      </p:to>
                                    </p:set>
                                    <p:anim by="(-#ppt_w*2)" calcmode="lin" valueType="num">
                                      <p:cBhvr rctx="PPT">
                                        <p:cTn id="16" dur="250" autoRev="1" fill="hold">
                                          <p:stCondLst>
                                            <p:cond delay="0"/>
                                          </p:stCondLst>
                                        </p:cTn>
                                        <p:tgtEl>
                                          <p:spTgt spid="3">
                                            <p:txEl>
                                              <p:pRg st="1" end="1"/>
                                            </p:txEl>
                                          </p:spTgt>
                                        </p:tgtEl>
                                        <p:attrNameLst>
                                          <p:attrName>ppt_w</p:attrName>
                                        </p:attrNameLst>
                                      </p:cBhvr>
                                    </p:anim>
                                    <p:anim by="(#ppt_w*0.50)" calcmode="lin" valueType="num">
                                      <p:cBhvr>
                                        <p:cTn id="17" dur="250" decel="50000" autoRev="1" fill="hold">
                                          <p:stCondLst>
                                            <p:cond delay="0"/>
                                          </p:stCondLst>
                                        </p:cTn>
                                        <p:tgtEl>
                                          <p:spTgt spid="3">
                                            <p:txEl>
                                              <p:pRg st="1" end="1"/>
                                            </p:txEl>
                                          </p:spTgt>
                                        </p:tgtEl>
                                        <p:attrNameLst>
                                          <p:attrName>ppt_x</p:attrName>
                                        </p:attrNameLst>
                                      </p:cBhvr>
                                    </p:anim>
                                    <p:anim from="(-#ppt_h/2)" to="(#ppt_y)" calcmode="lin" valueType="num">
                                      <p:cBhvr>
                                        <p:cTn id="18" dur="500" fill="hold">
                                          <p:stCondLst>
                                            <p:cond delay="0"/>
                                          </p:stCondLst>
                                        </p:cTn>
                                        <p:tgtEl>
                                          <p:spTgt spid="3">
                                            <p:txEl>
                                              <p:pRg st="1" end="1"/>
                                            </p:txEl>
                                          </p:spTgt>
                                        </p:tgtEl>
                                        <p:attrNameLst>
                                          <p:attrName>ppt_y</p:attrName>
                                        </p:attrNameLst>
                                      </p:cBhvr>
                                    </p:anim>
                                    <p:animRot by="21600000">
                                      <p:cBhvr>
                                        <p:cTn id="19" dur="500" fill="hold">
                                          <p:stCondLst>
                                            <p:cond delay="0"/>
                                          </p:stCondLst>
                                        </p:cTn>
                                        <p:tgtEl>
                                          <p:spTgt spid="3">
                                            <p:txEl>
                                              <p:pRg st="1" end="1"/>
                                            </p:txEl>
                                          </p:spTgt>
                                        </p:tgtEl>
                                        <p:attrNameLst>
                                          <p:attrName>r</p:attrName>
                                        </p:attrNameLst>
                                      </p:cBhvr>
                                    </p:animRot>
                                  </p:childTnLst>
                                </p:cTn>
                              </p:par>
                              <p:par>
                                <p:cTn id="20" presetID="56" presetClass="entr" presetSubtype="0" fill="hold" grpId="0" nodeType="withEffect">
                                  <p:stCondLst>
                                    <p:cond delay="0"/>
                                  </p:stCondLst>
                                  <p:iterate type="lt">
                                    <p:tmPct val="10000"/>
                                  </p:iterate>
                                  <p:childTnLst>
                                    <p:set>
                                      <p:cBhvr>
                                        <p:cTn id="21" dur="1" fill="hold">
                                          <p:stCondLst>
                                            <p:cond delay="0"/>
                                          </p:stCondLst>
                                        </p:cTn>
                                        <p:tgtEl>
                                          <p:spTgt spid="3">
                                            <p:txEl>
                                              <p:pRg st="2" end="2"/>
                                            </p:txEl>
                                          </p:spTgt>
                                        </p:tgtEl>
                                        <p:attrNameLst>
                                          <p:attrName>style.visibility</p:attrName>
                                        </p:attrNameLst>
                                      </p:cBhvr>
                                      <p:to>
                                        <p:strVal val="visible"/>
                                      </p:to>
                                    </p:set>
                                    <p:anim by="(-#ppt_w*2)" calcmode="lin" valueType="num">
                                      <p:cBhvr rctx="PPT">
                                        <p:cTn id="22" dur="250" autoRev="1" fill="hold">
                                          <p:stCondLst>
                                            <p:cond delay="0"/>
                                          </p:stCondLst>
                                        </p:cTn>
                                        <p:tgtEl>
                                          <p:spTgt spid="3">
                                            <p:txEl>
                                              <p:pRg st="2" end="2"/>
                                            </p:txEl>
                                          </p:spTgt>
                                        </p:tgtEl>
                                        <p:attrNameLst>
                                          <p:attrName>ppt_w</p:attrName>
                                        </p:attrNameLst>
                                      </p:cBhvr>
                                    </p:anim>
                                    <p:anim by="(#ppt_w*0.50)" calcmode="lin" valueType="num">
                                      <p:cBhvr>
                                        <p:cTn id="23" dur="250" decel="50000" autoRev="1" fill="hold">
                                          <p:stCondLst>
                                            <p:cond delay="0"/>
                                          </p:stCondLst>
                                        </p:cTn>
                                        <p:tgtEl>
                                          <p:spTgt spid="3">
                                            <p:txEl>
                                              <p:pRg st="2" end="2"/>
                                            </p:txEl>
                                          </p:spTgt>
                                        </p:tgtEl>
                                        <p:attrNameLst>
                                          <p:attrName>ppt_x</p:attrName>
                                        </p:attrNameLst>
                                      </p:cBhvr>
                                    </p:anim>
                                    <p:anim from="(-#ppt_h/2)" to="(#ppt_y)" calcmode="lin" valueType="num">
                                      <p:cBhvr>
                                        <p:cTn id="24" dur="500" fill="hold">
                                          <p:stCondLst>
                                            <p:cond delay="0"/>
                                          </p:stCondLst>
                                        </p:cTn>
                                        <p:tgtEl>
                                          <p:spTgt spid="3">
                                            <p:txEl>
                                              <p:pRg st="2" end="2"/>
                                            </p:txEl>
                                          </p:spTgt>
                                        </p:tgtEl>
                                        <p:attrNameLst>
                                          <p:attrName>ppt_y</p:attrName>
                                        </p:attrNameLst>
                                      </p:cBhvr>
                                    </p:anim>
                                    <p:animRot by="21600000">
                                      <p:cBhvr>
                                        <p:cTn id="25" dur="500" fill="hold">
                                          <p:stCondLst>
                                            <p:cond delay="0"/>
                                          </p:stCondLst>
                                        </p:cTn>
                                        <p:tgtEl>
                                          <p:spTgt spid="3">
                                            <p:txEl>
                                              <p:pRg st="2" end="2"/>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oundry">
  <a:themeElements>
    <a:clrScheme name="Foundry">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Foundry">
      <a:majorFont>
        <a:latin typeface="Rockwell"/>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75000"/>
                <a:satMod val="400000"/>
              </a:schemeClr>
            </a:gs>
            <a:gs pos="20000">
              <a:schemeClr val="phClr">
                <a:tint val="80000"/>
                <a:satMod val="355000"/>
              </a:schemeClr>
            </a:gs>
            <a:gs pos="100000">
              <a:schemeClr val="phClr">
                <a:tint val="95000"/>
                <a:shade val="55000"/>
                <a:satMod val="355000"/>
              </a:schemeClr>
            </a:gs>
          </a:gsLst>
          <a:path path="circle">
            <a:fillToRect l="67500" t="35000" r="32500" b="65000"/>
          </a:path>
        </a:gradFill>
        <a:blipFill>
          <a:blip xmlns:r="http://schemas.openxmlformats.org/officeDocument/2006/relationships" r:embed="rId1">
            <a:duotone>
              <a:schemeClr val="phClr">
                <a:shade val="30000"/>
                <a:satMod val="120000"/>
              </a:schemeClr>
              <a:schemeClr val="phClr">
                <a:tint val="70000"/>
                <a:satMod val="250000"/>
              </a:schemeClr>
            </a:duotone>
          </a:blip>
          <a:tile tx="0" ty="0" sx="50000" sy="50000" flip="none" algn="t"/>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Foundry</Template>
  <TotalTime>901</TotalTime>
  <Words>563</Words>
  <Application>Microsoft Office PowerPoint</Application>
  <PresentationFormat>On-screen Show (4:3)</PresentationFormat>
  <Paragraphs>69</Paragraphs>
  <Slides>15</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Arial</vt:lpstr>
      <vt:lpstr>Calibri</vt:lpstr>
      <vt:lpstr>DejaVu Sans</vt:lpstr>
      <vt:lpstr>Rockwell</vt:lpstr>
      <vt:lpstr>Tahoma</vt:lpstr>
      <vt:lpstr>Times New Roman</vt:lpstr>
      <vt:lpstr>Wingdings</vt:lpstr>
      <vt:lpstr>Wingdings 2</vt:lpstr>
      <vt:lpstr>Foundry</vt:lpstr>
      <vt:lpstr>PowerPoint Presentation</vt:lpstr>
      <vt:lpstr>Content</vt:lpstr>
      <vt:lpstr>Introduction</vt:lpstr>
      <vt:lpstr>PowerPoint Presentation</vt:lpstr>
      <vt:lpstr>Facial Recognition ???</vt:lpstr>
      <vt:lpstr>History</vt:lpstr>
      <vt:lpstr> Facial Recognition</vt:lpstr>
      <vt:lpstr>Image acquisition</vt:lpstr>
      <vt:lpstr>Strengths</vt:lpstr>
      <vt:lpstr>Weaknesses</vt:lpstr>
      <vt:lpstr>Types </vt:lpstr>
      <vt:lpstr>   Advantages </vt:lpstr>
      <vt:lpstr>Disadvantage</vt:lpstr>
      <vt:lpstr>References</vt:lpstr>
      <vt:lpstr>Thank You…</vt:lpstr>
    </vt:vector>
  </TitlesOfParts>
  <Company>G.N.I.T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Recognisation technology</dc:title>
  <dc:creator>ASHUTOSH SHARMA</dc:creator>
  <cp:lastModifiedBy>virani</cp:lastModifiedBy>
  <cp:revision>88</cp:revision>
  <dcterms:created xsi:type="dcterms:W3CDTF">2011-02-21T01:18:19Z</dcterms:created>
  <dcterms:modified xsi:type="dcterms:W3CDTF">2024-04-08T06:44:09Z</dcterms:modified>
</cp:coreProperties>
</file>