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97" r:id="rId2"/>
    <p:sldId id="274" r:id="rId3"/>
    <p:sldId id="298" r:id="rId4"/>
    <p:sldId id="305" r:id="rId5"/>
    <p:sldId id="299" r:id="rId6"/>
    <p:sldId id="307" r:id="rId7"/>
    <p:sldId id="302" r:id="rId8"/>
    <p:sldId id="301" r:id="rId9"/>
    <p:sldId id="308" r:id="rId10"/>
    <p:sldId id="309" r:id="rId11"/>
    <p:sldId id="300" r:id="rId12"/>
    <p:sldId id="304"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4FB13-E15A-451C-A5D7-09755A4704FA}" v="89" dt="2023-07-27T17:06:07.229"/>
    <p1510:client id="{A3278367-1A29-40B1-8B0F-B900D1C01E08}" v="22" dt="2023-07-27T16:48:44.796"/>
    <p1510:client id="{ACD90E46-E27A-478A-B92D-5623AC5FBD4E}" v="374" dt="2023-07-27T16:39:59.116"/>
    <p1510:client id="{DAC89C81-1356-4150-9737-4FCB90A4BD9A}" v="175" dt="2023-08-11T17:34:3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BF6CF-9ED0-4CE3-8CE6-778DE5FEC425}"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CBDA48EF-8239-44DF-9E3A-6F8F6905D283}">
      <dgm:prSet custT="1"/>
      <dgm:spPr/>
      <dgm:t>
        <a:bodyPr/>
        <a:lstStyle/>
        <a:p>
          <a:r>
            <a:rPr lang="en-US" sz="1300" dirty="0"/>
            <a:t>Note-taking Challenges: Students face difficulty in taking comprehensive notes during online meetings, particularly when the speaker speaks quickly or has a strong accent, leading to incomplete or unclear information.</a:t>
          </a:r>
        </a:p>
      </dgm:t>
    </dgm:pt>
    <dgm:pt modelId="{96856A53-D966-4291-AC46-74965EFEE2B1}" type="parTrans" cxnId="{8CA455AC-C1B0-4621-A22A-331D76498767}">
      <dgm:prSet/>
      <dgm:spPr/>
      <dgm:t>
        <a:bodyPr/>
        <a:lstStyle/>
        <a:p>
          <a:endParaRPr lang="en-US"/>
        </a:p>
      </dgm:t>
    </dgm:pt>
    <dgm:pt modelId="{EBC28960-316C-415A-898A-8EFBED893109}" type="sibTrans" cxnId="{8CA455AC-C1B0-4621-A22A-331D76498767}">
      <dgm:prSet phldrT="01" phldr="0"/>
      <dgm:spPr/>
      <dgm:t>
        <a:bodyPr/>
        <a:lstStyle/>
        <a:p>
          <a:r>
            <a:rPr lang="en-US"/>
            <a:t>01</a:t>
          </a:r>
        </a:p>
      </dgm:t>
    </dgm:pt>
    <dgm:pt modelId="{3D9BC64A-C982-4E24-B7F4-2D4EC3C3DA06}">
      <dgm:prSet custT="1"/>
      <dgm:spPr/>
      <dgm:t>
        <a:bodyPr/>
        <a:lstStyle/>
        <a:p>
          <a:r>
            <a:rPr lang="en-US" sz="1300"/>
            <a:t>Reviewing Material: Many students lack the time or motivation to review the materials from online meetings, resulting in poor retention and understanding of the content presented.</a:t>
          </a:r>
        </a:p>
      </dgm:t>
    </dgm:pt>
    <dgm:pt modelId="{E055CF56-3E0D-409D-BF58-603A5247971D}" type="parTrans" cxnId="{F7F191D7-E0EC-457B-B7CA-414F778A309D}">
      <dgm:prSet/>
      <dgm:spPr/>
      <dgm:t>
        <a:bodyPr/>
        <a:lstStyle/>
        <a:p>
          <a:endParaRPr lang="en-US"/>
        </a:p>
      </dgm:t>
    </dgm:pt>
    <dgm:pt modelId="{7F55D0AA-A28B-4642-A37D-CCE6C1D5D945}" type="sibTrans" cxnId="{F7F191D7-E0EC-457B-B7CA-414F778A309D}">
      <dgm:prSet phldrT="02" phldr="0"/>
      <dgm:spPr/>
      <dgm:t>
        <a:bodyPr/>
        <a:lstStyle/>
        <a:p>
          <a:r>
            <a:rPr lang="en-US"/>
            <a:t>02</a:t>
          </a:r>
        </a:p>
      </dgm:t>
    </dgm:pt>
    <dgm:pt modelId="{A86BC7E9-2DF1-4B19-BAD9-BDCF85156FBE}">
      <dgm:prSet custT="1"/>
      <dgm:spPr/>
      <dgm:t>
        <a:bodyPr/>
        <a:lstStyle/>
        <a:p>
          <a:r>
            <a:rPr lang="en-US" sz="1300" dirty="0"/>
            <a:t>Information Organization: Students struggle with finding and organizing relevant information and notes for each online meeting, leading to confusion and frustration when trying to access crucial details.</a:t>
          </a:r>
        </a:p>
      </dgm:t>
    </dgm:pt>
    <dgm:pt modelId="{A5E9EAE3-8F5D-4420-8741-6A2431B43E05}" type="parTrans" cxnId="{62C59CF1-8EC9-430B-95D7-D5A371FECCC3}">
      <dgm:prSet/>
      <dgm:spPr/>
      <dgm:t>
        <a:bodyPr/>
        <a:lstStyle/>
        <a:p>
          <a:endParaRPr lang="en-US"/>
        </a:p>
      </dgm:t>
    </dgm:pt>
    <dgm:pt modelId="{780D200E-08A0-4274-9FF8-63284D35AC46}" type="sibTrans" cxnId="{62C59CF1-8EC9-430B-95D7-D5A371FECCC3}">
      <dgm:prSet phldrT="03" phldr="0"/>
      <dgm:spPr/>
      <dgm:t>
        <a:bodyPr/>
        <a:lstStyle/>
        <a:p>
          <a:r>
            <a:rPr lang="en-US"/>
            <a:t>03</a:t>
          </a:r>
        </a:p>
      </dgm:t>
    </dgm:pt>
    <dgm:pt modelId="{264B8381-30C0-4626-AA7E-5A08DC614881}">
      <dgm:prSet custT="1"/>
      <dgm:spPr/>
      <dgm:t>
        <a:bodyPr/>
        <a:lstStyle/>
        <a:p>
          <a:r>
            <a:rPr lang="en-US" sz="1300" dirty="0">
              <a:latin typeface="Calibri Light" panose="020F0302020204030204"/>
            </a:rPr>
            <a:t>Lack</a:t>
          </a:r>
          <a:r>
            <a:rPr lang="en-US" sz="1300" dirty="0"/>
            <a:t> of Interaction and management: The absence of adequate interaction with the instructor and management peers diminishes the sense of engagement and belonging during online learning sessions.</a:t>
          </a:r>
        </a:p>
      </dgm:t>
    </dgm:pt>
    <dgm:pt modelId="{297107DC-D123-4FE7-B5FD-EA1D6BE02C48}" type="parTrans" cxnId="{EDD1A01C-CDE9-4DE0-9914-FF089CCC187B}">
      <dgm:prSet/>
      <dgm:spPr/>
      <dgm:t>
        <a:bodyPr/>
        <a:lstStyle/>
        <a:p>
          <a:endParaRPr lang="en-US"/>
        </a:p>
      </dgm:t>
    </dgm:pt>
    <dgm:pt modelId="{5AE415F0-C314-4738-A5DF-DA53B49D9DB0}" type="sibTrans" cxnId="{EDD1A01C-CDE9-4DE0-9914-FF089CCC187B}">
      <dgm:prSet phldrT="04" phldr="0"/>
      <dgm:spPr/>
      <dgm:t>
        <a:bodyPr/>
        <a:lstStyle/>
        <a:p>
          <a:r>
            <a:rPr lang="en-US"/>
            <a:t>04</a:t>
          </a:r>
        </a:p>
      </dgm:t>
    </dgm:pt>
    <dgm:pt modelId="{B56BCCD4-4A9F-4ACB-AC53-1F6BFCF78919}" type="pres">
      <dgm:prSet presAssocID="{FC9BF6CF-9ED0-4CE3-8CE6-778DE5FEC425}" presName="Name0" presStyleCnt="0">
        <dgm:presLayoutVars>
          <dgm:animLvl val="lvl"/>
          <dgm:resizeHandles val="exact"/>
        </dgm:presLayoutVars>
      </dgm:prSet>
      <dgm:spPr/>
    </dgm:pt>
    <dgm:pt modelId="{B144E281-647E-494E-B227-FEB362B73A39}" type="pres">
      <dgm:prSet presAssocID="{CBDA48EF-8239-44DF-9E3A-6F8F6905D283}" presName="compositeNode" presStyleCnt="0">
        <dgm:presLayoutVars>
          <dgm:bulletEnabled val="1"/>
        </dgm:presLayoutVars>
      </dgm:prSet>
      <dgm:spPr/>
    </dgm:pt>
    <dgm:pt modelId="{DF9E5948-F01C-4603-B287-4BE655742EC4}" type="pres">
      <dgm:prSet presAssocID="{CBDA48EF-8239-44DF-9E3A-6F8F6905D283}" presName="bgRect" presStyleLbl="alignNode1" presStyleIdx="0" presStyleCnt="4"/>
      <dgm:spPr/>
    </dgm:pt>
    <dgm:pt modelId="{BD2EC2F4-1F3F-44D7-B568-92A1607F4734}" type="pres">
      <dgm:prSet presAssocID="{EBC28960-316C-415A-898A-8EFBED893109}" presName="sibTransNodeRect" presStyleLbl="alignNode1" presStyleIdx="0" presStyleCnt="4">
        <dgm:presLayoutVars>
          <dgm:chMax val="0"/>
          <dgm:bulletEnabled val="1"/>
        </dgm:presLayoutVars>
      </dgm:prSet>
      <dgm:spPr/>
    </dgm:pt>
    <dgm:pt modelId="{33691A64-7E8C-4630-85C3-E97B8FDB011E}" type="pres">
      <dgm:prSet presAssocID="{CBDA48EF-8239-44DF-9E3A-6F8F6905D283}" presName="nodeRect" presStyleLbl="alignNode1" presStyleIdx="0" presStyleCnt="4">
        <dgm:presLayoutVars>
          <dgm:bulletEnabled val="1"/>
        </dgm:presLayoutVars>
      </dgm:prSet>
      <dgm:spPr/>
    </dgm:pt>
    <dgm:pt modelId="{DB8CE1FF-0527-4FAE-BE7A-46E76EA5C50A}" type="pres">
      <dgm:prSet presAssocID="{EBC28960-316C-415A-898A-8EFBED893109}" presName="sibTrans" presStyleCnt="0"/>
      <dgm:spPr/>
    </dgm:pt>
    <dgm:pt modelId="{0E61DDEB-E0B1-467A-A67E-44337818BE78}" type="pres">
      <dgm:prSet presAssocID="{3D9BC64A-C982-4E24-B7F4-2D4EC3C3DA06}" presName="compositeNode" presStyleCnt="0">
        <dgm:presLayoutVars>
          <dgm:bulletEnabled val="1"/>
        </dgm:presLayoutVars>
      </dgm:prSet>
      <dgm:spPr/>
    </dgm:pt>
    <dgm:pt modelId="{43D016D0-A540-4A8A-9AE5-67F782438407}" type="pres">
      <dgm:prSet presAssocID="{3D9BC64A-C982-4E24-B7F4-2D4EC3C3DA06}" presName="bgRect" presStyleLbl="alignNode1" presStyleIdx="1" presStyleCnt="4"/>
      <dgm:spPr/>
    </dgm:pt>
    <dgm:pt modelId="{12617427-AD53-4C5F-AB33-43B976484453}" type="pres">
      <dgm:prSet presAssocID="{7F55D0AA-A28B-4642-A37D-CCE6C1D5D945}" presName="sibTransNodeRect" presStyleLbl="alignNode1" presStyleIdx="1" presStyleCnt="4">
        <dgm:presLayoutVars>
          <dgm:chMax val="0"/>
          <dgm:bulletEnabled val="1"/>
        </dgm:presLayoutVars>
      </dgm:prSet>
      <dgm:spPr/>
    </dgm:pt>
    <dgm:pt modelId="{4CA9D30C-3686-4A95-997D-ADC5F7B0999A}" type="pres">
      <dgm:prSet presAssocID="{3D9BC64A-C982-4E24-B7F4-2D4EC3C3DA06}" presName="nodeRect" presStyleLbl="alignNode1" presStyleIdx="1" presStyleCnt="4">
        <dgm:presLayoutVars>
          <dgm:bulletEnabled val="1"/>
        </dgm:presLayoutVars>
      </dgm:prSet>
      <dgm:spPr/>
    </dgm:pt>
    <dgm:pt modelId="{73305256-E019-49B6-BCFC-F377AD239EE2}" type="pres">
      <dgm:prSet presAssocID="{7F55D0AA-A28B-4642-A37D-CCE6C1D5D945}" presName="sibTrans" presStyleCnt="0"/>
      <dgm:spPr/>
    </dgm:pt>
    <dgm:pt modelId="{33BF92CE-E695-4F37-B711-BC8E2E32A648}" type="pres">
      <dgm:prSet presAssocID="{A86BC7E9-2DF1-4B19-BAD9-BDCF85156FBE}" presName="compositeNode" presStyleCnt="0">
        <dgm:presLayoutVars>
          <dgm:bulletEnabled val="1"/>
        </dgm:presLayoutVars>
      </dgm:prSet>
      <dgm:spPr/>
    </dgm:pt>
    <dgm:pt modelId="{E3B4E1FF-6833-4D9C-92D9-FBC428040147}" type="pres">
      <dgm:prSet presAssocID="{A86BC7E9-2DF1-4B19-BAD9-BDCF85156FBE}" presName="bgRect" presStyleLbl="alignNode1" presStyleIdx="2" presStyleCnt="4"/>
      <dgm:spPr/>
    </dgm:pt>
    <dgm:pt modelId="{6A66F30E-3CA6-4C9F-A7CE-317297BF53B2}" type="pres">
      <dgm:prSet presAssocID="{780D200E-08A0-4274-9FF8-63284D35AC46}" presName="sibTransNodeRect" presStyleLbl="alignNode1" presStyleIdx="2" presStyleCnt="4">
        <dgm:presLayoutVars>
          <dgm:chMax val="0"/>
          <dgm:bulletEnabled val="1"/>
        </dgm:presLayoutVars>
      </dgm:prSet>
      <dgm:spPr/>
    </dgm:pt>
    <dgm:pt modelId="{2D308E41-7CDF-4AC4-9F02-962CF46CF067}" type="pres">
      <dgm:prSet presAssocID="{A86BC7E9-2DF1-4B19-BAD9-BDCF85156FBE}" presName="nodeRect" presStyleLbl="alignNode1" presStyleIdx="2" presStyleCnt="4">
        <dgm:presLayoutVars>
          <dgm:bulletEnabled val="1"/>
        </dgm:presLayoutVars>
      </dgm:prSet>
      <dgm:spPr/>
    </dgm:pt>
    <dgm:pt modelId="{6C13A4FF-5BCB-4279-A60A-AF7242C2F881}" type="pres">
      <dgm:prSet presAssocID="{780D200E-08A0-4274-9FF8-63284D35AC46}" presName="sibTrans" presStyleCnt="0"/>
      <dgm:spPr/>
    </dgm:pt>
    <dgm:pt modelId="{C6C64789-DEB2-4695-912A-10CC3DD01E33}" type="pres">
      <dgm:prSet presAssocID="{264B8381-30C0-4626-AA7E-5A08DC614881}" presName="compositeNode" presStyleCnt="0">
        <dgm:presLayoutVars>
          <dgm:bulletEnabled val="1"/>
        </dgm:presLayoutVars>
      </dgm:prSet>
      <dgm:spPr/>
    </dgm:pt>
    <dgm:pt modelId="{B218B178-9CBB-40C9-98C1-19FB741B4B69}" type="pres">
      <dgm:prSet presAssocID="{264B8381-30C0-4626-AA7E-5A08DC614881}" presName="bgRect" presStyleLbl="alignNode1" presStyleIdx="3" presStyleCnt="4"/>
      <dgm:spPr/>
    </dgm:pt>
    <dgm:pt modelId="{CDFDFE10-3D1F-43DD-A39F-6D74C071ED10}" type="pres">
      <dgm:prSet presAssocID="{5AE415F0-C314-4738-A5DF-DA53B49D9DB0}" presName="sibTransNodeRect" presStyleLbl="alignNode1" presStyleIdx="3" presStyleCnt="4">
        <dgm:presLayoutVars>
          <dgm:chMax val="0"/>
          <dgm:bulletEnabled val="1"/>
        </dgm:presLayoutVars>
      </dgm:prSet>
      <dgm:spPr/>
    </dgm:pt>
    <dgm:pt modelId="{F2131AB8-4379-416D-B9A7-B592C5CBA0A0}" type="pres">
      <dgm:prSet presAssocID="{264B8381-30C0-4626-AA7E-5A08DC614881}" presName="nodeRect" presStyleLbl="alignNode1" presStyleIdx="3" presStyleCnt="4">
        <dgm:presLayoutVars>
          <dgm:bulletEnabled val="1"/>
        </dgm:presLayoutVars>
      </dgm:prSet>
      <dgm:spPr/>
    </dgm:pt>
  </dgm:ptLst>
  <dgm:cxnLst>
    <dgm:cxn modelId="{99460E0A-1B42-4F9C-971F-A34F0D3BE4B7}" type="presOf" srcId="{CBDA48EF-8239-44DF-9E3A-6F8F6905D283}" destId="{DF9E5948-F01C-4603-B287-4BE655742EC4}" srcOrd="0" destOrd="0" presId="urn:microsoft.com/office/officeart/2016/7/layout/LinearBlockProcessNumbered"/>
    <dgm:cxn modelId="{E91A8D0E-D5BC-498B-B5C0-340F6DDE180D}" type="presOf" srcId="{5AE415F0-C314-4738-A5DF-DA53B49D9DB0}" destId="{CDFDFE10-3D1F-43DD-A39F-6D74C071ED10}" srcOrd="0" destOrd="0" presId="urn:microsoft.com/office/officeart/2016/7/layout/LinearBlockProcessNumbered"/>
    <dgm:cxn modelId="{EDD1A01C-CDE9-4DE0-9914-FF089CCC187B}" srcId="{FC9BF6CF-9ED0-4CE3-8CE6-778DE5FEC425}" destId="{264B8381-30C0-4626-AA7E-5A08DC614881}" srcOrd="3" destOrd="0" parTransId="{297107DC-D123-4FE7-B5FD-EA1D6BE02C48}" sibTransId="{5AE415F0-C314-4738-A5DF-DA53B49D9DB0}"/>
    <dgm:cxn modelId="{1D9FDF1C-2D7C-48D2-9CBF-3BDFA0FD44AA}" type="presOf" srcId="{3D9BC64A-C982-4E24-B7F4-2D4EC3C3DA06}" destId="{4CA9D30C-3686-4A95-997D-ADC5F7B0999A}" srcOrd="1" destOrd="0" presId="urn:microsoft.com/office/officeart/2016/7/layout/LinearBlockProcessNumbered"/>
    <dgm:cxn modelId="{7FAB7E62-9228-4B88-B1F5-86602AC76096}" type="presOf" srcId="{7F55D0AA-A28B-4642-A37D-CCE6C1D5D945}" destId="{12617427-AD53-4C5F-AB33-43B976484453}" srcOrd="0" destOrd="0" presId="urn:microsoft.com/office/officeart/2016/7/layout/LinearBlockProcessNumbered"/>
    <dgm:cxn modelId="{97A25563-9E45-46C9-953E-E5FECEA916E6}" type="presOf" srcId="{FC9BF6CF-9ED0-4CE3-8CE6-778DE5FEC425}" destId="{B56BCCD4-4A9F-4ACB-AC53-1F6BFCF78919}" srcOrd="0" destOrd="0" presId="urn:microsoft.com/office/officeart/2016/7/layout/LinearBlockProcessNumbered"/>
    <dgm:cxn modelId="{2E539643-7014-479E-AD23-451C536E8AC6}" type="presOf" srcId="{CBDA48EF-8239-44DF-9E3A-6F8F6905D283}" destId="{33691A64-7E8C-4630-85C3-E97B8FDB011E}" srcOrd="1" destOrd="0" presId="urn:microsoft.com/office/officeart/2016/7/layout/LinearBlockProcessNumbered"/>
    <dgm:cxn modelId="{23D8417B-4883-45BB-9A4B-AD6414D5183C}" type="presOf" srcId="{A86BC7E9-2DF1-4B19-BAD9-BDCF85156FBE}" destId="{2D308E41-7CDF-4AC4-9F02-962CF46CF067}" srcOrd="1" destOrd="0" presId="urn:microsoft.com/office/officeart/2016/7/layout/LinearBlockProcessNumbered"/>
    <dgm:cxn modelId="{FB3AD981-68F2-4D82-87B5-514ADA3384BC}" type="presOf" srcId="{3D9BC64A-C982-4E24-B7F4-2D4EC3C3DA06}" destId="{43D016D0-A540-4A8A-9AE5-67F782438407}" srcOrd="0" destOrd="0" presId="urn:microsoft.com/office/officeart/2016/7/layout/LinearBlockProcessNumbered"/>
    <dgm:cxn modelId="{C3C01F90-B1AA-4E4D-9030-015193842B7F}" type="presOf" srcId="{264B8381-30C0-4626-AA7E-5A08DC614881}" destId="{B218B178-9CBB-40C9-98C1-19FB741B4B69}" srcOrd="0" destOrd="0" presId="urn:microsoft.com/office/officeart/2016/7/layout/LinearBlockProcessNumbered"/>
    <dgm:cxn modelId="{6849C799-B85C-4CB6-B604-9036BA65A5A2}" type="presOf" srcId="{EBC28960-316C-415A-898A-8EFBED893109}" destId="{BD2EC2F4-1F3F-44D7-B568-92A1607F4734}" srcOrd="0" destOrd="0" presId="urn:microsoft.com/office/officeart/2016/7/layout/LinearBlockProcessNumbered"/>
    <dgm:cxn modelId="{EAD0B4A6-CB30-4E64-96C9-9DA2AC3E3A74}" type="presOf" srcId="{264B8381-30C0-4626-AA7E-5A08DC614881}" destId="{F2131AB8-4379-416D-B9A7-B592C5CBA0A0}" srcOrd="1" destOrd="0" presId="urn:microsoft.com/office/officeart/2016/7/layout/LinearBlockProcessNumbered"/>
    <dgm:cxn modelId="{8CA455AC-C1B0-4621-A22A-331D76498767}" srcId="{FC9BF6CF-9ED0-4CE3-8CE6-778DE5FEC425}" destId="{CBDA48EF-8239-44DF-9E3A-6F8F6905D283}" srcOrd="0" destOrd="0" parTransId="{96856A53-D966-4291-AC46-74965EFEE2B1}" sibTransId="{EBC28960-316C-415A-898A-8EFBED893109}"/>
    <dgm:cxn modelId="{ADDA40C8-E1EE-441D-9E4F-92779C4E03B0}" type="presOf" srcId="{780D200E-08A0-4274-9FF8-63284D35AC46}" destId="{6A66F30E-3CA6-4C9F-A7CE-317297BF53B2}" srcOrd="0" destOrd="0" presId="urn:microsoft.com/office/officeart/2016/7/layout/LinearBlockProcessNumbered"/>
    <dgm:cxn modelId="{006203D7-E969-4E41-AD27-8CF280FDB75A}" type="presOf" srcId="{A86BC7E9-2DF1-4B19-BAD9-BDCF85156FBE}" destId="{E3B4E1FF-6833-4D9C-92D9-FBC428040147}" srcOrd="0" destOrd="0" presId="urn:microsoft.com/office/officeart/2016/7/layout/LinearBlockProcessNumbered"/>
    <dgm:cxn modelId="{F7F191D7-E0EC-457B-B7CA-414F778A309D}" srcId="{FC9BF6CF-9ED0-4CE3-8CE6-778DE5FEC425}" destId="{3D9BC64A-C982-4E24-B7F4-2D4EC3C3DA06}" srcOrd="1" destOrd="0" parTransId="{E055CF56-3E0D-409D-BF58-603A5247971D}" sibTransId="{7F55D0AA-A28B-4642-A37D-CCE6C1D5D945}"/>
    <dgm:cxn modelId="{62C59CF1-8EC9-430B-95D7-D5A371FECCC3}" srcId="{FC9BF6CF-9ED0-4CE3-8CE6-778DE5FEC425}" destId="{A86BC7E9-2DF1-4B19-BAD9-BDCF85156FBE}" srcOrd="2" destOrd="0" parTransId="{A5E9EAE3-8F5D-4420-8741-6A2431B43E05}" sibTransId="{780D200E-08A0-4274-9FF8-63284D35AC46}"/>
    <dgm:cxn modelId="{69001CAA-709A-4CC4-B95D-71338D6680CA}" type="presParOf" srcId="{B56BCCD4-4A9F-4ACB-AC53-1F6BFCF78919}" destId="{B144E281-647E-494E-B227-FEB362B73A39}" srcOrd="0" destOrd="0" presId="urn:microsoft.com/office/officeart/2016/7/layout/LinearBlockProcessNumbered"/>
    <dgm:cxn modelId="{56FD31FC-72FA-46AE-A293-CFFD365CC97A}" type="presParOf" srcId="{B144E281-647E-494E-B227-FEB362B73A39}" destId="{DF9E5948-F01C-4603-B287-4BE655742EC4}" srcOrd="0" destOrd="0" presId="urn:microsoft.com/office/officeart/2016/7/layout/LinearBlockProcessNumbered"/>
    <dgm:cxn modelId="{000EAB47-81DE-4B75-87A2-3DBD2A607E56}" type="presParOf" srcId="{B144E281-647E-494E-B227-FEB362B73A39}" destId="{BD2EC2F4-1F3F-44D7-B568-92A1607F4734}" srcOrd="1" destOrd="0" presId="urn:microsoft.com/office/officeart/2016/7/layout/LinearBlockProcessNumbered"/>
    <dgm:cxn modelId="{43592341-E590-4D61-934C-2E4C32D8EB81}" type="presParOf" srcId="{B144E281-647E-494E-B227-FEB362B73A39}" destId="{33691A64-7E8C-4630-85C3-E97B8FDB011E}" srcOrd="2" destOrd="0" presId="urn:microsoft.com/office/officeart/2016/7/layout/LinearBlockProcessNumbered"/>
    <dgm:cxn modelId="{83EEE54C-50A5-4A82-8AC5-085CC182BB97}" type="presParOf" srcId="{B56BCCD4-4A9F-4ACB-AC53-1F6BFCF78919}" destId="{DB8CE1FF-0527-4FAE-BE7A-46E76EA5C50A}" srcOrd="1" destOrd="0" presId="urn:microsoft.com/office/officeart/2016/7/layout/LinearBlockProcessNumbered"/>
    <dgm:cxn modelId="{25E4C29E-2E5C-4DA4-97FF-D7E1A6BE8992}" type="presParOf" srcId="{B56BCCD4-4A9F-4ACB-AC53-1F6BFCF78919}" destId="{0E61DDEB-E0B1-467A-A67E-44337818BE78}" srcOrd="2" destOrd="0" presId="urn:microsoft.com/office/officeart/2016/7/layout/LinearBlockProcessNumbered"/>
    <dgm:cxn modelId="{12752ACA-D447-4C42-A7C5-F88AE0A0290C}" type="presParOf" srcId="{0E61DDEB-E0B1-467A-A67E-44337818BE78}" destId="{43D016D0-A540-4A8A-9AE5-67F782438407}" srcOrd="0" destOrd="0" presId="urn:microsoft.com/office/officeart/2016/7/layout/LinearBlockProcessNumbered"/>
    <dgm:cxn modelId="{648113DF-F2E3-4C89-AF57-BB8A8D46D60D}" type="presParOf" srcId="{0E61DDEB-E0B1-467A-A67E-44337818BE78}" destId="{12617427-AD53-4C5F-AB33-43B976484453}" srcOrd="1" destOrd="0" presId="urn:microsoft.com/office/officeart/2016/7/layout/LinearBlockProcessNumbered"/>
    <dgm:cxn modelId="{1231ECF5-B86F-4258-83F2-80DCBF942635}" type="presParOf" srcId="{0E61DDEB-E0B1-467A-A67E-44337818BE78}" destId="{4CA9D30C-3686-4A95-997D-ADC5F7B0999A}" srcOrd="2" destOrd="0" presId="urn:microsoft.com/office/officeart/2016/7/layout/LinearBlockProcessNumbered"/>
    <dgm:cxn modelId="{B5C74B26-1217-4159-A8FE-4056BF2E8ED8}" type="presParOf" srcId="{B56BCCD4-4A9F-4ACB-AC53-1F6BFCF78919}" destId="{73305256-E019-49B6-BCFC-F377AD239EE2}" srcOrd="3" destOrd="0" presId="urn:microsoft.com/office/officeart/2016/7/layout/LinearBlockProcessNumbered"/>
    <dgm:cxn modelId="{242BD48C-DF71-4EEA-9279-2090F53ACF25}" type="presParOf" srcId="{B56BCCD4-4A9F-4ACB-AC53-1F6BFCF78919}" destId="{33BF92CE-E695-4F37-B711-BC8E2E32A648}" srcOrd="4" destOrd="0" presId="urn:microsoft.com/office/officeart/2016/7/layout/LinearBlockProcessNumbered"/>
    <dgm:cxn modelId="{59DDC7FC-9BCE-46CB-A794-282CC02ABFB2}" type="presParOf" srcId="{33BF92CE-E695-4F37-B711-BC8E2E32A648}" destId="{E3B4E1FF-6833-4D9C-92D9-FBC428040147}" srcOrd="0" destOrd="0" presId="urn:microsoft.com/office/officeart/2016/7/layout/LinearBlockProcessNumbered"/>
    <dgm:cxn modelId="{DBD80CF9-D8B3-4146-9D6F-253BC7081314}" type="presParOf" srcId="{33BF92CE-E695-4F37-B711-BC8E2E32A648}" destId="{6A66F30E-3CA6-4C9F-A7CE-317297BF53B2}" srcOrd="1" destOrd="0" presId="urn:microsoft.com/office/officeart/2016/7/layout/LinearBlockProcessNumbered"/>
    <dgm:cxn modelId="{2A1E9D14-1F5D-4381-91AD-17D6A7897800}" type="presParOf" srcId="{33BF92CE-E695-4F37-B711-BC8E2E32A648}" destId="{2D308E41-7CDF-4AC4-9F02-962CF46CF067}" srcOrd="2" destOrd="0" presId="urn:microsoft.com/office/officeart/2016/7/layout/LinearBlockProcessNumbered"/>
    <dgm:cxn modelId="{3F7F59FB-2C89-4B62-ACA6-A5A4CE0ECEF4}" type="presParOf" srcId="{B56BCCD4-4A9F-4ACB-AC53-1F6BFCF78919}" destId="{6C13A4FF-5BCB-4279-A60A-AF7242C2F881}" srcOrd="5" destOrd="0" presId="urn:microsoft.com/office/officeart/2016/7/layout/LinearBlockProcessNumbered"/>
    <dgm:cxn modelId="{67BD6597-DF55-4CB7-9C63-CBEEB996912C}" type="presParOf" srcId="{B56BCCD4-4A9F-4ACB-AC53-1F6BFCF78919}" destId="{C6C64789-DEB2-4695-912A-10CC3DD01E33}" srcOrd="6" destOrd="0" presId="urn:microsoft.com/office/officeart/2016/7/layout/LinearBlockProcessNumbered"/>
    <dgm:cxn modelId="{1EB7FAA8-48C6-42E6-847A-6581A51297DE}" type="presParOf" srcId="{C6C64789-DEB2-4695-912A-10CC3DD01E33}" destId="{B218B178-9CBB-40C9-98C1-19FB741B4B69}" srcOrd="0" destOrd="0" presId="urn:microsoft.com/office/officeart/2016/7/layout/LinearBlockProcessNumbered"/>
    <dgm:cxn modelId="{1D4960F7-729C-4124-98F3-1C4CADCA7708}" type="presParOf" srcId="{C6C64789-DEB2-4695-912A-10CC3DD01E33}" destId="{CDFDFE10-3D1F-43DD-A39F-6D74C071ED10}" srcOrd="1" destOrd="0" presId="urn:microsoft.com/office/officeart/2016/7/layout/LinearBlockProcessNumbered"/>
    <dgm:cxn modelId="{AF54F20E-7D5E-4D24-BAD3-D11688DD8672}" type="presParOf" srcId="{C6C64789-DEB2-4695-912A-10CC3DD01E33}" destId="{F2131AB8-4379-416D-B9A7-B592C5CBA0A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58035C-29F3-4822-88FD-69BC1C952D59}"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C668D6E-42D9-4C74-B8F7-7316896A0D07}">
      <dgm:prSet/>
      <dgm:spPr/>
      <dgm:t>
        <a:bodyPr/>
        <a:lstStyle/>
        <a:p>
          <a:pPr>
            <a:lnSpc>
              <a:spcPct val="100000"/>
            </a:lnSpc>
            <a:defRPr b="1"/>
          </a:pPr>
          <a:r>
            <a:rPr lang="en-US"/>
            <a:t>Data Collection:</a:t>
          </a:r>
        </a:p>
      </dgm:t>
    </dgm:pt>
    <dgm:pt modelId="{B64887BE-7898-4E34-ABED-3C754444178C}" type="parTrans" cxnId="{0E3B1E92-226A-4EF0-9CB9-EDF1AA1A886C}">
      <dgm:prSet/>
      <dgm:spPr/>
      <dgm:t>
        <a:bodyPr/>
        <a:lstStyle/>
        <a:p>
          <a:endParaRPr lang="en-US"/>
        </a:p>
      </dgm:t>
    </dgm:pt>
    <dgm:pt modelId="{49DD3C3A-32B4-422D-8C3E-02CD84B55B8D}" type="sibTrans" cxnId="{0E3B1E92-226A-4EF0-9CB9-EDF1AA1A886C}">
      <dgm:prSet/>
      <dgm:spPr/>
      <dgm:t>
        <a:bodyPr/>
        <a:lstStyle/>
        <a:p>
          <a:endParaRPr lang="en-US"/>
        </a:p>
      </dgm:t>
    </dgm:pt>
    <dgm:pt modelId="{7C81647E-C1E1-4E76-90B7-F7772802527F}">
      <dgm:prSet/>
      <dgm:spPr/>
      <dgm:t>
        <a:bodyPr/>
        <a:lstStyle/>
        <a:p>
          <a:pPr>
            <a:lnSpc>
              <a:spcPct val="100000"/>
            </a:lnSpc>
          </a:pPr>
          <a:r>
            <a:rPr lang="en-US"/>
            <a:t>Gather requirements from stakeholders, including students and educators, to understand the desired functionalities and features of the </a:t>
          </a:r>
          <a:r>
            <a:rPr lang="en-US" err="1"/>
            <a:t>ClassSnap</a:t>
          </a:r>
          <a:r>
            <a:rPr lang="en-US"/>
            <a:t> application.</a:t>
          </a:r>
        </a:p>
      </dgm:t>
    </dgm:pt>
    <dgm:pt modelId="{40086B92-5400-42E7-80C9-6DD18B192918}" type="parTrans" cxnId="{45D3F3AF-462D-4D25-B111-1F488104D164}">
      <dgm:prSet/>
      <dgm:spPr/>
      <dgm:t>
        <a:bodyPr/>
        <a:lstStyle/>
        <a:p>
          <a:endParaRPr lang="en-US"/>
        </a:p>
      </dgm:t>
    </dgm:pt>
    <dgm:pt modelId="{68871A74-FCC3-4BA3-89A8-1058B1D279BD}" type="sibTrans" cxnId="{45D3F3AF-462D-4D25-B111-1F488104D164}">
      <dgm:prSet/>
      <dgm:spPr/>
      <dgm:t>
        <a:bodyPr/>
        <a:lstStyle/>
        <a:p>
          <a:endParaRPr lang="en-US"/>
        </a:p>
      </dgm:t>
    </dgm:pt>
    <dgm:pt modelId="{EA98CBAC-3DC2-4CF3-BA18-3AC40EE2C6B9}">
      <dgm:prSet/>
      <dgm:spPr/>
      <dgm:t>
        <a:bodyPr/>
        <a:lstStyle/>
        <a:p>
          <a:pPr>
            <a:lnSpc>
              <a:spcPct val="100000"/>
            </a:lnSpc>
          </a:pPr>
          <a:r>
            <a:rPr lang="en-US"/>
            <a:t>Identify sources of online meeting data (e.g., Google Meet recordings) and define the data attributes required for intelligent summarization.</a:t>
          </a:r>
        </a:p>
      </dgm:t>
    </dgm:pt>
    <dgm:pt modelId="{13611A54-41BC-47E8-B036-2C6FD1F340CA}" type="parTrans" cxnId="{457B872F-4867-42E0-B611-3F56DEC26778}">
      <dgm:prSet/>
      <dgm:spPr/>
      <dgm:t>
        <a:bodyPr/>
        <a:lstStyle/>
        <a:p>
          <a:endParaRPr lang="en-US"/>
        </a:p>
      </dgm:t>
    </dgm:pt>
    <dgm:pt modelId="{0595293F-4B2A-4749-A0D5-44979AE8A4A7}" type="sibTrans" cxnId="{457B872F-4867-42E0-B611-3F56DEC26778}">
      <dgm:prSet/>
      <dgm:spPr/>
      <dgm:t>
        <a:bodyPr/>
        <a:lstStyle/>
        <a:p>
          <a:endParaRPr lang="en-US"/>
        </a:p>
      </dgm:t>
    </dgm:pt>
    <dgm:pt modelId="{E6C3F7B3-AC0D-40AB-96DB-5D016A6DEF97}">
      <dgm:prSet/>
      <dgm:spPr/>
      <dgm:t>
        <a:bodyPr/>
        <a:lstStyle/>
        <a:p>
          <a:pPr>
            <a:lnSpc>
              <a:spcPct val="100000"/>
            </a:lnSpc>
            <a:defRPr b="1"/>
          </a:pPr>
          <a:r>
            <a:rPr lang="en-US"/>
            <a:t>Machine Learning Model Development:</a:t>
          </a:r>
        </a:p>
      </dgm:t>
    </dgm:pt>
    <dgm:pt modelId="{C4506CA8-E8FE-474B-A049-5F151144B5E3}" type="parTrans" cxnId="{D2A0D88C-4DB0-4E40-BD1A-53CEE00BC851}">
      <dgm:prSet/>
      <dgm:spPr/>
      <dgm:t>
        <a:bodyPr/>
        <a:lstStyle/>
        <a:p>
          <a:endParaRPr lang="en-US"/>
        </a:p>
      </dgm:t>
    </dgm:pt>
    <dgm:pt modelId="{87AB4407-F4CC-4E14-8828-AF215E927B8A}" type="sibTrans" cxnId="{D2A0D88C-4DB0-4E40-BD1A-53CEE00BC851}">
      <dgm:prSet/>
      <dgm:spPr/>
      <dgm:t>
        <a:bodyPr/>
        <a:lstStyle/>
        <a:p>
          <a:endParaRPr lang="en-US"/>
        </a:p>
      </dgm:t>
    </dgm:pt>
    <dgm:pt modelId="{6854D903-05FD-4E0F-A3CB-A438003BA854}">
      <dgm:prSet/>
      <dgm:spPr/>
      <dgm:t>
        <a:bodyPr/>
        <a:lstStyle/>
        <a:p>
          <a:pPr>
            <a:lnSpc>
              <a:spcPct val="100000"/>
            </a:lnSpc>
          </a:pPr>
          <a:r>
            <a:rPr lang="en-US"/>
            <a:t>Choose appropriate Machine Learning algorithms for text summarization and implement them in the application.</a:t>
          </a:r>
        </a:p>
      </dgm:t>
    </dgm:pt>
    <dgm:pt modelId="{51E44729-0EE0-4713-AF58-9DF3B30CC707}" type="parTrans" cxnId="{DB4FB654-493B-4B04-B2F9-01E8D401ABEC}">
      <dgm:prSet/>
      <dgm:spPr/>
      <dgm:t>
        <a:bodyPr/>
        <a:lstStyle/>
        <a:p>
          <a:endParaRPr lang="en-US"/>
        </a:p>
      </dgm:t>
    </dgm:pt>
    <dgm:pt modelId="{3DD6FC5B-5027-4AEE-A30D-7FE2139F212E}" type="sibTrans" cxnId="{DB4FB654-493B-4B04-B2F9-01E8D401ABEC}">
      <dgm:prSet/>
      <dgm:spPr/>
      <dgm:t>
        <a:bodyPr/>
        <a:lstStyle/>
        <a:p>
          <a:endParaRPr lang="en-US"/>
        </a:p>
      </dgm:t>
    </dgm:pt>
    <dgm:pt modelId="{B9B2EF01-EA8C-47BD-A464-94C87F1C96D4}">
      <dgm:prSet/>
      <dgm:spPr/>
      <dgm:t>
        <a:bodyPr/>
        <a:lstStyle/>
        <a:p>
          <a:pPr>
            <a:lnSpc>
              <a:spcPct val="100000"/>
            </a:lnSpc>
          </a:pPr>
          <a:r>
            <a:rPr lang="en-US"/>
            <a:t>Train the model using a dataset of sample online meeting transcripts with corresponding summarized notes.</a:t>
          </a:r>
        </a:p>
      </dgm:t>
    </dgm:pt>
    <dgm:pt modelId="{F610338E-F82D-4AA5-ACAB-C64206B67E0E}" type="parTrans" cxnId="{7AA0B9C1-E883-401D-ACF6-6D272F5457F8}">
      <dgm:prSet/>
      <dgm:spPr/>
      <dgm:t>
        <a:bodyPr/>
        <a:lstStyle/>
        <a:p>
          <a:endParaRPr lang="en-US"/>
        </a:p>
      </dgm:t>
    </dgm:pt>
    <dgm:pt modelId="{35780052-CD9E-4FFF-B5C0-0A7AF9494CF6}" type="sibTrans" cxnId="{7AA0B9C1-E883-401D-ACF6-6D272F5457F8}">
      <dgm:prSet/>
      <dgm:spPr/>
      <dgm:t>
        <a:bodyPr/>
        <a:lstStyle/>
        <a:p>
          <a:endParaRPr lang="en-US"/>
        </a:p>
      </dgm:t>
    </dgm:pt>
    <dgm:pt modelId="{97AB6013-3A47-413C-BE33-475FD058B610}">
      <dgm:prSet/>
      <dgm:spPr/>
      <dgm:t>
        <a:bodyPr/>
        <a:lstStyle/>
        <a:p>
          <a:pPr>
            <a:lnSpc>
              <a:spcPct val="100000"/>
            </a:lnSpc>
            <a:defRPr b="1"/>
          </a:pPr>
          <a:r>
            <a:rPr lang="en-US"/>
            <a:t>Application Development:</a:t>
          </a:r>
        </a:p>
      </dgm:t>
    </dgm:pt>
    <dgm:pt modelId="{5454D34E-728F-4602-9DA0-D5C3E6A488E0}" type="parTrans" cxnId="{66DBB7BC-235C-4D2F-9B20-11D2848D156A}">
      <dgm:prSet/>
      <dgm:spPr/>
      <dgm:t>
        <a:bodyPr/>
        <a:lstStyle/>
        <a:p>
          <a:endParaRPr lang="en-US"/>
        </a:p>
      </dgm:t>
    </dgm:pt>
    <dgm:pt modelId="{B7C3FF66-7111-4733-891D-4E7D937741FE}" type="sibTrans" cxnId="{66DBB7BC-235C-4D2F-9B20-11D2848D156A}">
      <dgm:prSet/>
      <dgm:spPr/>
      <dgm:t>
        <a:bodyPr/>
        <a:lstStyle/>
        <a:p>
          <a:endParaRPr lang="en-US"/>
        </a:p>
      </dgm:t>
    </dgm:pt>
    <dgm:pt modelId="{086EFCB2-A991-4A6C-999E-37C1AE8D9678}">
      <dgm:prSet/>
      <dgm:spPr/>
      <dgm:t>
        <a:bodyPr/>
        <a:lstStyle/>
        <a:p>
          <a:pPr>
            <a:lnSpc>
              <a:spcPct val="100000"/>
            </a:lnSpc>
          </a:pPr>
          <a:r>
            <a:rPr lang="en-US"/>
            <a:t>Develop the </a:t>
          </a:r>
          <a:r>
            <a:rPr lang="en-US" err="1"/>
            <a:t>ClassSnap</a:t>
          </a:r>
          <a:r>
            <a:rPr lang="en-US"/>
            <a:t> web application with frontend and backend components.</a:t>
          </a:r>
        </a:p>
      </dgm:t>
    </dgm:pt>
    <dgm:pt modelId="{CCDCA6D9-C9A6-49F3-A0E5-374CAC9627C1}" type="parTrans" cxnId="{5AC130D9-EBAC-4A12-B897-04D319113E2F}">
      <dgm:prSet/>
      <dgm:spPr/>
      <dgm:t>
        <a:bodyPr/>
        <a:lstStyle/>
        <a:p>
          <a:endParaRPr lang="en-US"/>
        </a:p>
      </dgm:t>
    </dgm:pt>
    <dgm:pt modelId="{29634FCE-EF84-4DD0-95E2-F2FB8AA09B63}" type="sibTrans" cxnId="{5AC130D9-EBAC-4A12-B897-04D319113E2F}">
      <dgm:prSet/>
      <dgm:spPr/>
      <dgm:t>
        <a:bodyPr/>
        <a:lstStyle/>
        <a:p>
          <a:endParaRPr lang="en-US"/>
        </a:p>
      </dgm:t>
    </dgm:pt>
    <dgm:pt modelId="{872AC34D-FECA-45C2-9927-747FB097B8C8}">
      <dgm:prSet/>
      <dgm:spPr/>
      <dgm:t>
        <a:bodyPr/>
        <a:lstStyle/>
        <a:p>
          <a:pPr>
            <a:lnSpc>
              <a:spcPct val="100000"/>
            </a:lnSpc>
          </a:pPr>
          <a:r>
            <a:rPr lang="en-US"/>
            <a:t>Implement user authentication for secure access to student information and notes.</a:t>
          </a:r>
        </a:p>
      </dgm:t>
    </dgm:pt>
    <dgm:pt modelId="{A1275BE6-C586-42D9-BFB9-9608AD7D9FB2}" type="parTrans" cxnId="{6147B243-C7BB-4C7E-8B26-C42BB2250928}">
      <dgm:prSet/>
      <dgm:spPr/>
      <dgm:t>
        <a:bodyPr/>
        <a:lstStyle/>
        <a:p>
          <a:endParaRPr lang="en-US"/>
        </a:p>
      </dgm:t>
    </dgm:pt>
    <dgm:pt modelId="{BB87A055-D432-4431-B1BF-AA49500937AA}" type="sibTrans" cxnId="{6147B243-C7BB-4C7E-8B26-C42BB2250928}">
      <dgm:prSet/>
      <dgm:spPr/>
      <dgm:t>
        <a:bodyPr/>
        <a:lstStyle/>
        <a:p>
          <a:endParaRPr lang="en-US"/>
        </a:p>
      </dgm:t>
    </dgm:pt>
    <dgm:pt modelId="{D3610FD2-5B29-4885-AC1E-B3195D11C6B9}">
      <dgm:prSet/>
      <dgm:spPr/>
      <dgm:t>
        <a:bodyPr/>
        <a:lstStyle/>
        <a:p>
          <a:pPr>
            <a:lnSpc>
              <a:spcPct val="100000"/>
            </a:lnSpc>
          </a:pPr>
          <a:r>
            <a:rPr lang="en-US"/>
            <a:t>Integrate the Machine Learning model into the application to generate summaries from online meeting data.</a:t>
          </a:r>
        </a:p>
      </dgm:t>
    </dgm:pt>
    <dgm:pt modelId="{00D0B73F-CF94-454D-B26D-C54DCC2B8C20}" type="parTrans" cxnId="{D607760E-30E5-4C37-93A8-7823F7CFA891}">
      <dgm:prSet/>
      <dgm:spPr/>
      <dgm:t>
        <a:bodyPr/>
        <a:lstStyle/>
        <a:p>
          <a:endParaRPr lang="en-US"/>
        </a:p>
      </dgm:t>
    </dgm:pt>
    <dgm:pt modelId="{FBC997DF-BCE9-4629-A639-F2753D21A224}" type="sibTrans" cxnId="{D607760E-30E5-4C37-93A8-7823F7CFA891}">
      <dgm:prSet/>
      <dgm:spPr/>
      <dgm:t>
        <a:bodyPr/>
        <a:lstStyle/>
        <a:p>
          <a:endParaRPr lang="en-US"/>
        </a:p>
      </dgm:t>
    </dgm:pt>
    <dgm:pt modelId="{D2C9A337-FBDB-45DC-8401-A77FEE87D49E}">
      <dgm:prSet/>
      <dgm:spPr/>
      <dgm:t>
        <a:bodyPr/>
        <a:lstStyle/>
        <a:p>
          <a:pPr>
            <a:lnSpc>
              <a:spcPct val="100000"/>
            </a:lnSpc>
            <a:defRPr b="1"/>
          </a:pPr>
          <a:r>
            <a:rPr lang="en-US"/>
            <a:t>User Interface Design:</a:t>
          </a:r>
        </a:p>
      </dgm:t>
    </dgm:pt>
    <dgm:pt modelId="{A9967770-28D5-468D-B5C1-57FA53773D60}" type="parTrans" cxnId="{BA4F89ED-07CF-43DA-B15F-D75F4CCCE4ED}">
      <dgm:prSet/>
      <dgm:spPr/>
      <dgm:t>
        <a:bodyPr/>
        <a:lstStyle/>
        <a:p>
          <a:endParaRPr lang="en-US"/>
        </a:p>
      </dgm:t>
    </dgm:pt>
    <dgm:pt modelId="{C96B99D7-3DBC-4F92-ADDE-7230085758CF}" type="sibTrans" cxnId="{BA4F89ED-07CF-43DA-B15F-D75F4CCCE4ED}">
      <dgm:prSet/>
      <dgm:spPr/>
      <dgm:t>
        <a:bodyPr/>
        <a:lstStyle/>
        <a:p>
          <a:endParaRPr lang="en-US"/>
        </a:p>
      </dgm:t>
    </dgm:pt>
    <dgm:pt modelId="{D0F923D2-3760-403C-A3C6-583B75FC62C6}">
      <dgm:prSet/>
      <dgm:spPr/>
      <dgm:t>
        <a:bodyPr/>
        <a:lstStyle/>
        <a:p>
          <a:pPr>
            <a:lnSpc>
              <a:spcPct val="100000"/>
            </a:lnSpc>
          </a:pPr>
          <a:r>
            <a:rPr lang="en-US"/>
            <a:t>Design an intuitive and user-friendly interface for students to access notes and relevant information easily.</a:t>
          </a:r>
        </a:p>
      </dgm:t>
    </dgm:pt>
    <dgm:pt modelId="{135B7C00-BE57-4B15-AE46-A6457AFA812A}" type="parTrans" cxnId="{0113DB0B-B029-4A89-A340-E16D2A1F6CE2}">
      <dgm:prSet/>
      <dgm:spPr/>
      <dgm:t>
        <a:bodyPr/>
        <a:lstStyle/>
        <a:p>
          <a:endParaRPr lang="en-US"/>
        </a:p>
      </dgm:t>
    </dgm:pt>
    <dgm:pt modelId="{527609F6-041A-4A6A-97F6-C1382CF8C225}" type="sibTrans" cxnId="{0113DB0B-B029-4A89-A340-E16D2A1F6CE2}">
      <dgm:prSet/>
      <dgm:spPr/>
      <dgm:t>
        <a:bodyPr/>
        <a:lstStyle/>
        <a:p>
          <a:endParaRPr lang="en-US"/>
        </a:p>
      </dgm:t>
    </dgm:pt>
    <dgm:pt modelId="{41B8A14A-048F-47C2-A7B4-38C7C1C329F1}">
      <dgm:prSet/>
      <dgm:spPr/>
      <dgm:t>
        <a:bodyPr/>
        <a:lstStyle/>
        <a:p>
          <a:pPr>
            <a:lnSpc>
              <a:spcPct val="100000"/>
            </a:lnSpc>
          </a:pPr>
          <a:r>
            <a:rPr lang="en-US"/>
            <a:t>Create a dashboard to display student details, academic information, and personalized study insights.</a:t>
          </a:r>
        </a:p>
      </dgm:t>
    </dgm:pt>
    <dgm:pt modelId="{02682E2B-159B-488B-B3E7-CC5DB66B2F70}" type="parTrans" cxnId="{89D6C7D4-7B36-4724-8943-27D8AF8AEDB5}">
      <dgm:prSet/>
      <dgm:spPr/>
      <dgm:t>
        <a:bodyPr/>
        <a:lstStyle/>
        <a:p>
          <a:endParaRPr lang="en-US"/>
        </a:p>
      </dgm:t>
    </dgm:pt>
    <dgm:pt modelId="{8BA463E4-9CFD-4B7C-A769-597E406D7065}" type="sibTrans" cxnId="{89D6C7D4-7B36-4724-8943-27D8AF8AEDB5}">
      <dgm:prSet/>
      <dgm:spPr/>
      <dgm:t>
        <a:bodyPr/>
        <a:lstStyle/>
        <a:p>
          <a:endParaRPr lang="en-US"/>
        </a:p>
      </dgm:t>
    </dgm:pt>
    <dgm:pt modelId="{AC25B32D-97C2-4B52-BB62-44B35D19667B}">
      <dgm:prSet/>
      <dgm:spPr/>
      <dgm:t>
        <a:bodyPr/>
        <a:lstStyle/>
        <a:p>
          <a:pPr>
            <a:lnSpc>
              <a:spcPct val="100000"/>
            </a:lnSpc>
            <a:defRPr b="1"/>
          </a:pPr>
          <a:r>
            <a:rPr lang="en-US"/>
            <a:t>Testing and Validation:</a:t>
          </a:r>
        </a:p>
      </dgm:t>
    </dgm:pt>
    <dgm:pt modelId="{07AC6CFF-D01A-4C13-8270-ABE938BD68B8}" type="parTrans" cxnId="{F898E2BF-BA02-4E1B-8102-2984E5A8AC09}">
      <dgm:prSet/>
      <dgm:spPr/>
      <dgm:t>
        <a:bodyPr/>
        <a:lstStyle/>
        <a:p>
          <a:endParaRPr lang="en-US"/>
        </a:p>
      </dgm:t>
    </dgm:pt>
    <dgm:pt modelId="{821E04C0-7593-4704-BBA2-CD98723D2F9F}" type="sibTrans" cxnId="{F898E2BF-BA02-4E1B-8102-2984E5A8AC09}">
      <dgm:prSet/>
      <dgm:spPr/>
      <dgm:t>
        <a:bodyPr/>
        <a:lstStyle/>
        <a:p>
          <a:endParaRPr lang="en-US"/>
        </a:p>
      </dgm:t>
    </dgm:pt>
    <dgm:pt modelId="{7D55C2C8-7552-4FF3-80C1-5AC10300074D}">
      <dgm:prSet/>
      <dgm:spPr/>
      <dgm:t>
        <a:bodyPr/>
        <a:lstStyle/>
        <a:p>
          <a:pPr>
            <a:lnSpc>
              <a:spcPct val="100000"/>
            </a:lnSpc>
          </a:pPr>
          <a:r>
            <a:rPr lang="en-US"/>
            <a:t>Conduct rigorous testing to ensure the accuracy and reliability of the Machine Learning model's summarization capability.</a:t>
          </a:r>
        </a:p>
      </dgm:t>
    </dgm:pt>
    <dgm:pt modelId="{2169C497-B1F1-416F-860E-481C641DDC40}" type="parTrans" cxnId="{24FA88B2-E41B-4BB0-995F-BFF3275316B6}">
      <dgm:prSet/>
      <dgm:spPr/>
      <dgm:t>
        <a:bodyPr/>
        <a:lstStyle/>
        <a:p>
          <a:endParaRPr lang="en-US"/>
        </a:p>
      </dgm:t>
    </dgm:pt>
    <dgm:pt modelId="{EE11420C-2D07-47E2-9B4D-106EF96F2E2B}" type="sibTrans" cxnId="{24FA88B2-E41B-4BB0-995F-BFF3275316B6}">
      <dgm:prSet/>
      <dgm:spPr/>
      <dgm:t>
        <a:bodyPr/>
        <a:lstStyle/>
        <a:p>
          <a:endParaRPr lang="en-US"/>
        </a:p>
      </dgm:t>
    </dgm:pt>
    <dgm:pt modelId="{FCE673C3-FDC2-4CCE-8258-2A3D357C91F5}">
      <dgm:prSet/>
      <dgm:spPr/>
      <dgm:t>
        <a:bodyPr/>
        <a:lstStyle/>
        <a:p>
          <a:pPr>
            <a:lnSpc>
              <a:spcPct val="100000"/>
            </a:lnSpc>
          </a:pPr>
          <a:r>
            <a:rPr lang="en-US"/>
            <a:t>Validate the application with real-world online meeting data to assess its performance and effectiveness.</a:t>
          </a:r>
        </a:p>
      </dgm:t>
    </dgm:pt>
    <dgm:pt modelId="{8BE0824F-CDD6-4F28-A425-22587491A7F8}" type="parTrans" cxnId="{D5BDC4B8-AFB4-4CB4-8FDB-021D60D16B86}">
      <dgm:prSet/>
      <dgm:spPr/>
      <dgm:t>
        <a:bodyPr/>
        <a:lstStyle/>
        <a:p>
          <a:endParaRPr lang="en-US"/>
        </a:p>
      </dgm:t>
    </dgm:pt>
    <dgm:pt modelId="{E3E9CDB5-E195-442B-95FB-AB8ECF5DB08E}" type="sibTrans" cxnId="{D5BDC4B8-AFB4-4CB4-8FDB-021D60D16B86}">
      <dgm:prSet/>
      <dgm:spPr/>
      <dgm:t>
        <a:bodyPr/>
        <a:lstStyle/>
        <a:p>
          <a:endParaRPr lang="en-US"/>
        </a:p>
      </dgm:t>
    </dgm:pt>
    <dgm:pt modelId="{FFED33DB-8DE2-4589-9F60-A7763FB2745D}">
      <dgm:prSet/>
      <dgm:spPr/>
      <dgm:t>
        <a:bodyPr/>
        <a:lstStyle/>
        <a:p>
          <a:pPr>
            <a:lnSpc>
              <a:spcPct val="100000"/>
            </a:lnSpc>
            <a:defRPr b="1"/>
          </a:pPr>
          <a:r>
            <a:rPr lang="en-US" dirty="0"/>
            <a:t>Deployment:</a:t>
          </a:r>
        </a:p>
      </dgm:t>
    </dgm:pt>
    <dgm:pt modelId="{ACB4CFA6-D441-4F70-828B-B6805B107F8A}" type="parTrans" cxnId="{72452F22-4820-4CE8-9D83-FAD2B0CC2C3E}">
      <dgm:prSet/>
      <dgm:spPr/>
      <dgm:t>
        <a:bodyPr/>
        <a:lstStyle/>
        <a:p>
          <a:endParaRPr lang="en-US"/>
        </a:p>
      </dgm:t>
    </dgm:pt>
    <dgm:pt modelId="{3DAFC6C9-91D6-4BC5-B90A-A03F520DDB10}" type="sibTrans" cxnId="{72452F22-4820-4CE8-9D83-FAD2B0CC2C3E}">
      <dgm:prSet/>
      <dgm:spPr/>
      <dgm:t>
        <a:bodyPr/>
        <a:lstStyle/>
        <a:p>
          <a:endParaRPr lang="en-US"/>
        </a:p>
      </dgm:t>
    </dgm:pt>
    <dgm:pt modelId="{BB2615D9-FA0C-4EF6-BAB3-3818C950643F}">
      <dgm:prSet/>
      <dgm:spPr/>
      <dgm:t>
        <a:bodyPr/>
        <a:lstStyle/>
        <a:p>
          <a:pPr>
            <a:lnSpc>
              <a:spcPct val="100000"/>
            </a:lnSpc>
          </a:pPr>
          <a:r>
            <a:rPr lang="en-US" b="0" i="0" dirty="0"/>
            <a:t>Deploy </a:t>
          </a:r>
          <a:r>
            <a:rPr lang="en-US" b="0" i="0" dirty="0" err="1"/>
            <a:t>ClassSnap</a:t>
          </a:r>
          <a:r>
            <a:rPr lang="en-US" b="0" i="0" dirty="0"/>
            <a:t> on a secure cloud server. Set up with dependencies, upload code, and configure.</a:t>
          </a:r>
        </a:p>
        <a:p>
          <a:pPr>
            <a:lnSpc>
              <a:spcPct val="100000"/>
            </a:lnSpc>
          </a:pPr>
          <a:r>
            <a:rPr lang="en-US" b="0" i="0" dirty="0"/>
            <a:t>Back up data, comply with rules, and plan for recovery. Maintain and update regularly for reliability.</a:t>
          </a:r>
          <a:endParaRPr lang="en-US" dirty="0"/>
        </a:p>
      </dgm:t>
    </dgm:pt>
    <dgm:pt modelId="{3596ACF9-BA88-4C93-ACFC-3C6834152482}" type="parTrans" cxnId="{DA4A79E4-784F-4173-B63C-76C6733BD279}">
      <dgm:prSet/>
      <dgm:spPr/>
      <dgm:t>
        <a:bodyPr/>
        <a:lstStyle/>
        <a:p>
          <a:endParaRPr lang="en-US"/>
        </a:p>
      </dgm:t>
    </dgm:pt>
    <dgm:pt modelId="{A97656FF-15CA-49AB-8DB5-9044314489EF}" type="sibTrans" cxnId="{DA4A79E4-784F-4173-B63C-76C6733BD279}">
      <dgm:prSet/>
      <dgm:spPr/>
      <dgm:t>
        <a:bodyPr/>
        <a:lstStyle/>
        <a:p>
          <a:endParaRPr lang="en-US"/>
        </a:p>
      </dgm:t>
    </dgm:pt>
    <dgm:pt modelId="{D41584D2-E460-4AD5-B281-247D7756470D}">
      <dgm:prSet/>
      <dgm:spPr/>
      <dgm:t>
        <a:bodyPr/>
        <a:lstStyle/>
        <a:p>
          <a:pPr>
            <a:lnSpc>
              <a:spcPct val="100000"/>
            </a:lnSpc>
          </a:pPr>
          <a:endParaRPr lang="en-US" dirty="0"/>
        </a:p>
      </dgm:t>
    </dgm:pt>
    <dgm:pt modelId="{CDD76733-E692-4367-B751-17DCA414008A}" type="parTrans" cxnId="{232E7309-CD8D-430B-900E-2AC5950AB1D5}">
      <dgm:prSet/>
      <dgm:spPr/>
      <dgm:t>
        <a:bodyPr/>
        <a:lstStyle/>
        <a:p>
          <a:endParaRPr lang="en-US"/>
        </a:p>
      </dgm:t>
    </dgm:pt>
    <dgm:pt modelId="{F8CCB04E-2AB8-41A6-A7CF-FA7E42471BA2}" type="sibTrans" cxnId="{232E7309-CD8D-430B-900E-2AC5950AB1D5}">
      <dgm:prSet/>
      <dgm:spPr/>
      <dgm:t>
        <a:bodyPr/>
        <a:lstStyle/>
        <a:p>
          <a:endParaRPr lang="en-US"/>
        </a:p>
      </dgm:t>
    </dgm:pt>
    <dgm:pt modelId="{EF99887F-F62E-4259-9B0A-FCB8966480ED}" type="pres">
      <dgm:prSet presAssocID="{0358035C-29F3-4822-88FD-69BC1C952D59}" presName="root" presStyleCnt="0">
        <dgm:presLayoutVars>
          <dgm:dir/>
          <dgm:resizeHandles val="exact"/>
        </dgm:presLayoutVars>
      </dgm:prSet>
      <dgm:spPr/>
    </dgm:pt>
    <dgm:pt modelId="{D0DF58B3-43E8-4F01-8F6D-780EF7B6AFB4}" type="pres">
      <dgm:prSet presAssocID="{AC668D6E-42D9-4C74-B8F7-7316896A0D07}" presName="compNode" presStyleCnt="0"/>
      <dgm:spPr/>
    </dgm:pt>
    <dgm:pt modelId="{7305103A-85F5-41BD-9BEA-EEA5529BC5BB}" type="pres">
      <dgm:prSet presAssocID="{AC668D6E-42D9-4C74-B8F7-7316896A0D0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77ACAD2-410F-4824-9338-03F18C0612F4}" type="pres">
      <dgm:prSet presAssocID="{AC668D6E-42D9-4C74-B8F7-7316896A0D07}" presName="iconSpace" presStyleCnt="0"/>
      <dgm:spPr/>
    </dgm:pt>
    <dgm:pt modelId="{FC5B3BF2-CF60-4847-8DF1-51E1F5DA485B}" type="pres">
      <dgm:prSet presAssocID="{AC668D6E-42D9-4C74-B8F7-7316896A0D07}" presName="parTx" presStyleLbl="revTx" presStyleIdx="0" presStyleCnt="12">
        <dgm:presLayoutVars>
          <dgm:chMax val="0"/>
          <dgm:chPref val="0"/>
        </dgm:presLayoutVars>
      </dgm:prSet>
      <dgm:spPr/>
    </dgm:pt>
    <dgm:pt modelId="{1B760747-9F72-448F-9356-5945BE63D859}" type="pres">
      <dgm:prSet presAssocID="{AC668D6E-42D9-4C74-B8F7-7316896A0D07}" presName="txSpace" presStyleCnt="0"/>
      <dgm:spPr/>
    </dgm:pt>
    <dgm:pt modelId="{354E7A93-4D21-49AA-AF2A-E7103EEE9DA3}" type="pres">
      <dgm:prSet presAssocID="{AC668D6E-42D9-4C74-B8F7-7316896A0D07}" presName="desTx" presStyleLbl="revTx" presStyleIdx="1" presStyleCnt="12">
        <dgm:presLayoutVars/>
      </dgm:prSet>
      <dgm:spPr/>
    </dgm:pt>
    <dgm:pt modelId="{10D42D55-4D6F-4CA0-8E0A-AECD1E85818C}" type="pres">
      <dgm:prSet presAssocID="{49DD3C3A-32B4-422D-8C3E-02CD84B55B8D}" presName="sibTrans" presStyleCnt="0"/>
      <dgm:spPr/>
    </dgm:pt>
    <dgm:pt modelId="{ACC6088A-DEF6-4409-80D4-D471BC829E49}" type="pres">
      <dgm:prSet presAssocID="{E6C3F7B3-AC0D-40AB-96DB-5D016A6DEF97}" presName="compNode" presStyleCnt="0"/>
      <dgm:spPr/>
    </dgm:pt>
    <dgm:pt modelId="{8E4C3A73-A5FB-4858-BDE1-3BAB0724BA2B}" type="pres">
      <dgm:prSet presAssocID="{E6C3F7B3-AC0D-40AB-96DB-5D016A6DEF9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25DD470-A284-47F9-AF70-35006FBE52F7}" type="pres">
      <dgm:prSet presAssocID="{E6C3F7B3-AC0D-40AB-96DB-5D016A6DEF97}" presName="iconSpace" presStyleCnt="0"/>
      <dgm:spPr/>
    </dgm:pt>
    <dgm:pt modelId="{C6B132EC-CD84-4550-8593-D4B2AF41D3B2}" type="pres">
      <dgm:prSet presAssocID="{E6C3F7B3-AC0D-40AB-96DB-5D016A6DEF97}" presName="parTx" presStyleLbl="revTx" presStyleIdx="2" presStyleCnt="12">
        <dgm:presLayoutVars>
          <dgm:chMax val="0"/>
          <dgm:chPref val="0"/>
        </dgm:presLayoutVars>
      </dgm:prSet>
      <dgm:spPr/>
    </dgm:pt>
    <dgm:pt modelId="{CDEE5935-0A96-4C4F-9A21-8E769F369152}" type="pres">
      <dgm:prSet presAssocID="{E6C3F7B3-AC0D-40AB-96DB-5D016A6DEF97}" presName="txSpace" presStyleCnt="0"/>
      <dgm:spPr/>
    </dgm:pt>
    <dgm:pt modelId="{1371095A-73C2-4188-9241-C7A7427600F9}" type="pres">
      <dgm:prSet presAssocID="{E6C3F7B3-AC0D-40AB-96DB-5D016A6DEF97}" presName="desTx" presStyleLbl="revTx" presStyleIdx="3" presStyleCnt="12">
        <dgm:presLayoutVars/>
      </dgm:prSet>
      <dgm:spPr/>
    </dgm:pt>
    <dgm:pt modelId="{233C9C1E-915B-4FBE-A19E-C1AFF5987202}" type="pres">
      <dgm:prSet presAssocID="{87AB4407-F4CC-4E14-8828-AF215E927B8A}" presName="sibTrans" presStyleCnt="0"/>
      <dgm:spPr/>
    </dgm:pt>
    <dgm:pt modelId="{9A0C4587-3531-439B-8695-05AD2FF95974}" type="pres">
      <dgm:prSet presAssocID="{97AB6013-3A47-413C-BE33-475FD058B610}" presName="compNode" presStyleCnt="0"/>
      <dgm:spPr/>
    </dgm:pt>
    <dgm:pt modelId="{08E99CB0-8D47-4ABD-8D90-3DC726F70751}" type="pres">
      <dgm:prSet presAssocID="{97AB6013-3A47-413C-BE33-475FD058B6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624E27A-135F-4615-877E-C0CC83FFA56F}" type="pres">
      <dgm:prSet presAssocID="{97AB6013-3A47-413C-BE33-475FD058B610}" presName="iconSpace" presStyleCnt="0"/>
      <dgm:spPr/>
    </dgm:pt>
    <dgm:pt modelId="{DA6CEDDD-C1D3-4CF6-8489-7958AFC5BE6E}" type="pres">
      <dgm:prSet presAssocID="{97AB6013-3A47-413C-BE33-475FD058B610}" presName="parTx" presStyleLbl="revTx" presStyleIdx="4" presStyleCnt="12">
        <dgm:presLayoutVars>
          <dgm:chMax val="0"/>
          <dgm:chPref val="0"/>
        </dgm:presLayoutVars>
      </dgm:prSet>
      <dgm:spPr/>
    </dgm:pt>
    <dgm:pt modelId="{5DB7F920-0BD2-4077-8D3B-4925FC997698}" type="pres">
      <dgm:prSet presAssocID="{97AB6013-3A47-413C-BE33-475FD058B610}" presName="txSpace" presStyleCnt="0"/>
      <dgm:spPr/>
    </dgm:pt>
    <dgm:pt modelId="{9F822E12-B1DB-4054-A413-F21B24095177}" type="pres">
      <dgm:prSet presAssocID="{97AB6013-3A47-413C-BE33-475FD058B610}" presName="desTx" presStyleLbl="revTx" presStyleIdx="5" presStyleCnt="12">
        <dgm:presLayoutVars/>
      </dgm:prSet>
      <dgm:spPr/>
    </dgm:pt>
    <dgm:pt modelId="{654EBCDA-5415-4A2A-A67B-6C9135961AE1}" type="pres">
      <dgm:prSet presAssocID="{B7C3FF66-7111-4733-891D-4E7D937741FE}" presName="sibTrans" presStyleCnt="0"/>
      <dgm:spPr/>
    </dgm:pt>
    <dgm:pt modelId="{EF77360A-47B9-4FB7-B6EC-6A04C8F305F7}" type="pres">
      <dgm:prSet presAssocID="{D2C9A337-FBDB-45DC-8401-A77FEE87D49E}" presName="compNode" presStyleCnt="0"/>
      <dgm:spPr/>
    </dgm:pt>
    <dgm:pt modelId="{33EF9035-203A-47A9-AA0C-AA188DA721BF}" type="pres">
      <dgm:prSet presAssocID="{D2C9A337-FBDB-45DC-8401-A77FEE87D49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6F45AC9C-8075-44E4-B76A-2698647E6355}" type="pres">
      <dgm:prSet presAssocID="{D2C9A337-FBDB-45DC-8401-A77FEE87D49E}" presName="iconSpace" presStyleCnt="0"/>
      <dgm:spPr/>
    </dgm:pt>
    <dgm:pt modelId="{2C4256A9-8DC1-4C3B-9A8A-568112A3DC9A}" type="pres">
      <dgm:prSet presAssocID="{D2C9A337-FBDB-45DC-8401-A77FEE87D49E}" presName="parTx" presStyleLbl="revTx" presStyleIdx="6" presStyleCnt="12">
        <dgm:presLayoutVars>
          <dgm:chMax val="0"/>
          <dgm:chPref val="0"/>
        </dgm:presLayoutVars>
      </dgm:prSet>
      <dgm:spPr/>
    </dgm:pt>
    <dgm:pt modelId="{C9F4D16F-46BE-46EB-9353-2BAD857B10EC}" type="pres">
      <dgm:prSet presAssocID="{D2C9A337-FBDB-45DC-8401-A77FEE87D49E}" presName="txSpace" presStyleCnt="0"/>
      <dgm:spPr/>
    </dgm:pt>
    <dgm:pt modelId="{1259DBE3-0BBC-44D8-A265-3132A4E3EB5B}" type="pres">
      <dgm:prSet presAssocID="{D2C9A337-FBDB-45DC-8401-A77FEE87D49E}" presName="desTx" presStyleLbl="revTx" presStyleIdx="7" presStyleCnt="12">
        <dgm:presLayoutVars/>
      </dgm:prSet>
      <dgm:spPr/>
    </dgm:pt>
    <dgm:pt modelId="{8DD0ABDE-E6E9-4A3A-8089-E049DCDD60EC}" type="pres">
      <dgm:prSet presAssocID="{C96B99D7-3DBC-4F92-ADDE-7230085758CF}" presName="sibTrans" presStyleCnt="0"/>
      <dgm:spPr/>
    </dgm:pt>
    <dgm:pt modelId="{87683FD3-10C1-4E68-9341-A30186CB53C0}" type="pres">
      <dgm:prSet presAssocID="{AC25B32D-97C2-4B52-BB62-44B35D19667B}" presName="compNode" presStyleCnt="0"/>
      <dgm:spPr/>
    </dgm:pt>
    <dgm:pt modelId="{E945942A-69C9-483C-9106-4981DE5EA1F2}" type="pres">
      <dgm:prSet presAssocID="{AC25B32D-97C2-4B52-BB62-44B35D1966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B1652EB-72DD-4AEB-93F5-4DFB40312E31}" type="pres">
      <dgm:prSet presAssocID="{AC25B32D-97C2-4B52-BB62-44B35D19667B}" presName="iconSpace" presStyleCnt="0"/>
      <dgm:spPr/>
    </dgm:pt>
    <dgm:pt modelId="{CDB2D81D-51AC-41CF-BCFC-9EC774DBA3D3}" type="pres">
      <dgm:prSet presAssocID="{AC25B32D-97C2-4B52-BB62-44B35D19667B}" presName="parTx" presStyleLbl="revTx" presStyleIdx="8" presStyleCnt="12">
        <dgm:presLayoutVars>
          <dgm:chMax val="0"/>
          <dgm:chPref val="0"/>
        </dgm:presLayoutVars>
      </dgm:prSet>
      <dgm:spPr/>
    </dgm:pt>
    <dgm:pt modelId="{220EC938-7F6C-4D49-B502-42996F7DD8F9}" type="pres">
      <dgm:prSet presAssocID="{AC25B32D-97C2-4B52-BB62-44B35D19667B}" presName="txSpace" presStyleCnt="0"/>
      <dgm:spPr/>
    </dgm:pt>
    <dgm:pt modelId="{918CC964-7925-4E58-B30B-1FFFA049564E}" type="pres">
      <dgm:prSet presAssocID="{AC25B32D-97C2-4B52-BB62-44B35D19667B}" presName="desTx" presStyleLbl="revTx" presStyleIdx="9" presStyleCnt="12">
        <dgm:presLayoutVars/>
      </dgm:prSet>
      <dgm:spPr/>
    </dgm:pt>
    <dgm:pt modelId="{40E0E0D5-E54D-4331-A23C-9EB5612AD221}" type="pres">
      <dgm:prSet presAssocID="{821E04C0-7593-4704-BBA2-CD98723D2F9F}" presName="sibTrans" presStyleCnt="0"/>
      <dgm:spPr/>
    </dgm:pt>
    <dgm:pt modelId="{5A52CF20-A8CF-43FC-AFE7-68C4F04B1F9D}" type="pres">
      <dgm:prSet presAssocID="{FFED33DB-8DE2-4589-9F60-A7763FB2745D}" presName="compNode" presStyleCnt="0"/>
      <dgm:spPr/>
    </dgm:pt>
    <dgm:pt modelId="{12018D14-8BE3-4B17-97C4-EB50C4F7C0A9}" type="pres">
      <dgm:prSet presAssocID="{FFED33DB-8DE2-4589-9F60-A7763FB274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3A017469-A69C-427A-AE2D-9C14A05C884B}" type="pres">
      <dgm:prSet presAssocID="{FFED33DB-8DE2-4589-9F60-A7763FB2745D}" presName="iconSpace" presStyleCnt="0"/>
      <dgm:spPr/>
    </dgm:pt>
    <dgm:pt modelId="{BB5FD00E-E114-40BD-94DD-D806BDC32D57}" type="pres">
      <dgm:prSet presAssocID="{FFED33DB-8DE2-4589-9F60-A7763FB2745D}" presName="parTx" presStyleLbl="revTx" presStyleIdx="10" presStyleCnt="12">
        <dgm:presLayoutVars>
          <dgm:chMax val="0"/>
          <dgm:chPref val="0"/>
        </dgm:presLayoutVars>
      </dgm:prSet>
      <dgm:spPr/>
    </dgm:pt>
    <dgm:pt modelId="{A76BEA40-789A-43B6-8B20-F36FFBD16886}" type="pres">
      <dgm:prSet presAssocID="{FFED33DB-8DE2-4589-9F60-A7763FB2745D}" presName="txSpace" presStyleCnt="0"/>
      <dgm:spPr/>
    </dgm:pt>
    <dgm:pt modelId="{CB26A846-8B0D-412F-BBB1-7D23A2135480}" type="pres">
      <dgm:prSet presAssocID="{FFED33DB-8DE2-4589-9F60-A7763FB2745D}" presName="desTx" presStyleLbl="revTx" presStyleIdx="11" presStyleCnt="12">
        <dgm:presLayoutVars/>
      </dgm:prSet>
      <dgm:spPr/>
    </dgm:pt>
  </dgm:ptLst>
  <dgm:cxnLst>
    <dgm:cxn modelId="{CFEBA208-B0B6-4318-B3C6-B13F47643A4E}" type="presOf" srcId="{FFED33DB-8DE2-4589-9F60-A7763FB2745D}" destId="{BB5FD00E-E114-40BD-94DD-D806BDC32D57}" srcOrd="0" destOrd="0" presId="urn:microsoft.com/office/officeart/2018/2/layout/IconLabelDescriptionList"/>
    <dgm:cxn modelId="{232E7309-CD8D-430B-900E-2AC5950AB1D5}" srcId="{FFED33DB-8DE2-4589-9F60-A7763FB2745D}" destId="{D41584D2-E460-4AD5-B281-247D7756470D}" srcOrd="1" destOrd="0" parTransId="{CDD76733-E692-4367-B751-17DCA414008A}" sibTransId="{F8CCB04E-2AB8-41A6-A7CF-FA7E42471BA2}"/>
    <dgm:cxn modelId="{86B38E0A-780E-487A-8135-27087045C339}" type="presOf" srcId="{0358035C-29F3-4822-88FD-69BC1C952D59}" destId="{EF99887F-F62E-4259-9B0A-FCB8966480ED}" srcOrd="0" destOrd="0" presId="urn:microsoft.com/office/officeart/2018/2/layout/IconLabelDescriptionList"/>
    <dgm:cxn modelId="{0113DB0B-B029-4A89-A340-E16D2A1F6CE2}" srcId="{D2C9A337-FBDB-45DC-8401-A77FEE87D49E}" destId="{D0F923D2-3760-403C-A3C6-583B75FC62C6}" srcOrd="0" destOrd="0" parTransId="{135B7C00-BE57-4B15-AE46-A6457AFA812A}" sibTransId="{527609F6-041A-4A6A-97F6-C1382CF8C225}"/>
    <dgm:cxn modelId="{D607760E-30E5-4C37-93A8-7823F7CFA891}" srcId="{97AB6013-3A47-413C-BE33-475FD058B610}" destId="{D3610FD2-5B29-4885-AC1E-B3195D11C6B9}" srcOrd="2" destOrd="0" parTransId="{00D0B73F-CF94-454D-B26D-C54DCC2B8C20}" sibTransId="{FBC997DF-BCE9-4629-A639-F2753D21A224}"/>
    <dgm:cxn modelId="{3394011D-9893-4C85-A91C-27E2FF6D01DF}" type="presOf" srcId="{D2C9A337-FBDB-45DC-8401-A77FEE87D49E}" destId="{2C4256A9-8DC1-4C3B-9A8A-568112A3DC9A}" srcOrd="0" destOrd="0" presId="urn:microsoft.com/office/officeart/2018/2/layout/IconLabelDescriptionList"/>
    <dgm:cxn modelId="{72452F22-4820-4CE8-9D83-FAD2B0CC2C3E}" srcId="{0358035C-29F3-4822-88FD-69BC1C952D59}" destId="{FFED33DB-8DE2-4589-9F60-A7763FB2745D}" srcOrd="5" destOrd="0" parTransId="{ACB4CFA6-D441-4F70-828B-B6805B107F8A}" sibTransId="{3DAFC6C9-91D6-4BC5-B90A-A03F520DDB10}"/>
    <dgm:cxn modelId="{457B872F-4867-42E0-B611-3F56DEC26778}" srcId="{AC668D6E-42D9-4C74-B8F7-7316896A0D07}" destId="{EA98CBAC-3DC2-4CF3-BA18-3AC40EE2C6B9}" srcOrd="1" destOrd="0" parTransId="{13611A54-41BC-47E8-B036-2C6FD1F340CA}" sibTransId="{0595293F-4B2A-4749-A0D5-44979AE8A4A7}"/>
    <dgm:cxn modelId="{9B6B085E-4BA7-4217-A28E-32E4BAF2747F}" type="presOf" srcId="{D3610FD2-5B29-4885-AC1E-B3195D11C6B9}" destId="{9F822E12-B1DB-4054-A413-F21B24095177}" srcOrd="0" destOrd="2" presId="urn:microsoft.com/office/officeart/2018/2/layout/IconLabelDescriptionList"/>
    <dgm:cxn modelId="{D16BB05F-27F1-44E5-956C-DBEF2C2ACB66}" type="presOf" srcId="{086EFCB2-A991-4A6C-999E-37C1AE8D9678}" destId="{9F822E12-B1DB-4054-A413-F21B24095177}" srcOrd="0" destOrd="0" presId="urn:microsoft.com/office/officeart/2018/2/layout/IconLabelDescriptionList"/>
    <dgm:cxn modelId="{6147B243-C7BB-4C7E-8B26-C42BB2250928}" srcId="{97AB6013-3A47-413C-BE33-475FD058B610}" destId="{872AC34D-FECA-45C2-9927-747FB097B8C8}" srcOrd="1" destOrd="0" parTransId="{A1275BE6-C586-42D9-BFB9-9608AD7D9FB2}" sibTransId="{BB87A055-D432-4431-B1BF-AA49500937AA}"/>
    <dgm:cxn modelId="{D99A4164-9B3D-4300-8049-82CD960158F6}" type="presOf" srcId="{AC25B32D-97C2-4B52-BB62-44B35D19667B}" destId="{CDB2D81D-51AC-41CF-BCFC-9EC774DBA3D3}" srcOrd="0" destOrd="0" presId="urn:microsoft.com/office/officeart/2018/2/layout/IconLabelDescriptionList"/>
    <dgm:cxn modelId="{7CAA5D45-702E-4A5D-B786-0CD629F38FF1}" type="presOf" srcId="{BB2615D9-FA0C-4EF6-BAB3-3818C950643F}" destId="{CB26A846-8B0D-412F-BBB1-7D23A2135480}" srcOrd="0" destOrd="0" presId="urn:microsoft.com/office/officeart/2018/2/layout/IconLabelDescriptionList"/>
    <dgm:cxn modelId="{D96ACA51-8C08-4D80-ADCA-8594796F9C32}" type="presOf" srcId="{EA98CBAC-3DC2-4CF3-BA18-3AC40EE2C6B9}" destId="{354E7A93-4D21-49AA-AF2A-E7103EEE9DA3}" srcOrd="0" destOrd="1" presId="urn:microsoft.com/office/officeart/2018/2/layout/IconLabelDescriptionList"/>
    <dgm:cxn modelId="{AA59FA73-B846-42C9-835A-7F946B55645B}" type="presOf" srcId="{E6C3F7B3-AC0D-40AB-96DB-5D016A6DEF97}" destId="{C6B132EC-CD84-4550-8593-D4B2AF41D3B2}" srcOrd="0" destOrd="0" presId="urn:microsoft.com/office/officeart/2018/2/layout/IconLabelDescriptionList"/>
    <dgm:cxn modelId="{DB4FB654-493B-4B04-B2F9-01E8D401ABEC}" srcId="{E6C3F7B3-AC0D-40AB-96DB-5D016A6DEF97}" destId="{6854D903-05FD-4E0F-A3CB-A438003BA854}" srcOrd="0" destOrd="0" parTransId="{51E44729-0EE0-4713-AF58-9DF3B30CC707}" sibTransId="{3DD6FC5B-5027-4AEE-A30D-7FE2139F212E}"/>
    <dgm:cxn modelId="{81003376-49B2-40C3-A930-919677A38A28}" type="presOf" srcId="{B9B2EF01-EA8C-47BD-A464-94C87F1C96D4}" destId="{1371095A-73C2-4188-9241-C7A7427600F9}" srcOrd="0" destOrd="1" presId="urn:microsoft.com/office/officeart/2018/2/layout/IconLabelDescriptionList"/>
    <dgm:cxn modelId="{F72C587A-90FB-4BB5-A488-213DB683E419}" type="presOf" srcId="{97AB6013-3A47-413C-BE33-475FD058B610}" destId="{DA6CEDDD-C1D3-4CF6-8489-7958AFC5BE6E}" srcOrd="0" destOrd="0" presId="urn:microsoft.com/office/officeart/2018/2/layout/IconLabelDescriptionList"/>
    <dgm:cxn modelId="{11BBC581-EC18-4F39-A777-857BCFD45B33}" type="presOf" srcId="{AC668D6E-42D9-4C74-B8F7-7316896A0D07}" destId="{FC5B3BF2-CF60-4847-8DF1-51E1F5DA485B}" srcOrd="0" destOrd="0" presId="urn:microsoft.com/office/officeart/2018/2/layout/IconLabelDescriptionList"/>
    <dgm:cxn modelId="{0B528F89-C0F6-448F-BE3C-21D8526F8353}" type="presOf" srcId="{7C81647E-C1E1-4E76-90B7-F7772802527F}" destId="{354E7A93-4D21-49AA-AF2A-E7103EEE9DA3}" srcOrd="0" destOrd="0" presId="urn:microsoft.com/office/officeart/2018/2/layout/IconLabelDescriptionList"/>
    <dgm:cxn modelId="{D2A0D88C-4DB0-4E40-BD1A-53CEE00BC851}" srcId="{0358035C-29F3-4822-88FD-69BC1C952D59}" destId="{E6C3F7B3-AC0D-40AB-96DB-5D016A6DEF97}" srcOrd="1" destOrd="0" parTransId="{C4506CA8-E8FE-474B-A049-5F151144B5E3}" sibTransId="{87AB4407-F4CC-4E14-8828-AF215E927B8A}"/>
    <dgm:cxn modelId="{0E3B1E92-226A-4EF0-9CB9-EDF1AA1A886C}" srcId="{0358035C-29F3-4822-88FD-69BC1C952D59}" destId="{AC668D6E-42D9-4C74-B8F7-7316896A0D07}" srcOrd="0" destOrd="0" parTransId="{B64887BE-7898-4E34-ABED-3C754444178C}" sibTransId="{49DD3C3A-32B4-422D-8C3E-02CD84B55B8D}"/>
    <dgm:cxn modelId="{FC9A3F94-B967-469A-B726-919BA4F434D2}" type="presOf" srcId="{41B8A14A-048F-47C2-A7B4-38C7C1C329F1}" destId="{1259DBE3-0BBC-44D8-A265-3132A4E3EB5B}" srcOrd="0" destOrd="1" presId="urn:microsoft.com/office/officeart/2018/2/layout/IconLabelDescriptionList"/>
    <dgm:cxn modelId="{45D3F3AF-462D-4D25-B111-1F488104D164}" srcId="{AC668D6E-42D9-4C74-B8F7-7316896A0D07}" destId="{7C81647E-C1E1-4E76-90B7-F7772802527F}" srcOrd="0" destOrd="0" parTransId="{40086B92-5400-42E7-80C9-6DD18B192918}" sibTransId="{68871A74-FCC3-4BA3-89A8-1058B1D279BD}"/>
    <dgm:cxn modelId="{0FECF8AF-1103-4921-8D52-C60E9097AEFB}" type="presOf" srcId="{6854D903-05FD-4E0F-A3CB-A438003BA854}" destId="{1371095A-73C2-4188-9241-C7A7427600F9}" srcOrd="0" destOrd="0" presId="urn:microsoft.com/office/officeart/2018/2/layout/IconLabelDescriptionList"/>
    <dgm:cxn modelId="{24FA88B2-E41B-4BB0-995F-BFF3275316B6}" srcId="{AC25B32D-97C2-4B52-BB62-44B35D19667B}" destId="{7D55C2C8-7552-4FF3-80C1-5AC10300074D}" srcOrd="0" destOrd="0" parTransId="{2169C497-B1F1-416F-860E-481C641DDC40}" sibTransId="{EE11420C-2D07-47E2-9B4D-106EF96F2E2B}"/>
    <dgm:cxn modelId="{D5BDC4B8-AFB4-4CB4-8FDB-021D60D16B86}" srcId="{AC25B32D-97C2-4B52-BB62-44B35D19667B}" destId="{FCE673C3-FDC2-4CCE-8258-2A3D357C91F5}" srcOrd="1" destOrd="0" parTransId="{8BE0824F-CDD6-4F28-A425-22587491A7F8}" sibTransId="{E3E9CDB5-E195-442B-95FB-AB8ECF5DB08E}"/>
    <dgm:cxn modelId="{66DBB7BC-235C-4D2F-9B20-11D2848D156A}" srcId="{0358035C-29F3-4822-88FD-69BC1C952D59}" destId="{97AB6013-3A47-413C-BE33-475FD058B610}" srcOrd="2" destOrd="0" parTransId="{5454D34E-728F-4602-9DA0-D5C3E6A488E0}" sibTransId="{B7C3FF66-7111-4733-891D-4E7D937741FE}"/>
    <dgm:cxn modelId="{D243BEBF-8292-4A39-8C55-C53604B23E5D}" type="presOf" srcId="{872AC34D-FECA-45C2-9927-747FB097B8C8}" destId="{9F822E12-B1DB-4054-A413-F21B24095177}" srcOrd="0" destOrd="1" presId="urn:microsoft.com/office/officeart/2018/2/layout/IconLabelDescriptionList"/>
    <dgm:cxn modelId="{F898E2BF-BA02-4E1B-8102-2984E5A8AC09}" srcId="{0358035C-29F3-4822-88FD-69BC1C952D59}" destId="{AC25B32D-97C2-4B52-BB62-44B35D19667B}" srcOrd="4" destOrd="0" parTransId="{07AC6CFF-D01A-4C13-8270-ABE938BD68B8}" sibTransId="{821E04C0-7593-4704-BBA2-CD98723D2F9F}"/>
    <dgm:cxn modelId="{7AA0B9C1-E883-401D-ACF6-6D272F5457F8}" srcId="{E6C3F7B3-AC0D-40AB-96DB-5D016A6DEF97}" destId="{B9B2EF01-EA8C-47BD-A464-94C87F1C96D4}" srcOrd="1" destOrd="0" parTransId="{F610338E-F82D-4AA5-ACAB-C64206B67E0E}" sibTransId="{35780052-CD9E-4FFF-B5C0-0A7AF9494CF6}"/>
    <dgm:cxn modelId="{89D6C7D4-7B36-4724-8943-27D8AF8AEDB5}" srcId="{D2C9A337-FBDB-45DC-8401-A77FEE87D49E}" destId="{41B8A14A-048F-47C2-A7B4-38C7C1C329F1}" srcOrd="1" destOrd="0" parTransId="{02682E2B-159B-488B-B3E7-CC5DB66B2F70}" sibTransId="{8BA463E4-9CFD-4B7C-A769-597E406D7065}"/>
    <dgm:cxn modelId="{A39A2BD5-ECAF-487F-9D8A-F60638E638C7}" type="presOf" srcId="{FCE673C3-FDC2-4CCE-8258-2A3D357C91F5}" destId="{918CC964-7925-4E58-B30B-1FFFA049564E}" srcOrd="0" destOrd="1" presId="urn:microsoft.com/office/officeart/2018/2/layout/IconLabelDescriptionList"/>
    <dgm:cxn modelId="{5AC130D9-EBAC-4A12-B897-04D319113E2F}" srcId="{97AB6013-3A47-413C-BE33-475FD058B610}" destId="{086EFCB2-A991-4A6C-999E-37C1AE8D9678}" srcOrd="0" destOrd="0" parTransId="{CCDCA6D9-C9A6-49F3-A0E5-374CAC9627C1}" sibTransId="{29634FCE-EF84-4DD0-95E2-F2FB8AA09B63}"/>
    <dgm:cxn modelId="{B5D945E3-B688-463F-B3C7-AF26E5C6BEAF}" type="presOf" srcId="{7D55C2C8-7552-4FF3-80C1-5AC10300074D}" destId="{918CC964-7925-4E58-B30B-1FFFA049564E}" srcOrd="0" destOrd="0" presId="urn:microsoft.com/office/officeart/2018/2/layout/IconLabelDescriptionList"/>
    <dgm:cxn modelId="{DA4A79E4-784F-4173-B63C-76C6733BD279}" srcId="{FFED33DB-8DE2-4589-9F60-A7763FB2745D}" destId="{BB2615D9-FA0C-4EF6-BAB3-3818C950643F}" srcOrd="0" destOrd="0" parTransId="{3596ACF9-BA88-4C93-ACFC-3C6834152482}" sibTransId="{A97656FF-15CA-49AB-8DB5-9044314489EF}"/>
    <dgm:cxn modelId="{D92A76EB-250E-4E08-8BCC-2455E8807474}" type="presOf" srcId="{D41584D2-E460-4AD5-B281-247D7756470D}" destId="{CB26A846-8B0D-412F-BBB1-7D23A2135480}" srcOrd="0" destOrd="1" presId="urn:microsoft.com/office/officeart/2018/2/layout/IconLabelDescriptionList"/>
    <dgm:cxn modelId="{BA4F89ED-07CF-43DA-B15F-D75F4CCCE4ED}" srcId="{0358035C-29F3-4822-88FD-69BC1C952D59}" destId="{D2C9A337-FBDB-45DC-8401-A77FEE87D49E}" srcOrd="3" destOrd="0" parTransId="{A9967770-28D5-468D-B5C1-57FA53773D60}" sibTransId="{C96B99D7-3DBC-4F92-ADDE-7230085758CF}"/>
    <dgm:cxn modelId="{095F8EF9-5AB7-4A77-82CC-E0FE0DCF9F2A}" type="presOf" srcId="{D0F923D2-3760-403C-A3C6-583B75FC62C6}" destId="{1259DBE3-0BBC-44D8-A265-3132A4E3EB5B}" srcOrd="0" destOrd="0" presId="urn:microsoft.com/office/officeart/2018/2/layout/IconLabelDescriptionList"/>
    <dgm:cxn modelId="{EC89369B-B197-4052-A7B4-DB16614DFD70}" type="presParOf" srcId="{EF99887F-F62E-4259-9B0A-FCB8966480ED}" destId="{D0DF58B3-43E8-4F01-8F6D-780EF7B6AFB4}" srcOrd="0" destOrd="0" presId="urn:microsoft.com/office/officeart/2018/2/layout/IconLabelDescriptionList"/>
    <dgm:cxn modelId="{5E711E33-147D-43C3-8FDD-004F547E1742}" type="presParOf" srcId="{D0DF58B3-43E8-4F01-8F6D-780EF7B6AFB4}" destId="{7305103A-85F5-41BD-9BEA-EEA5529BC5BB}" srcOrd="0" destOrd="0" presId="urn:microsoft.com/office/officeart/2018/2/layout/IconLabelDescriptionList"/>
    <dgm:cxn modelId="{F1D20ABB-E94F-4F1A-B1CC-F2E2AF1DB19B}" type="presParOf" srcId="{D0DF58B3-43E8-4F01-8F6D-780EF7B6AFB4}" destId="{977ACAD2-410F-4824-9338-03F18C0612F4}" srcOrd="1" destOrd="0" presId="urn:microsoft.com/office/officeart/2018/2/layout/IconLabelDescriptionList"/>
    <dgm:cxn modelId="{4C760913-98F1-4478-8D33-90E4276BB61F}" type="presParOf" srcId="{D0DF58B3-43E8-4F01-8F6D-780EF7B6AFB4}" destId="{FC5B3BF2-CF60-4847-8DF1-51E1F5DA485B}" srcOrd="2" destOrd="0" presId="urn:microsoft.com/office/officeart/2018/2/layout/IconLabelDescriptionList"/>
    <dgm:cxn modelId="{207F8982-67D3-4271-9F0F-D8412754D09D}" type="presParOf" srcId="{D0DF58B3-43E8-4F01-8F6D-780EF7B6AFB4}" destId="{1B760747-9F72-448F-9356-5945BE63D859}" srcOrd="3" destOrd="0" presId="urn:microsoft.com/office/officeart/2018/2/layout/IconLabelDescriptionList"/>
    <dgm:cxn modelId="{8334F214-FB6C-4D59-A322-1664F23E9EB9}" type="presParOf" srcId="{D0DF58B3-43E8-4F01-8F6D-780EF7B6AFB4}" destId="{354E7A93-4D21-49AA-AF2A-E7103EEE9DA3}" srcOrd="4" destOrd="0" presId="urn:microsoft.com/office/officeart/2018/2/layout/IconLabelDescriptionList"/>
    <dgm:cxn modelId="{D3F070FE-9611-4C30-8BCE-242D31043C3E}" type="presParOf" srcId="{EF99887F-F62E-4259-9B0A-FCB8966480ED}" destId="{10D42D55-4D6F-4CA0-8E0A-AECD1E85818C}" srcOrd="1" destOrd="0" presId="urn:microsoft.com/office/officeart/2018/2/layout/IconLabelDescriptionList"/>
    <dgm:cxn modelId="{CC3BF169-4ADB-4D97-BF0C-249303B40EE7}" type="presParOf" srcId="{EF99887F-F62E-4259-9B0A-FCB8966480ED}" destId="{ACC6088A-DEF6-4409-80D4-D471BC829E49}" srcOrd="2" destOrd="0" presId="urn:microsoft.com/office/officeart/2018/2/layout/IconLabelDescriptionList"/>
    <dgm:cxn modelId="{1FD5274F-303D-4AA0-9A8A-FB42A9B482C9}" type="presParOf" srcId="{ACC6088A-DEF6-4409-80D4-D471BC829E49}" destId="{8E4C3A73-A5FB-4858-BDE1-3BAB0724BA2B}" srcOrd="0" destOrd="0" presId="urn:microsoft.com/office/officeart/2018/2/layout/IconLabelDescriptionList"/>
    <dgm:cxn modelId="{3AD56F58-448E-4ECC-AF8F-198C2A121699}" type="presParOf" srcId="{ACC6088A-DEF6-4409-80D4-D471BC829E49}" destId="{525DD470-A284-47F9-AF70-35006FBE52F7}" srcOrd="1" destOrd="0" presId="urn:microsoft.com/office/officeart/2018/2/layout/IconLabelDescriptionList"/>
    <dgm:cxn modelId="{D71D182B-9D72-48B6-823B-E63EA4902E1B}" type="presParOf" srcId="{ACC6088A-DEF6-4409-80D4-D471BC829E49}" destId="{C6B132EC-CD84-4550-8593-D4B2AF41D3B2}" srcOrd="2" destOrd="0" presId="urn:microsoft.com/office/officeart/2018/2/layout/IconLabelDescriptionList"/>
    <dgm:cxn modelId="{FB2CF5A0-9608-42BD-ABBE-F5F65AC37B4D}" type="presParOf" srcId="{ACC6088A-DEF6-4409-80D4-D471BC829E49}" destId="{CDEE5935-0A96-4C4F-9A21-8E769F369152}" srcOrd="3" destOrd="0" presId="urn:microsoft.com/office/officeart/2018/2/layout/IconLabelDescriptionList"/>
    <dgm:cxn modelId="{01EFBB24-7196-457F-94BB-FF8294A01B1E}" type="presParOf" srcId="{ACC6088A-DEF6-4409-80D4-D471BC829E49}" destId="{1371095A-73C2-4188-9241-C7A7427600F9}" srcOrd="4" destOrd="0" presId="urn:microsoft.com/office/officeart/2018/2/layout/IconLabelDescriptionList"/>
    <dgm:cxn modelId="{2073DE64-99E0-4E2C-82EF-FD0C56A9AA20}" type="presParOf" srcId="{EF99887F-F62E-4259-9B0A-FCB8966480ED}" destId="{233C9C1E-915B-4FBE-A19E-C1AFF5987202}" srcOrd="3" destOrd="0" presId="urn:microsoft.com/office/officeart/2018/2/layout/IconLabelDescriptionList"/>
    <dgm:cxn modelId="{A2DCFDDA-72E4-4124-B44B-360AE181DBF1}" type="presParOf" srcId="{EF99887F-F62E-4259-9B0A-FCB8966480ED}" destId="{9A0C4587-3531-439B-8695-05AD2FF95974}" srcOrd="4" destOrd="0" presId="urn:microsoft.com/office/officeart/2018/2/layout/IconLabelDescriptionList"/>
    <dgm:cxn modelId="{172AC122-915F-4962-9CDF-33EB263E8381}" type="presParOf" srcId="{9A0C4587-3531-439B-8695-05AD2FF95974}" destId="{08E99CB0-8D47-4ABD-8D90-3DC726F70751}" srcOrd="0" destOrd="0" presId="urn:microsoft.com/office/officeart/2018/2/layout/IconLabelDescriptionList"/>
    <dgm:cxn modelId="{16F65240-6E7D-4DFB-B785-04FFD51FAA94}" type="presParOf" srcId="{9A0C4587-3531-439B-8695-05AD2FF95974}" destId="{8624E27A-135F-4615-877E-C0CC83FFA56F}" srcOrd="1" destOrd="0" presId="urn:microsoft.com/office/officeart/2018/2/layout/IconLabelDescriptionList"/>
    <dgm:cxn modelId="{4FA09E52-DFE7-4389-BC02-22216EA30AA4}" type="presParOf" srcId="{9A0C4587-3531-439B-8695-05AD2FF95974}" destId="{DA6CEDDD-C1D3-4CF6-8489-7958AFC5BE6E}" srcOrd="2" destOrd="0" presId="urn:microsoft.com/office/officeart/2018/2/layout/IconLabelDescriptionList"/>
    <dgm:cxn modelId="{FE9E4C6A-21BB-401E-B3AC-21A63363449B}" type="presParOf" srcId="{9A0C4587-3531-439B-8695-05AD2FF95974}" destId="{5DB7F920-0BD2-4077-8D3B-4925FC997698}" srcOrd="3" destOrd="0" presId="urn:microsoft.com/office/officeart/2018/2/layout/IconLabelDescriptionList"/>
    <dgm:cxn modelId="{AEAB686F-4025-427F-8BE7-57B11F664E3E}" type="presParOf" srcId="{9A0C4587-3531-439B-8695-05AD2FF95974}" destId="{9F822E12-B1DB-4054-A413-F21B24095177}" srcOrd="4" destOrd="0" presId="urn:microsoft.com/office/officeart/2018/2/layout/IconLabelDescriptionList"/>
    <dgm:cxn modelId="{93AF4078-E215-44DB-9C35-92981E5EAD29}" type="presParOf" srcId="{EF99887F-F62E-4259-9B0A-FCB8966480ED}" destId="{654EBCDA-5415-4A2A-A67B-6C9135961AE1}" srcOrd="5" destOrd="0" presId="urn:microsoft.com/office/officeart/2018/2/layout/IconLabelDescriptionList"/>
    <dgm:cxn modelId="{F5713C8F-B51D-496D-9A5A-CB68F51EBC32}" type="presParOf" srcId="{EF99887F-F62E-4259-9B0A-FCB8966480ED}" destId="{EF77360A-47B9-4FB7-B6EC-6A04C8F305F7}" srcOrd="6" destOrd="0" presId="urn:microsoft.com/office/officeart/2018/2/layout/IconLabelDescriptionList"/>
    <dgm:cxn modelId="{C319B2AD-F74E-48DF-BE9D-D9A45F95B98C}" type="presParOf" srcId="{EF77360A-47B9-4FB7-B6EC-6A04C8F305F7}" destId="{33EF9035-203A-47A9-AA0C-AA188DA721BF}" srcOrd="0" destOrd="0" presId="urn:microsoft.com/office/officeart/2018/2/layout/IconLabelDescriptionList"/>
    <dgm:cxn modelId="{1A5A3558-875E-461C-A279-813A78D887F4}" type="presParOf" srcId="{EF77360A-47B9-4FB7-B6EC-6A04C8F305F7}" destId="{6F45AC9C-8075-44E4-B76A-2698647E6355}" srcOrd="1" destOrd="0" presId="urn:microsoft.com/office/officeart/2018/2/layout/IconLabelDescriptionList"/>
    <dgm:cxn modelId="{69231270-B6EF-4B98-A48B-5831B2657AF0}" type="presParOf" srcId="{EF77360A-47B9-4FB7-B6EC-6A04C8F305F7}" destId="{2C4256A9-8DC1-4C3B-9A8A-568112A3DC9A}" srcOrd="2" destOrd="0" presId="urn:microsoft.com/office/officeart/2018/2/layout/IconLabelDescriptionList"/>
    <dgm:cxn modelId="{43A19AAF-9EA3-4312-8EBD-503F4BE7BF6D}" type="presParOf" srcId="{EF77360A-47B9-4FB7-B6EC-6A04C8F305F7}" destId="{C9F4D16F-46BE-46EB-9353-2BAD857B10EC}" srcOrd="3" destOrd="0" presId="urn:microsoft.com/office/officeart/2018/2/layout/IconLabelDescriptionList"/>
    <dgm:cxn modelId="{3E4E3A8E-7ED3-4346-ACC1-96439A71CF99}" type="presParOf" srcId="{EF77360A-47B9-4FB7-B6EC-6A04C8F305F7}" destId="{1259DBE3-0BBC-44D8-A265-3132A4E3EB5B}" srcOrd="4" destOrd="0" presId="urn:microsoft.com/office/officeart/2018/2/layout/IconLabelDescriptionList"/>
    <dgm:cxn modelId="{C2CDE78D-C87C-4FE4-9EEB-0979A2E87265}" type="presParOf" srcId="{EF99887F-F62E-4259-9B0A-FCB8966480ED}" destId="{8DD0ABDE-E6E9-4A3A-8089-E049DCDD60EC}" srcOrd="7" destOrd="0" presId="urn:microsoft.com/office/officeart/2018/2/layout/IconLabelDescriptionList"/>
    <dgm:cxn modelId="{89410763-3938-4177-9388-75FC2D31E566}" type="presParOf" srcId="{EF99887F-F62E-4259-9B0A-FCB8966480ED}" destId="{87683FD3-10C1-4E68-9341-A30186CB53C0}" srcOrd="8" destOrd="0" presId="urn:microsoft.com/office/officeart/2018/2/layout/IconLabelDescriptionList"/>
    <dgm:cxn modelId="{FBE2E037-99A6-4967-B813-62DB0860071C}" type="presParOf" srcId="{87683FD3-10C1-4E68-9341-A30186CB53C0}" destId="{E945942A-69C9-483C-9106-4981DE5EA1F2}" srcOrd="0" destOrd="0" presId="urn:microsoft.com/office/officeart/2018/2/layout/IconLabelDescriptionList"/>
    <dgm:cxn modelId="{E1D42764-C195-4929-8663-C7D36AB3E041}" type="presParOf" srcId="{87683FD3-10C1-4E68-9341-A30186CB53C0}" destId="{0B1652EB-72DD-4AEB-93F5-4DFB40312E31}" srcOrd="1" destOrd="0" presId="urn:microsoft.com/office/officeart/2018/2/layout/IconLabelDescriptionList"/>
    <dgm:cxn modelId="{48E16596-3EEE-4621-BBA4-43FD44488194}" type="presParOf" srcId="{87683FD3-10C1-4E68-9341-A30186CB53C0}" destId="{CDB2D81D-51AC-41CF-BCFC-9EC774DBA3D3}" srcOrd="2" destOrd="0" presId="urn:microsoft.com/office/officeart/2018/2/layout/IconLabelDescriptionList"/>
    <dgm:cxn modelId="{D9F18F6C-6A67-49A9-AEF9-28D8ABF1677F}" type="presParOf" srcId="{87683FD3-10C1-4E68-9341-A30186CB53C0}" destId="{220EC938-7F6C-4D49-B502-42996F7DD8F9}" srcOrd="3" destOrd="0" presId="urn:microsoft.com/office/officeart/2018/2/layout/IconLabelDescriptionList"/>
    <dgm:cxn modelId="{F5B4DAF7-1D74-47A2-94C5-4DD5FB0605C9}" type="presParOf" srcId="{87683FD3-10C1-4E68-9341-A30186CB53C0}" destId="{918CC964-7925-4E58-B30B-1FFFA049564E}" srcOrd="4" destOrd="0" presId="urn:microsoft.com/office/officeart/2018/2/layout/IconLabelDescriptionList"/>
    <dgm:cxn modelId="{3C8CD533-B51F-4976-AB50-738CB3E56A24}" type="presParOf" srcId="{EF99887F-F62E-4259-9B0A-FCB8966480ED}" destId="{40E0E0D5-E54D-4331-A23C-9EB5612AD221}" srcOrd="9" destOrd="0" presId="urn:microsoft.com/office/officeart/2018/2/layout/IconLabelDescriptionList"/>
    <dgm:cxn modelId="{56E34100-DB57-45AF-97BA-36F42F053C90}" type="presParOf" srcId="{EF99887F-F62E-4259-9B0A-FCB8966480ED}" destId="{5A52CF20-A8CF-43FC-AFE7-68C4F04B1F9D}" srcOrd="10" destOrd="0" presId="urn:microsoft.com/office/officeart/2018/2/layout/IconLabelDescriptionList"/>
    <dgm:cxn modelId="{8E40FBA6-78F7-4D82-A762-A2925C81A994}" type="presParOf" srcId="{5A52CF20-A8CF-43FC-AFE7-68C4F04B1F9D}" destId="{12018D14-8BE3-4B17-97C4-EB50C4F7C0A9}" srcOrd="0" destOrd="0" presId="urn:microsoft.com/office/officeart/2018/2/layout/IconLabelDescriptionList"/>
    <dgm:cxn modelId="{89C46726-6154-4923-A0AF-7844FDF7A40B}" type="presParOf" srcId="{5A52CF20-A8CF-43FC-AFE7-68C4F04B1F9D}" destId="{3A017469-A69C-427A-AE2D-9C14A05C884B}" srcOrd="1" destOrd="0" presId="urn:microsoft.com/office/officeart/2018/2/layout/IconLabelDescriptionList"/>
    <dgm:cxn modelId="{981CE852-66E0-4038-8501-D1DBF1F7A28B}" type="presParOf" srcId="{5A52CF20-A8CF-43FC-AFE7-68C4F04B1F9D}" destId="{BB5FD00E-E114-40BD-94DD-D806BDC32D57}" srcOrd="2" destOrd="0" presId="urn:microsoft.com/office/officeart/2018/2/layout/IconLabelDescriptionList"/>
    <dgm:cxn modelId="{C802E5A0-3F08-45A5-A14E-027E176F1055}" type="presParOf" srcId="{5A52CF20-A8CF-43FC-AFE7-68C4F04B1F9D}" destId="{A76BEA40-789A-43B6-8B20-F36FFBD16886}" srcOrd="3" destOrd="0" presId="urn:microsoft.com/office/officeart/2018/2/layout/IconLabelDescriptionList"/>
    <dgm:cxn modelId="{384695CA-42B0-4F81-84C6-106B2B2D9563}" type="presParOf" srcId="{5A52CF20-A8CF-43FC-AFE7-68C4F04B1F9D}" destId="{CB26A846-8B0D-412F-BBB1-7D23A213548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04FAC-9279-4B23-8B02-206B9FF2D9B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CB768B9-4E4A-46D0-ACFF-C5DB3CF0F819}">
      <dgm:prSet phldr="0"/>
      <dgm:spPr/>
      <dgm:t>
        <a:bodyPr/>
        <a:lstStyle/>
        <a:p>
          <a:pPr algn="l"/>
          <a:r>
            <a:rPr lang="en-US" dirty="0"/>
            <a:t> 1. Start</a:t>
          </a:r>
        </a:p>
      </dgm:t>
    </dgm:pt>
    <dgm:pt modelId="{6193B705-07AB-4698-8A69-CC2DCCE7A8E2}" type="parTrans" cxnId="{3479A1CE-D11A-4147-B482-EE45AE27F94C}">
      <dgm:prSet/>
      <dgm:spPr/>
      <dgm:t>
        <a:bodyPr/>
        <a:lstStyle/>
        <a:p>
          <a:endParaRPr lang="en-IN"/>
        </a:p>
      </dgm:t>
    </dgm:pt>
    <dgm:pt modelId="{404139C7-70B4-4740-AC36-E1539782DB2C}" type="sibTrans" cxnId="{3479A1CE-D11A-4147-B482-EE45AE27F94C}">
      <dgm:prSet/>
      <dgm:spPr/>
      <dgm:t>
        <a:bodyPr/>
        <a:lstStyle/>
        <a:p>
          <a:endParaRPr lang="en-US"/>
        </a:p>
      </dgm:t>
    </dgm:pt>
    <dgm:pt modelId="{C035B181-E22C-444F-8237-8638FED1119B}">
      <dgm:prSet phldr="0"/>
      <dgm:spPr/>
      <dgm:t>
        <a:bodyPr/>
        <a:lstStyle/>
        <a:p>
          <a:pPr algn="l"/>
          <a:r>
            <a:rPr lang="en-US" dirty="0"/>
            <a:t>2. User Logs in or Registers.</a:t>
          </a:r>
        </a:p>
      </dgm:t>
    </dgm:pt>
    <dgm:pt modelId="{9F6818ED-F463-4BD2-961C-14ADE4D7683A}" type="parTrans" cxnId="{EF8C4A01-70DF-4E49-900B-BF0B1FA7FC25}">
      <dgm:prSet/>
      <dgm:spPr/>
      <dgm:t>
        <a:bodyPr/>
        <a:lstStyle/>
        <a:p>
          <a:endParaRPr lang="en-IN"/>
        </a:p>
      </dgm:t>
    </dgm:pt>
    <dgm:pt modelId="{8676EA09-C06B-4DA6-9866-06ED91A03E03}" type="sibTrans" cxnId="{EF8C4A01-70DF-4E49-900B-BF0B1FA7FC25}">
      <dgm:prSet/>
      <dgm:spPr/>
      <dgm:t>
        <a:bodyPr/>
        <a:lstStyle/>
        <a:p>
          <a:endParaRPr lang="en-US"/>
        </a:p>
      </dgm:t>
    </dgm:pt>
    <dgm:pt modelId="{D65D6768-9B86-443F-A7EF-29878E0A516C}">
      <dgm:prSet phldr="0"/>
      <dgm:spPr/>
      <dgm:t>
        <a:bodyPr/>
        <a:lstStyle/>
        <a:p>
          <a:pPr algn="l"/>
          <a:r>
            <a:rPr lang="en-US" dirty="0"/>
            <a:t>3. User is directed to the Dashboard.</a:t>
          </a:r>
        </a:p>
      </dgm:t>
    </dgm:pt>
    <dgm:pt modelId="{413E681A-C32D-4865-96DC-82F870D855CB}" type="parTrans" cxnId="{1A3CE267-5263-4C55-B9FD-70E88C8BBAC9}">
      <dgm:prSet/>
      <dgm:spPr/>
      <dgm:t>
        <a:bodyPr/>
        <a:lstStyle/>
        <a:p>
          <a:endParaRPr lang="en-IN"/>
        </a:p>
      </dgm:t>
    </dgm:pt>
    <dgm:pt modelId="{CB644352-9B32-4F99-9C45-5FF445C61DFD}" type="sibTrans" cxnId="{1A3CE267-5263-4C55-B9FD-70E88C8BBAC9}">
      <dgm:prSet/>
      <dgm:spPr/>
      <dgm:t>
        <a:bodyPr/>
        <a:lstStyle/>
        <a:p>
          <a:endParaRPr lang="en-US"/>
        </a:p>
      </dgm:t>
    </dgm:pt>
    <dgm:pt modelId="{EC525B50-7C91-4830-9CD4-83FC31D202C8}">
      <dgm:prSet phldr="0"/>
      <dgm:spPr/>
      <dgm:t>
        <a:bodyPr/>
        <a:lstStyle/>
        <a:p>
          <a:pPr algn="l" rtl="0"/>
          <a:r>
            <a:rPr lang="en-US"/>
            <a:t>4. User can view their </a:t>
          </a:r>
          <a:r>
            <a:rPr lang="en-US">
              <a:latin typeface="Calibri Light" panose="020F0302020204030204"/>
            </a:rPr>
            <a:t>personal information.</a:t>
          </a:r>
          <a:endParaRPr lang="en-US"/>
        </a:p>
      </dgm:t>
    </dgm:pt>
    <dgm:pt modelId="{DE7339F5-2194-4974-90EF-A17A0210E439}" type="parTrans" cxnId="{5D2498AF-BE23-42DB-8507-3C9CF0DD7786}">
      <dgm:prSet/>
      <dgm:spPr/>
      <dgm:t>
        <a:bodyPr/>
        <a:lstStyle/>
        <a:p>
          <a:endParaRPr lang="en-IN"/>
        </a:p>
      </dgm:t>
    </dgm:pt>
    <dgm:pt modelId="{C183B8B0-4635-4A2F-B027-8325D14228BC}" type="sibTrans" cxnId="{5D2498AF-BE23-42DB-8507-3C9CF0DD7786}">
      <dgm:prSet/>
      <dgm:spPr/>
      <dgm:t>
        <a:bodyPr/>
        <a:lstStyle/>
        <a:p>
          <a:endParaRPr lang="en-US"/>
        </a:p>
      </dgm:t>
    </dgm:pt>
    <dgm:pt modelId="{F307AA34-C9AA-4946-88AF-596C6F185819}">
      <dgm:prSet phldr="0"/>
      <dgm:spPr/>
      <dgm:t>
        <a:bodyPr/>
        <a:lstStyle/>
        <a:p>
          <a:pPr algn="l"/>
          <a:r>
            <a:rPr lang="en-US" dirty="0"/>
            <a:t>5. User joins an online meeting (e.g., Google Meet).</a:t>
          </a:r>
        </a:p>
      </dgm:t>
    </dgm:pt>
    <dgm:pt modelId="{67DE8B13-AD4C-4619-9D5C-8E8AAFBD3137}" type="parTrans" cxnId="{F2E6AC6E-44B0-4553-A797-075D30DCDFC5}">
      <dgm:prSet/>
      <dgm:spPr/>
      <dgm:t>
        <a:bodyPr/>
        <a:lstStyle/>
        <a:p>
          <a:endParaRPr lang="en-IN"/>
        </a:p>
      </dgm:t>
    </dgm:pt>
    <dgm:pt modelId="{99254D10-243C-4EBE-A4ED-7F31E91E84BE}" type="sibTrans" cxnId="{F2E6AC6E-44B0-4553-A797-075D30DCDFC5}">
      <dgm:prSet/>
      <dgm:spPr/>
      <dgm:t>
        <a:bodyPr/>
        <a:lstStyle/>
        <a:p>
          <a:endParaRPr lang="en-US"/>
        </a:p>
      </dgm:t>
    </dgm:pt>
    <dgm:pt modelId="{CB78BB37-F366-405D-90FC-50127AADA286}">
      <dgm:prSet phldr="0"/>
      <dgm:spPr/>
      <dgm:t>
        <a:bodyPr/>
        <a:lstStyle/>
        <a:p>
          <a:pPr algn="l"/>
          <a:r>
            <a:rPr lang="en-US" dirty="0"/>
            <a:t>6. </a:t>
          </a:r>
          <a:r>
            <a:rPr lang="en-US" dirty="0" err="1"/>
            <a:t>ClassSnap</a:t>
          </a:r>
          <a:r>
            <a:rPr lang="en-US" dirty="0"/>
            <a:t> automatically captures the meeting presentation.</a:t>
          </a:r>
        </a:p>
      </dgm:t>
    </dgm:pt>
    <dgm:pt modelId="{9A97C94F-EACD-46DD-86AB-2D945F6FDFE5}" type="parTrans" cxnId="{4885917E-5801-41A6-BD17-17FF28BA0A1F}">
      <dgm:prSet/>
      <dgm:spPr/>
      <dgm:t>
        <a:bodyPr/>
        <a:lstStyle/>
        <a:p>
          <a:endParaRPr lang="en-IN"/>
        </a:p>
      </dgm:t>
    </dgm:pt>
    <dgm:pt modelId="{E1D90A12-DFD0-4AEA-A097-1EF4CA3A9442}" type="sibTrans" cxnId="{4885917E-5801-41A6-BD17-17FF28BA0A1F}">
      <dgm:prSet/>
      <dgm:spPr/>
      <dgm:t>
        <a:bodyPr/>
        <a:lstStyle/>
        <a:p>
          <a:endParaRPr lang="en-US"/>
        </a:p>
      </dgm:t>
    </dgm:pt>
    <dgm:pt modelId="{81989B9E-6732-4C47-AEF6-38D3E5912DF2}">
      <dgm:prSet phldr="0"/>
      <dgm:spPr/>
      <dgm:t>
        <a:bodyPr/>
        <a:lstStyle/>
        <a:p>
          <a:pPr algn="l"/>
          <a:r>
            <a:rPr lang="en-US" dirty="0"/>
            <a:t>7. Machine Learning algorithm processes the presentation for summarization.</a:t>
          </a:r>
        </a:p>
      </dgm:t>
    </dgm:pt>
    <dgm:pt modelId="{CE543AC6-DE8C-4C19-8D1F-A0CCEF6928E4}" type="parTrans" cxnId="{DB45E76D-90C2-4EB8-B3C3-EC4A7EE8A383}">
      <dgm:prSet/>
      <dgm:spPr/>
      <dgm:t>
        <a:bodyPr/>
        <a:lstStyle/>
        <a:p>
          <a:endParaRPr lang="en-IN"/>
        </a:p>
      </dgm:t>
    </dgm:pt>
    <dgm:pt modelId="{6B7FEA4C-86BE-42C5-856A-B5B4C8283585}" type="sibTrans" cxnId="{DB45E76D-90C2-4EB8-B3C3-EC4A7EE8A383}">
      <dgm:prSet/>
      <dgm:spPr/>
      <dgm:t>
        <a:bodyPr/>
        <a:lstStyle/>
        <a:p>
          <a:endParaRPr lang="en-US"/>
        </a:p>
      </dgm:t>
    </dgm:pt>
    <dgm:pt modelId="{FF57BAAA-C404-46B3-A338-21BDB201B026}">
      <dgm:prSet phldr="0"/>
      <dgm:spPr/>
      <dgm:t>
        <a:bodyPr/>
        <a:lstStyle/>
        <a:p>
          <a:pPr algn="l"/>
          <a:r>
            <a:rPr lang="en-US" dirty="0"/>
            <a:t>8. Summarized notes are generated and stored in the cloud (</a:t>
          </a:r>
          <a:r>
            <a:rPr lang="en-US" dirty="0" err="1"/>
            <a:t>cloudinary</a:t>
          </a:r>
          <a:r>
            <a:rPr lang="en-US" dirty="0"/>
            <a:t>).</a:t>
          </a:r>
        </a:p>
      </dgm:t>
    </dgm:pt>
    <dgm:pt modelId="{D5A67A15-15FB-4CF6-9E9C-E1C74187D854}" type="parTrans" cxnId="{CCD4C85C-C257-4FA0-8E60-46F53C8E9A01}">
      <dgm:prSet/>
      <dgm:spPr/>
      <dgm:t>
        <a:bodyPr/>
        <a:lstStyle/>
        <a:p>
          <a:endParaRPr lang="en-IN"/>
        </a:p>
      </dgm:t>
    </dgm:pt>
    <dgm:pt modelId="{A870160F-CC15-477C-8579-A5426FB66102}" type="sibTrans" cxnId="{CCD4C85C-C257-4FA0-8E60-46F53C8E9A01}">
      <dgm:prSet/>
      <dgm:spPr/>
      <dgm:t>
        <a:bodyPr/>
        <a:lstStyle/>
        <a:p>
          <a:endParaRPr lang="en-US"/>
        </a:p>
      </dgm:t>
    </dgm:pt>
    <dgm:pt modelId="{6808F895-1045-4859-AE00-C4D954056552}">
      <dgm:prSet phldr="0"/>
      <dgm:spPr/>
      <dgm:t>
        <a:bodyPr/>
        <a:lstStyle/>
        <a:p>
          <a:pPr algn="l"/>
          <a:r>
            <a:rPr lang="en-US" dirty="0"/>
            <a:t>9.Summarized notes are then sent to the user Dashboard.</a:t>
          </a:r>
        </a:p>
      </dgm:t>
    </dgm:pt>
    <dgm:pt modelId="{76C591D0-04A6-4313-89E6-C48E494DE7C5}" type="parTrans" cxnId="{867413A2-D233-4CBA-8002-AE7421B8EAF2}">
      <dgm:prSet/>
      <dgm:spPr/>
      <dgm:t>
        <a:bodyPr/>
        <a:lstStyle/>
        <a:p>
          <a:endParaRPr lang="en-IN"/>
        </a:p>
      </dgm:t>
    </dgm:pt>
    <dgm:pt modelId="{DC32F563-9379-4257-9A08-ECAA0AA0346A}" type="sibTrans" cxnId="{867413A2-D233-4CBA-8002-AE7421B8EAF2}">
      <dgm:prSet/>
      <dgm:spPr/>
      <dgm:t>
        <a:bodyPr/>
        <a:lstStyle/>
        <a:p>
          <a:endParaRPr lang="en-US"/>
        </a:p>
      </dgm:t>
    </dgm:pt>
    <dgm:pt modelId="{08B8D3EB-8F33-453C-B43A-6E91BE468ADF}">
      <dgm:prSet phldr="0"/>
      <dgm:spPr/>
      <dgm:t>
        <a:bodyPr/>
        <a:lstStyle/>
        <a:p>
          <a:pPr algn="l"/>
          <a:r>
            <a:rPr lang="en-US" dirty="0"/>
            <a:t>11. User can review and revise the notes for better retention and understanding.</a:t>
          </a:r>
        </a:p>
      </dgm:t>
    </dgm:pt>
    <dgm:pt modelId="{A2ED2A52-C02D-434B-827D-F54B51CB1996}" type="parTrans" cxnId="{E0A3E3AD-5D12-4097-B4DC-FF42346ACBA1}">
      <dgm:prSet/>
      <dgm:spPr/>
      <dgm:t>
        <a:bodyPr/>
        <a:lstStyle/>
        <a:p>
          <a:endParaRPr lang="en-IN"/>
        </a:p>
      </dgm:t>
    </dgm:pt>
    <dgm:pt modelId="{BD0585EE-CA73-457A-9955-04D0B69ABD81}" type="sibTrans" cxnId="{E0A3E3AD-5D12-4097-B4DC-FF42346ACBA1}">
      <dgm:prSet/>
      <dgm:spPr/>
      <dgm:t>
        <a:bodyPr/>
        <a:lstStyle/>
        <a:p>
          <a:endParaRPr lang="en-US"/>
        </a:p>
      </dgm:t>
    </dgm:pt>
    <dgm:pt modelId="{62FB08B7-1248-433F-8C3D-1E3715245978}">
      <dgm:prSet phldr="0"/>
      <dgm:spPr/>
      <dgm:t>
        <a:bodyPr/>
        <a:lstStyle/>
        <a:p>
          <a:pPr algn="l"/>
          <a:r>
            <a:rPr lang="en-US" dirty="0"/>
            <a:t>12. End</a:t>
          </a:r>
        </a:p>
      </dgm:t>
    </dgm:pt>
    <dgm:pt modelId="{F5C2D17B-4132-41FB-83CF-C1C06832B250}" type="parTrans" cxnId="{2339E73F-5FB3-4529-85E3-4DB218B4ED33}">
      <dgm:prSet/>
      <dgm:spPr/>
      <dgm:t>
        <a:bodyPr/>
        <a:lstStyle/>
        <a:p>
          <a:endParaRPr lang="en-IN"/>
        </a:p>
      </dgm:t>
    </dgm:pt>
    <dgm:pt modelId="{BF819D29-979D-471C-9CB4-83ABFB078864}" type="sibTrans" cxnId="{2339E73F-5FB3-4529-85E3-4DB218B4ED33}">
      <dgm:prSet/>
      <dgm:spPr/>
      <dgm:t>
        <a:bodyPr/>
        <a:lstStyle/>
        <a:p>
          <a:endParaRPr lang="en-US"/>
        </a:p>
      </dgm:t>
    </dgm:pt>
    <dgm:pt modelId="{6191384B-BBA3-4A67-86D4-12704EC900A5}">
      <dgm:prSet phldr="0"/>
      <dgm:spPr/>
      <dgm:t>
        <a:bodyPr/>
        <a:lstStyle/>
        <a:p>
          <a:pPr algn="l"/>
          <a:r>
            <a:rPr lang="en-US" dirty="0"/>
            <a:t>10. User can access the generated notes anytime and anywhere.</a:t>
          </a:r>
        </a:p>
      </dgm:t>
    </dgm:pt>
    <dgm:pt modelId="{CF46D924-CB22-4115-929D-9096E558CE11}" type="sibTrans" cxnId="{1117ABCB-FEE2-4D38-B0BF-D47348629577}">
      <dgm:prSet/>
      <dgm:spPr/>
      <dgm:t>
        <a:bodyPr/>
        <a:lstStyle/>
        <a:p>
          <a:endParaRPr lang="en-US"/>
        </a:p>
      </dgm:t>
    </dgm:pt>
    <dgm:pt modelId="{0BE5ACBA-1D55-4219-8746-EECA513A1255}" type="parTrans" cxnId="{1117ABCB-FEE2-4D38-B0BF-D47348629577}">
      <dgm:prSet/>
      <dgm:spPr/>
      <dgm:t>
        <a:bodyPr/>
        <a:lstStyle/>
        <a:p>
          <a:endParaRPr lang="en-IN"/>
        </a:p>
      </dgm:t>
    </dgm:pt>
    <dgm:pt modelId="{C583A025-1FCE-4C55-A801-4F01E8708287}" type="pres">
      <dgm:prSet presAssocID="{99104FAC-9279-4B23-8B02-206B9FF2D9B9}" presName="diagram" presStyleCnt="0">
        <dgm:presLayoutVars>
          <dgm:dir/>
          <dgm:resizeHandles val="exact"/>
        </dgm:presLayoutVars>
      </dgm:prSet>
      <dgm:spPr/>
    </dgm:pt>
    <dgm:pt modelId="{40C6BB52-91A4-4E54-A3DB-68C3ECEBC53A}" type="pres">
      <dgm:prSet presAssocID="{ECB768B9-4E4A-46D0-ACFF-C5DB3CF0F819}" presName="node" presStyleLbl="node1" presStyleIdx="0" presStyleCnt="12">
        <dgm:presLayoutVars>
          <dgm:bulletEnabled val="1"/>
        </dgm:presLayoutVars>
      </dgm:prSet>
      <dgm:spPr/>
    </dgm:pt>
    <dgm:pt modelId="{9358E93F-9B73-4DFF-BAFF-EDB591A92BC9}" type="pres">
      <dgm:prSet presAssocID="{404139C7-70B4-4740-AC36-E1539782DB2C}" presName="sibTrans" presStyleLbl="sibTrans2D1" presStyleIdx="0" presStyleCnt="11"/>
      <dgm:spPr/>
    </dgm:pt>
    <dgm:pt modelId="{13E7CB18-2F32-46FE-9659-96C829751B43}" type="pres">
      <dgm:prSet presAssocID="{404139C7-70B4-4740-AC36-E1539782DB2C}" presName="connectorText" presStyleLbl="sibTrans2D1" presStyleIdx="0" presStyleCnt="11"/>
      <dgm:spPr/>
    </dgm:pt>
    <dgm:pt modelId="{0A6EDC79-9138-46F9-91AE-35149846A07E}" type="pres">
      <dgm:prSet presAssocID="{C035B181-E22C-444F-8237-8638FED1119B}" presName="node" presStyleLbl="node1" presStyleIdx="1" presStyleCnt="12">
        <dgm:presLayoutVars>
          <dgm:bulletEnabled val="1"/>
        </dgm:presLayoutVars>
      </dgm:prSet>
      <dgm:spPr/>
    </dgm:pt>
    <dgm:pt modelId="{13112BB1-352B-4693-A493-5071E3F78D95}" type="pres">
      <dgm:prSet presAssocID="{8676EA09-C06B-4DA6-9866-06ED91A03E03}" presName="sibTrans" presStyleLbl="sibTrans2D1" presStyleIdx="1" presStyleCnt="11"/>
      <dgm:spPr/>
    </dgm:pt>
    <dgm:pt modelId="{7AA3C92C-05EF-43F3-BD0C-69580A57B2FA}" type="pres">
      <dgm:prSet presAssocID="{8676EA09-C06B-4DA6-9866-06ED91A03E03}" presName="connectorText" presStyleLbl="sibTrans2D1" presStyleIdx="1" presStyleCnt="11"/>
      <dgm:spPr/>
    </dgm:pt>
    <dgm:pt modelId="{80491A17-F5CD-4CB8-9DDD-80F73E6CEAE6}" type="pres">
      <dgm:prSet presAssocID="{D65D6768-9B86-443F-A7EF-29878E0A516C}" presName="node" presStyleLbl="node1" presStyleIdx="2" presStyleCnt="12">
        <dgm:presLayoutVars>
          <dgm:bulletEnabled val="1"/>
        </dgm:presLayoutVars>
      </dgm:prSet>
      <dgm:spPr/>
    </dgm:pt>
    <dgm:pt modelId="{5D8A0E72-EFAB-4F75-8BBD-4537E74F8DA0}" type="pres">
      <dgm:prSet presAssocID="{CB644352-9B32-4F99-9C45-5FF445C61DFD}" presName="sibTrans" presStyleLbl="sibTrans2D1" presStyleIdx="2" presStyleCnt="11"/>
      <dgm:spPr/>
    </dgm:pt>
    <dgm:pt modelId="{D2E2FEEB-B8B8-4182-AE70-96F5B4DF2D44}" type="pres">
      <dgm:prSet presAssocID="{CB644352-9B32-4F99-9C45-5FF445C61DFD}" presName="connectorText" presStyleLbl="sibTrans2D1" presStyleIdx="2" presStyleCnt="11"/>
      <dgm:spPr/>
    </dgm:pt>
    <dgm:pt modelId="{0A967A71-70B1-468F-84FA-DD322A0C28E4}" type="pres">
      <dgm:prSet presAssocID="{EC525B50-7C91-4830-9CD4-83FC31D202C8}" presName="node" presStyleLbl="node1" presStyleIdx="3" presStyleCnt="12">
        <dgm:presLayoutVars>
          <dgm:bulletEnabled val="1"/>
        </dgm:presLayoutVars>
      </dgm:prSet>
      <dgm:spPr/>
    </dgm:pt>
    <dgm:pt modelId="{195CFCAC-519A-423A-8705-52B555676165}" type="pres">
      <dgm:prSet presAssocID="{C183B8B0-4635-4A2F-B027-8325D14228BC}" presName="sibTrans" presStyleLbl="sibTrans2D1" presStyleIdx="3" presStyleCnt="11"/>
      <dgm:spPr/>
    </dgm:pt>
    <dgm:pt modelId="{363C5948-466A-48C2-A200-C42700D57132}" type="pres">
      <dgm:prSet presAssocID="{C183B8B0-4635-4A2F-B027-8325D14228BC}" presName="connectorText" presStyleLbl="sibTrans2D1" presStyleIdx="3" presStyleCnt="11"/>
      <dgm:spPr/>
    </dgm:pt>
    <dgm:pt modelId="{6324F180-811C-4205-A674-5CFE51379AC0}" type="pres">
      <dgm:prSet presAssocID="{F307AA34-C9AA-4946-88AF-596C6F185819}" presName="node" presStyleLbl="node1" presStyleIdx="4" presStyleCnt="12">
        <dgm:presLayoutVars>
          <dgm:bulletEnabled val="1"/>
        </dgm:presLayoutVars>
      </dgm:prSet>
      <dgm:spPr/>
    </dgm:pt>
    <dgm:pt modelId="{0CCD2DFF-9713-4AD0-BA1F-80CF29082F5C}" type="pres">
      <dgm:prSet presAssocID="{99254D10-243C-4EBE-A4ED-7F31E91E84BE}" presName="sibTrans" presStyleLbl="sibTrans2D1" presStyleIdx="4" presStyleCnt="11"/>
      <dgm:spPr/>
    </dgm:pt>
    <dgm:pt modelId="{CFE3EB35-CF76-44F1-BBD6-F15E28D8F921}" type="pres">
      <dgm:prSet presAssocID="{99254D10-243C-4EBE-A4ED-7F31E91E84BE}" presName="connectorText" presStyleLbl="sibTrans2D1" presStyleIdx="4" presStyleCnt="11"/>
      <dgm:spPr/>
    </dgm:pt>
    <dgm:pt modelId="{216F0622-8B2F-4122-81DD-FC1AFF3C307D}" type="pres">
      <dgm:prSet presAssocID="{CB78BB37-F366-405D-90FC-50127AADA286}" presName="node" presStyleLbl="node1" presStyleIdx="5" presStyleCnt="12">
        <dgm:presLayoutVars>
          <dgm:bulletEnabled val="1"/>
        </dgm:presLayoutVars>
      </dgm:prSet>
      <dgm:spPr/>
    </dgm:pt>
    <dgm:pt modelId="{8DE71576-859A-47CA-A2EA-9D126CBE9B44}" type="pres">
      <dgm:prSet presAssocID="{E1D90A12-DFD0-4AEA-A097-1EF4CA3A9442}" presName="sibTrans" presStyleLbl="sibTrans2D1" presStyleIdx="5" presStyleCnt="11"/>
      <dgm:spPr/>
    </dgm:pt>
    <dgm:pt modelId="{B6DC7983-8739-4D2B-A922-90FAEA4C0B1F}" type="pres">
      <dgm:prSet presAssocID="{E1D90A12-DFD0-4AEA-A097-1EF4CA3A9442}" presName="connectorText" presStyleLbl="sibTrans2D1" presStyleIdx="5" presStyleCnt="11"/>
      <dgm:spPr/>
    </dgm:pt>
    <dgm:pt modelId="{37BB7DFA-3D0B-44C1-8BFB-E6740FF52BBC}" type="pres">
      <dgm:prSet presAssocID="{81989B9E-6732-4C47-AEF6-38D3E5912DF2}" presName="node" presStyleLbl="node1" presStyleIdx="6" presStyleCnt="12">
        <dgm:presLayoutVars>
          <dgm:bulletEnabled val="1"/>
        </dgm:presLayoutVars>
      </dgm:prSet>
      <dgm:spPr/>
    </dgm:pt>
    <dgm:pt modelId="{53CC3491-C9F7-4467-8D09-776FEAD590BF}" type="pres">
      <dgm:prSet presAssocID="{6B7FEA4C-86BE-42C5-856A-B5B4C8283585}" presName="sibTrans" presStyleLbl="sibTrans2D1" presStyleIdx="6" presStyleCnt="11"/>
      <dgm:spPr/>
    </dgm:pt>
    <dgm:pt modelId="{1380CCF1-88A8-4E87-ABD3-A19A163866C6}" type="pres">
      <dgm:prSet presAssocID="{6B7FEA4C-86BE-42C5-856A-B5B4C8283585}" presName="connectorText" presStyleLbl="sibTrans2D1" presStyleIdx="6" presStyleCnt="11"/>
      <dgm:spPr/>
    </dgm:pt>
    <dgm:pt modelId="{16F92A9C-4680-40DD-B955-E7F8E31B62EF}" type="pres">
      <dgm:prSet presAssocID="{FF57BAAA-C404-46B3-A338-21BDB201B026}" presName="node" presStyleLbl="node1" presStyleIdx="7" presStyleCnt="12">
        <dgm:presLayoutVars>
          <dgm:bulletEnabled val="1"/>
        </dgm:presLayoutVars>
      </dgm:prSet>
      <dgm:spPr/>
    </dgm:pt>
    <dgm:pt modelId="{766696EC-C44C-4F7D-A7C6-EDCAB6DCDCB7}" type="pres">
      <dgm:prSet presAssocID="{A870160F-CC15-477C-8579-A5426FB66102}" presName="sibTrans" presStyleLbl="sibTrans2D1" presStyleIdx="7" presStyleCnt="11"/>
      <dgm:spPr/>
    </dgm:pt>
    <dgm:pt modelId="{1587ADB5-A78E-4346-ADBA-A4A37A423F4C}" type="pres">
      <dgm:prSet presAssocID="{A870160F-CC15-477C-8579-A5426FB66102}" presName="connectorText" presStyleLbl="sibTrans2D1" presStyleIdx="7" presStyleCnt="11"/>
      <dgm:spPr/>
    </dgm:pt>
    <dgm:pt modelId="{4312AF12-D2A7-4D2C-ACA7-853E471DC279}" type="pres">
      <dgm:prSet presAssocID="{6808F895-1045-4859-AE00-C4D954056552}" presName="node" presStyleLbl="node1" presStyleIdx="8" presStyleCnt="12">
        <dgm:presLayoutVars>
          <dgm:bulletEnabled val="1"/>
        </dgm:presLayoutVars>
      </dgm:prSet>
      <dgm:spPr/>
    </dgm:pt>
    <dgm:pt modelId="{13857C89-83B6-4F59-9C51-6522DEFB3A0A}" type="pres">
      <dgm:prSet presAssocID="{DC32F563-9379-4257-9A08-ECAA0AA0346A}" presName="sibTrans" presStyleLbl="sibTrans2D1" presStyleIdx="8" presStyleCnt="11"/>
      <dgm:spPr/>
    </dgm:pt>
    <dgm:pt modelId="{9FF9DCC2-FBCE-44D1-ADC8-5BD374F8EE54}" type="pres">
      <dgm:prSet presAssocID="{DC32F563-9379-4257-9A08-ECAA0AA0346A}" presName="connectorText" presStyleLbl="sibTrans2D1" presStyleIdx="8" presStyleCnt="11"/>
      <dgm:spPr/>
    </dgm:pt>
    <dgm:pt modelId="{17E0B043-21B5-480F-B3A0-2F9305014F3E}" type="pres">
      <dgm:prSet presAssocID="{6191384B-BBA3-4A67-86D4-12704EC900A5}" presName="node" presStyleLbl="node1" presStyleIdx="9" presStyleCnt="12">
        <dgm:presLayoutVars>
          <dgm:bulletEnabled val="1"/>
        </dgm:presLayoutVars>
      </dgm:prSet>
      <dgm:spPr/>
    </dgm:pt>
    <dgm:pt modelId="{CC3C7F47-957C-4728-AEC0-4C7B2F905584}" type="pres">
      <dgm:prSet presAssocID="{CF46D924-CB22-4115-929D-9096E558CE11}" presName="sibTrans" presStyleLbl="sibTrans2D1" presStyleIdx="9" presStyleCnt="11"/>
      <dgm:spPr/>
    </dgm:pt>
    <dgm:pt modelId="{08D58AF0-10CB-434E-806D-A41F6ED3E115}" type="pres">
      <dgm:prSet presAssocID="{CF46D924-CB22-4115-929D-9096E558CE11}" presName="connectorText" presStyleLbl="sibTrans2D1" presStyleIdx="9" presStyleCnt="11"/>
      <dgm:spPr/>
    </dgm:pt>
    <dgm:pt modelId="{39A1F2AB-C7EC-4082-B1D0-2B731F5D62DB}" type="pres">
      <dgm:prSet presAssocID="{08B8D3EB-8F33-453C-B43A-6E91BE468ADF}" presName="node" presStyleLbl="node1" presStyleIdx="10" presStyleCnt="12">
        <dgm:presLayoutVars>
          <dgm:bulletEnabled val="1"/>
        </dgm:presLayoutVars>
      </dgm:prSet>
      <dgm:spPr/>
    </dgm:pt>
    <dgm:pt modelId="{945C27D0-AC05-4346-85E0-C3754045506F}" type="pres">
      <dgm:prSet presAssocID="{BD0585EE-CA73-457A-9955-04D0B69ABD81}" presName="sibTrans" presStyleLbl="sibTrans2D1" presStyleIdx="10" presStyleCnt="11"/>
      <dgm:spPr/>
    </dgm:pt>
    <dgm:pt modelId="{26251C0D-D887-4473-9AD0-25321F1F36A2}" type="pres">
      <dgm:prSet presAssocID="{BD0585EE-CA73-457A-9955-04D0B69ABD81}" presName="connectorText" presStyleLbl="sibTrans2D1" presStyleIdx="10" presStyleCnt="11"/>
      <dgm:spPr/>
    </dgm:pt>
    <dgm:pt modelId="{0CA9A6AB-F811-4A07-A722-D9DDE33AA406}" type="pres">
      <dgm:prSet presAssocID="{62FB08B7-1248-433F-8C3D-1E3715245978}" presName="node" presStyleLbl="node1" presStyleIdx="11" presStyleCnt="12">
        <dgm:presLayoutVars>
          <dgm:bulletEnabled val="1"/>
        </dgm:presLayoutVars>
      </dgm:prSet>
      <dgm:spPr/>
    </dgm:pt>
  </dgm:ptLst>
  <dgm:cxnLst>
    <dgm:cxn modelId="{EF8C4A01-70DF-4E49-900B-BF0B1FA7FC25}" srcId="{99104FAC-9279-4B23-8B02-206B9FF2D9B9}" destId="{C035B181-E22C-444F-8237-8638FED1119B}" srcOrd="1" destOrd="0" parTransId="{9F6818ED-F463-4BD2-961C-14ADE4D7683A}" sibTransId="{8676EA09-C06B-4DA6-9866-06ED91A03E03}"/>
    <dgm:cxn modelId="{9D223805-65FA-42A9-8DBF-830D766CF441}" type="presOf" srcId="{BD0585EE-CA73-457A-9955-04D0B69ABD81}" destId="{26251C0D-D887-4473-9AD0-25321F1F36A2}" srcOrd="1" destOrd="0" presId="urn:microsoft.com/office/officeart/2005/8/layout/process5"/>
    <dgm:cxn modelId="{D6641A0B-7378-4314-BAC0-AC6AFE67D907}" type="presOf" srcId="{BD0585EE-CA73-457A-9955-04D0B69ABD81}" destId="{945C27D0-AC05-4346-85E0-C3754045506F}" srcOrd="0" destOrd="0" presId="urn:microsoft.com/office/officeart/2005/8/layout/process5"/>
    <dgm:cxn modelId="{81C5330D-8D2D-449B-A9E0-8CADAADCFCB4}" type="presOf" srcId="{CB644352-9B32-4F99-9C45-5FF445C61DFD}" destId="{5D8A0E72-EFAB-4F75-8BBD-4537E74F8DA0}" srcOrd="0" destOrd="0" presId="urn:microsoft.com/office/officeart/2005/8/layout/process5"/>
    <dgm:cxn modelId="{C70FC80F-7D1C-4CB9-8F29-61DC2B6E3660}" type="presOf" srcId="{08B8D3EB-8F33-453C-B43A-6E91BE468ADF}" destId="{39A1F2AB-C7EC-4082-B1D0-2B731F5D62DB}" srcOrd="0" destOrd="0" presId="urn:microsoft.com/office/officeart/2005/8/layout/process5"/>
    <dgm:cxn modelId="{18D79A18-893C-4555-8BE0-CFAEF27010C1}" type="presOf" srcId="{D65D6768-9B86-443F-A7EF-29878E0A516C}" destId="{80491A17-F5CD-4CB8-9DDD-80F73E6CEAE6}" srcOrd="0" destOrd="0" presId="urn:microsoft.com/office/officeart/2005/8/layout/process5"/>
    <dgm:cxn modelId="{FA719519-AC5D-4188-AC3F-849822F525E2}" type="presOf" srcId="{6808F895-1045-4859-AE00-C4D954056552}" destId="{4312AF12-D2A7-4D2C-ACA7-853E471DC279}" srcOrd="0" destOrd="0" presId="urn:microsoft.com/office/officeart/2005/8/layout/process5"/>
    <dgm:cxn modelId="{9698DB33-B29E-4F95-A9C9-CDC021BAB251}" type="presOf" srcId="{F307AA34-C9AA-4946-88AF-596C6F185819}" destId="{6324F180-811C-4205-A674-5CFE51379AC0}" srcOrd="0" destOrd="0" presId="urn:microsoft.com/office/officeart/2005/8/layout/process5"/>
    <dgm:cxn modelId="{B6ABFF33-D804-401D-94F0-812A93745CB1}" type="presOf" srcId="{CB644352-9B32-4F99-9C45-5FF445C61DFD}" destId="{D2E2FEEB-B8B8-4182-AE70-96F5B4DF2D44}" srcOrd="1" destOrd="0" presId="urn:microsoft.com/office/officeart/2005/8/layout/process5"/>
    <dgm:cxn modelId="{A3300A3A-0AA3-428B-8DEE-7CB2F1BDEEAA}" type="presOf" srcId="{A870160F-CC15-477C-8579-A5426FB66102}" destId="{1587ADB5-A78E-4346-ADBA-A4A37A423F4C}" srcOrd="1" destOrd="0" presId="urn:microsoft.com/office/officeart/2005/8/layout/process5"/>
    <dgm:cxn modelId="{7814853A-9E52-4A15-A782-6E91BBD4A0EB}" type="presOf" srcId="{E1D90A12-DFD0-4AEA-A097-1EF4CA3A9442}" destId="{8DE71576-859A-47CA-A2EA-9D126CBE9B44}" srcOrd="0" destOrd="0" presId="urn:microsoft.com/office/officeart/2005/8/layout/process5"/>
    <dgm:cxn modelId="{CB7B7B3E-4247-49CA-857D-7599B7754F65}" type="presOf" srcId="{C183B8B0-4635-4A2F-B027-8325D14228BC}" destId="{195CFCAC-519A-423A-8705-52B555676165}" srcOrd="0" destOrd="0" presId="urn:microsoft.com/office/officeart/2005/8/layout/process5"/>
    <dgm:cxn modelId="{2339E73F-5FB3-4529-85E3-4DB218B4ED33}" srcId="{99104FAC-9279-4B23-8B02-206B9FF2D9B9}" destId="{62FB08B7-1248-433F-8C3D-1E3715245978}" srcOrd="11" destOrd="0" parTransId="{F5C2D17B-4132-41FB-83CF-C1C06832B250}" sibTransId="{BF819D29-979D-471C-9CB4-83ABFB078864}"/>
    <dgm:cxn modelId="{CCD4C85C-C257-4FA0-8E60-46F53C8E9A01}" srcId="{99104FAC-9279-4B23-8B02-206B9FF2D9B9}" destId="{FF57BAAA-C404-46B3-A338-21BDB201B026}" srcOrd="7" destOrd="0" parTransId="{D5A67A15-15FB-4CF6-9E9C-E1C74187D854}" sibTransId="{A870160F-CC15-477C-8579-A5426FB66102}"/>
    <dgm:cxn modelId="{3C804D43-6C45-484E-B0BF-66A2F48BA740}" type="presOf" srcId="{62FB08B7-1248-433F-8C3D-1E3715245978}" destId="{0CA9A6AB-F811-4A07-A722-D9DDE33AA406}" srcOrd="0" destOrd="0" presId="urn:microsoft.com/office/officeart/2005/8/layout/process5"/>
    <dgm:cxn modelId="{BF30C645-0554-4492-A5EB-0FF89FE8FDF5}" type="presOf" srcId="{6B7FEA4C-86BE-42C5-856A-B5B4C8283585}" destId="{1380CCF1-88A8-4E87-ABD3-A19A163866C6}" srcOrd="1" destOrd="0" presId="urn:microsoft.com/office/officeart/2005/8/layout/process5"/>
    <dgm:cxn modelId="{8739CE67-A90D-4A0E-9EC7-663D4FFA2C2C}" type="presOf" srcId="{8676EA09-C06B-4DA6-9866-06ED91A03E03}" destId="{7AA3C92C-05EF-43F3-BD0C-69580A57B2FA}" srcOrd="1" destOrd="0" presId="urn:microsoft.com/office/officeart/2005/8/layout/process5"/>
    <dgm:cxn modelId="{1A3CE267-5263-4C55-B9FD-70E88C8BBAC9}" srcId="{99104FAC-9279-4B23-8B02-206B9FF2D9B9}" destId="{D65D6768-9B86-443F-A7EF-29878E0A516C}" srcOrd="2" destOrd="0" parTransId="{413E681A-C32D-4865-96DC-82F870D855CB}" sibTransId="{CB644352-9B32-4F99-9C45-5FF445C61DFD}"/>
    <dgm:cxn modelId="{2C1E214D-F246-4505-92F0-DC3E0E372A5D}" type="presOf" srcId="{404139C7-70B4-4740-AC36-E1539782DB2C}" destId="{13E7CB18-2F32-46FE-9659-96C829751B43}" srcOrd="1" destOrd="0" presId="urn:microsoft.com/office/officeart/2005/8/layout/process5"/>
    <dgm:cxn modelId="{DB45E76D-90C2-4EB8-B3C3-EC4A7EE8A383}" srcId="{99104FAC-9279-4B23-8B02-206B9FF2D9B9}" destId="{81989B9E-6732-4C47-AEF6-38D3E5912DF2}" srcOrd="6" destOrd="0" parTransId="{CE543AC6-DE8C-4C19-8D1F-A0CCEF6928E4}" sibTransId="{6B7FEA4C-86BE-42C5-856A-B5B4C8283585}"/>
    <dgm:cxn modelId="{F2E6AC6E-44B0-4553-A797-075D30DCDFC5}" srcId="{99104FAC-9279-4B23-8B02-206B9FF2D9B9}" destId="{F307AA34-C9AA-4946-88AF-596C6F185819}" srcOrd="4" destOrd="0" parTransId="{67DE8B13-AD4C-4619-9D5C-8E8AAFBD3137}" sibTransId="{99254D10-243C-4EBE-A4ED-7F31E91E84BE}"/>
    <dgm:cxn modelId="{9E4D427E-8CD5-4587-B560-AFB51690A1B5}" type="presOf" srcId="{99104FAC-9279-4B23-8B02-206B9FF2D9B9}" destId="{C583A025-1FCE-4C55-A801-4F01E8708287}" srcOrd="0" destOrd="0" presId="urn:microsoft.com/office/officeart/2005/8/layout/process5"/>
    <dgm:cxn modelId="{4885917E-5801-41A6-BD17-17FF28BA0A1F}" srcId="{99104FAC-9279-4B23-8B02-206B9FF2D9B9}" destId="{CB78BB37-F366-405D-90FC-50127AADA286}" srcOrd="5" destOrd="0" parTransId="{9A97C94F-EACD-46DD-86AB-2D945F6FDFE5}" sibTransId="{E1D90A12-DFD0-4AEA-A097-1EF4CA3A9442}"/>
    <dgm:cxn modelId="{4FE34783-93C5-4559-BEB0-B38C3A16475D}" type="presOf" srcId="{E1D90A12-DFD0-4AEA-A097-1EF4CA3A9442}" destId="{B6DC7983-8739-4D2B-A922-90FAEA4C0B1F}" srcOrd="1" destOrd="0" presId="urn:microsoft.com/office/officeart/2005/8/layout/process5"/>
    <dgm:cxn modelId="{34ADE18B-FCB9-48EE-92C7-D04C99522E2C}" type="presOf" srcId="{ECB768B9-4E4A-46D0-ACFF-C5DB3CF0F819}" destId="{40C6BB52-91A4-4E54-A3DB-68C3ECEBC53A}" srcOrd="0" destOrd="0" presId="urn:microsoft.com/office/officeart/2005/8/layout/process5"/>
    <dgm:cxn modelId="{AF91C292-B4D9-480D-A023-A9AA3050C08C}" type="presOf" srcId="{6191384B-BBA3-4A67-86D4-12704EC900A5}" destId="{17E0B043-21B5-480F-B3A0-2F9305014F3E}" srcOrd="0" destOrd="0" presId="urn:microsoft.com/office/officeart/2005/8/layout/process5"/>
    <dgm:cxn modelId="{00638796-129E-4F84-8EF7-C8A242A0171B}" type="presOf" srcId="{81989B9E-6732-4C47-AEF6-38D3E5912DF2}" destId="{37BB7DFA-3D0B-44C1-8BFB-E6740FF52BBC}" srcOrd="0" destOrd="0" presId="urn:microsoft.com/office/officeart/2005/8/layout/process5"/>
    <dgm:cxn modelId="{029AAE9F-20C1-4ABC-8D11-F4D9003D7DC5}" type="presOf" srcId="{99254D10-243C-4EBE-A4ED-7F31E91E84BE}" destId="{0CCD2DFF-9713-4AD0-BA1F-80CF29082F5C}" srcOrd="0" destOrd="0" presId="urn:microsoft.com/office/officeart/2005/8/layout/process5"/>
    <dgm:cxn modelId="{4E62A1A1-5DBD-4723-B356-6BE2D6B5CCBB}" type="presOf" srcId="{8676EA09-C06B-4DA6-9866-06ED91A03E03}" destId="{13112BB1-352B-4693-A493-5071E3F78D95}" srcOrd="0" destOrd="0" presId="urn:microsoft.com/office/officeart/2005/8/layout/process5"/>
    <dgm:cxn modelId="{867413A2-D233-4CBA-8002-AE7421B8EAF2}" srcId="{99104FAC-9279-4B23-8B02-206B9FF2D9B9}" destId="{6808F895-1045-4859-AE00-C4D954056552}" srcOrd="8" destOrd="0" parTransId="{76C591D0-04A6-4313-89E6-C48E494DE7C5}" sibTransId="{DC32F563-9379-4257-9A08-ECAA0AA0346A}"/>
    <dgm:cxn modelId="{2F0E6AA3-0703-4A3D-A51A-75662DDFF148}" type="presOf" srcId="{A870160F-CC15-477C-8579-A5426FB66102}" destId="{766696EC-C44C-4F7D-A7C6-EDCAB6DCDCB7}" srcOrd="0" destOrd="0" presId="urn:microsoft.com/office/officeart/2005/8/layout/process5"/>
    <dgm:cxn modelId="{7D7F68A4-4FE0-47A3-A9DE-9C96707A1598}" type="presOf" srcId="{CF46D924-CB22-4115-929D-9096E558CE11}" destId="{08D58AF0-10CB-434E-806D-A41F6ED3E115}" srcOrd="1" destOrd="0" presId="urn:microsoft.com/office/officeart/2005/8/layout/process5"/>
    <dgm:cxn modelId="{81DD4AAC-AEE2-40C2-A3BD-F2501DC83F3A}" type="presOf" srcId="{CB78BB37-F366-405D-90FC-50127AADA286}" destId="{216F0622-8B2F-4122-81DD-FC1AFF3C307D}" srcOrd="0" destOrd="0" presId="urn:microsoft.com/office/officeart/2005/8/layout/process5"/>
    <dgm:cxn modelId="{E0A3E3AD-5D12-4097-B4DC-FF42346ACBA1}" srcId="{99104FAC-9279-4B23-8B02-206B9FF2D9B9}" destId="{08B8D3EB-8F33-453C-B43A-6E91BE468ADF}" srcOrd="10" destOrd="0" parTransId="{A2ED2A52-C02D-434B-827D-F54B51CB1996}" sibTransId="{BD0585EE-CA73-457A-9955-04D0B69ABD81}"/>
    <dgm:cxn modelId="{22BFF5AD-DCF1-4711-9132-D6702B9BC036}" type="presOf" srcId="{DC32F563-9379-4257-9A08-ECAA0AA0346A}" destId="{13857C89-83B6-4F59-9C51-6522DEFB3A0A}" srcOrd="0" destOrd="0" presId="urn:microsoft.com/office/officeart/2005/8/layout/process5"/>
    <dgm:cxn modelId="{5D2498AF-BE23-42DB-8507-3C9CF0DD7786}" srcId="{99104FAC-9279-4B23-8B02-206B9FF2D9B9}" destId="{EC525B50-7C91-4830-9CD4-83FC31D202C8}" srcOrd="3" destOrd="0" parTransId="{DE7339F5-2194-4974-90EF-A17A0210E439}" sibTransId="{C183B8B0-4635-4A2F-B027-8325D14228BC}"/>
    <dgm:cxn modelId="{487AE5BA-5541-4DBE-B6E9-D12E7A3BA593}" type="presOf" srcId="{C035B181-E22C-444F-8237-8638FED1119B}" destId="{0A6EDC79-9138-46F9-91AE-35149846A07E}" srcOrd="0" destOrd="0" presId="urn:microsoft.com/office/officeart/2005/8/layout/process5"/>
    <dgm:cxn modelId="{BCC313BE-FB91-4E21-BC85-293FC9DA3AAD}" type="presOf" srcId="{C183B8B0-4635-4A2F-B027-8325D14228BC}" destId="{363C5948-466A-48C2-A200-C42700D57132}" srcOrd="1" destOrd="0" presId="urn:microsoft.com/office/officeart/2005/8/layout/process5"/>
    <dgm:cxn modelId="{1117ABCB-FEE2-4D38-B0BF-D47348629577}" srcId="{99104FAC-9279-4B23-8B02-206B9FF2D9B9}" destId="{6191384B-BBA3-4A67-86D4-12704EC900A5}" srcOrd="9" destOrd="0" parTransId="{0BE5ACBA-1D55-4219-8746-EECA513A1255}" sibTransId="{CF46D924-CB22-4115-929D-9096E558CE11}"/>
    <dgm:cxn modelId="{3479A1CE-D11A-4147-B482-EE45AE27F94C}" srcId="{99104FAC-9279-4B23-8B02-206B9FF2D9B9}" destId="{ECB768B9-4E4A-46D0-ACFF-C5DB3CF0F819}" srcOrd="0" destOrd="0" parTransId="{6193B705-07AB-4698-8A69-CC2DCCE7A8E2}" sibTransId="{404139C7-70B4-4740-AC36-E1539782DB2C}"/>
    <dgm:cxn modelId="{4E1D1FD0-8B84-430A-BD15-9C628B7852B8}" type="presOf" srcId="{CF46D924-CB22-4115-929D-9096E558CE11}" destId="{CC3C7F47-957C-4728-AEC0-4C7B2F905584}" srcOrd="0" destOrd="0" presId="urn:microsoft.com/office/officeart/2005/8/layout/process5"/>
    <dgm:cxn modelId="{7FF3D2D7-E1E0-4DBC-822D-8D4174868886}" type="presOf" srcId="{404139C7-70B4-4740-AC36-E1539782DB2C}" destId="{9358E93F-9B73-4DFF-BAFF-EDB591A92BC9}" srcOrd="0" destOrd="0" presId="urn:microsoft.com/office/officeart/2005/8/layout/process5"/>
    <dgm:cxn modelId="{6FD414D8-ABE9-4B54-89D7-B5CB5929B1DE}" type="presOf" srcId="{EC525B50-7C91-4830-9CD4-83FC31D202C8}" destId="{0A967A71-70B1-468F-84FA-DD322A0C28E4}" srcOrd="0" destOrd="0" presId="urn:microsoft.com/office/officeart/2005/8/layout/process5"/>
    <dgm:cxn modelId="{D8D97BDF-9504-495F-9583-BBEDC7ABEE10}" type="presOf" srcId="{FF57BAAA-C404-46B3-A338-21BDB201B026}" destId="{16F92A9C-4680-40DD-B955-E7F8E31B62EF}" srcOrd="0" destOrd="0" presId="urn:microsoft.com/office/officeart/2005/8/layout/process5"/>
    <dgm:cxn modelId="{035842ED-0C3F-41E8-AA19-709EB14E2C5D}" type="presOf" srcId="{99254D10-243C-4EBE-A4ED-7F31E91E84BE}" destId="{CFE3EB35-CF76-44F1-BBD6-F15E28D8F921}" srcOrd="1" destOrd="0" presId="urn:microsoft.com/office/officeart/2005/8/layout/process5"/>
    <dgm:cxn modelId="{DA8EC0F6-E8C8-478F-934B-D75A3276F16D}" type="presOf" srcId="{DC32F563-9379-4257-9A08-ECAA0AA0346A}" destId="{9FF9DCC2-FBCE-44D1-ADC8-5BD374F8EE54}" srcOrd="1" destOrd="0" presId="urn:microsoft.com/office/officeart/2005/8/layout/process5"/>
    <dgm:cxn modelId="{BD3113FF-EC14-4D18-9E89-8525947E9236}" type="presOf" srcId="{6B7FEA4C-86BE-42C5-856A-B5B4C8283585}" destId="{53CC3491-C9F7-4467-8D09-776FEAD590BF}" srcOrd="0" destOrd="0" presId="urn:microsoft.com/office/officeart/2005/8/layout/process5"/>
    <dgm:cxn modelId="{EB542F7B-3E36-45F3-877C-0ECB74DCFD6A}" type="presParOf" srcId="{C583A025-1FCE-4C55-A801-4F01E8708287}" destId="{40C6BB52-91A4-4E54-A3DB-68C3ECEBC53A}" srcOrd="0" destOrd="0" presId="urn:microsoft.com/office/officeart/2005/8/layout/process5"/>
    <dgm:cxn modelId="{5036F44F-775E-4550-97E5-023F588F3B61}" type="presParOf" srcId="{C583A025-1FCE-4C55-A801-4F01E8708287}" destId="{9358E93F-9B73-4DFF-BAFF-EDB591A92BC9}" srcOrd="1" destOrd="0" presId="urn:microsoft.com/office/officeart/2005/8/layout/process5"/>
    <dgm:cxn modelId="{B578F64B-BC21-492C-947A-92ADC2FB1D1E}" type="presParOf" srcId="{9358E93F-9B73-4DFF-BAFF-EDB591A92BC9}" destId="{13E7CB18-2F32-46FE-9659-96C829751B43}" srcOrd="0" destOrd="0" presId="urn:microsoft.com/office/officeart/2005/8/layout/process5"/>
    <dgm:cxn modelId="{F2B36AD2-C61B-41C9-941D-C86B1E11C452}" type="presParOf" srcId="{C583A025-1FCE-4C55-A801-4F01E8708287}" destId="{0A6EDC79-9138-46F9-91AE-35149846A07E}" srcOrd="2" destOrd="0" presId="urn:microsoft.com/office/officeart/2005/8/layout/process5"/>
    <dgm:cxn modelId="{A3FA9DC3-569E-4095-8E0A-DD289E61DBDC}" type="presParOf" srcId="{C583A025-1FCE-4C55-A801-4F01E8708287}" destId="{13112BB1-352B-4693-A493-5071E3F78D95}" srcOrd="3" destOrd="0" presId="urn:microsoft.com/office/officeart/2005/8/layout/process5"/>
    <dgm:cxn modelId="{F0DC840B-340C-48FA-805A-9F36D23AD76F}" type="presParOf" srcId="{13112BB1-352B-4693-A493-5071E3F78D95}" destId="{7AA3C92C-05EF-43F3-BD0C-69580A57B2FA}" srcOrd="0" destOrd="0" presId="urn:microsoft.com/office/officeart/2005/8/layout/process5"/>
    <dgm:cxn modelId="{FBBCCD6A-24D8-4980-86F7-170D77F81B05}" type="presParOf" srcId="{C583A025-1FCE-4C55-A801-4F01E8708287}" destId="{80491A17-F5CD-4CB8-9DDD-80F73E6CEAE6}" srcOrd="4" destOrd="0" presId="urn:microsoft.com/office/officeart/2005/8/layout/process5"/>
    <dgm:cxn modelId="{4107FA73-7FBF-4BCD-A94A-2D7DB42536A1}" type="presParOf" srcId="{C583A025-1FCE-4C55-A801-4F01E8708287}" destId="{5D8A0E72-EFAB-4F75-8BBD-4537E74F8DA0}" srcOrd="5" destOrd="0" presId="urn:microsoft.com/office/officeart/2005/8/layout/process5"/>
    <dgm:cxn modelId="{6EE750C5-6021-46B0-926E-4E808A870C10}" type="presParOf" srcId="{5D8A0E72-EFAB-4F75-8BBD-4537E74F8DA0}" destId="{D2E2FEEB-B8B8-4182-AE70-96F5B4DF2D44}" srcOrd="0" destOrd="0" presId="urn:microsoft.com/office/officeart/2005/8/layout/process5"/>
    <dgm:cxn modelId="{9BF1C23E-8F14-487B-926E-02E15BB5FFDF}" type="presParOf" srcId="{C583A025-1FCE-4C55-A801-4F01E8708287}" destId="{0A967A71-70B1-468F-84FA-DD322A0C28E4}" srcOrd="6" destOrd="0" presId="urn:microsoft.com/office/officeart/2005/8/layout/process5"/>
    <dgm:cxn modelId="{7ECE6CB4-62EB-4FB1-9541-EA163B13C95C}" type="presParOf" srcId="{C583A025-1FCE-4C55-A801-4F01E8708287}" destId="{195CFCAC-519A-423A-8705-52B555676165}" srcOrd="7" destOrd="0" presId="urn:microsoft.com/office/officeart/2005/8/layout/process5"/>
    <dgm:cxn modelId="{14BCD7AB-8BD1-41E0-9EA8-66C5AC523B8B}" type="presParOf" srcId="{195CFCAC-519A-423A-8705-52B555676165}" destId="{363C5948-466A-48C2-A200-C42700D57132}" srcOrd="0" destOrd="0" presId="urn:microsoft.com/office/officeart/2005/8/layout/process5"/>
    <dgm:cxn modelId="{A261B73A-07E3-4244-92E0-0AC2AFF9CFD4}" type="presParOf" srcId="{C583A025-1FCE-4C55-A801-4F01E8708287}" destId="{6324F180-811C-4205-A674-5CFE51379AC0}" srcOrd="8" destOrd="0" presId="urn:microsoft.com/office/officeart/2005/8/layout/process5"/>
    <dgm:cxn modelId="{04376335-A4EB-4C7E-A59E-F233BD383C4A}" type="presParOf" srcId="{C583A025-1FCE-4C55-A801-4F01E8708287}" destId="{0CCD2DFF-9713-4AD0-BA1F-80CF29082F5C}" srcOrd="9" destOrd="0" presId="urn:microsoft.com/office/officeart/2005/8/layout/process5"/>
    <dgm:cxn modelId="{86BE7664-6251-48FA-9F9C-7C15EC59CAF0}" type="presParOf" srcId="{0CCD2DFF-9713-4AD0-BA1F-80CF29082F5C}" destId="{CFE3EB35-CF76-44F1-BBD6-F15E28D8F921}" srcOrd="0" destOrd="0" presId="urn:microsoft.com/office/officeart/2005/8/layout/process5"/>
    <dgm:cxn modelId="{9190E6AF-976A-4C2E-BE9F-7AA6385EF477}" type="presParOf" srcId="{C583A025-1FCE-4C55-A801-4F01E8708287}" destId="{216F0622-8B2F-4122-81DD-FC1AFF3C307D}" srcOrd="10" destOrd="0" presId="urn:microsoft.com/office/officeart/2005/8/layout/process5"/>
    <dgm:cxn modelId="{A59AA639-E327-40F1-936B-756722B64B36}" type="presParOf" srcId="{C583A025-1FCE-4C55-A801-4F01E8708287}" destId="{8DE71576-859A-47CA-A2EA-9D126CBE9B44}" srcOrd="11" destOrd="0" presId="urn:microsoft.com/office/officeart/2005/8/layout/process5"/>
    <dgm:cxn modelId="{41DAA0F8-3A23-4476-9F28-71E81397D335}" type="presParOf" srcId="{8DE71576-859A-47CA-A2EA-9D126CBE9B44}" destId="{B6DC7983-8739-4D2B-A922-90FAEA4C0B1F}" srcOrd="0" destOrd="0" presId="urn:microsoft.com/office/officeart/2005/8/layout/process5"/>
    <dgm:cxn modelId="{F0653EB0-24BF-440D-BE6B-66425C6375CF}" type="presParOf" srcId="{C583A025-1FCE-4C55-A801-4F01E8708287}" destId="{37BB7DFA-3D0B-44C1-8BFB-E6740FF52BBC}" srcOrd="12" destOrd="0" presId="urn:microsoft.com/office/officeart/2005/8/layout/process5"/>
    <dgm:cxn modelId="{C561C04D-F891-40F3-8D9F-917F2B324D7E}" type="presParOf" srcId="{C583A025-1FCE-4C55-A801-4F01E8708287}" destId="{53CC3491-C9F7-4467-8D09-776FEAD590BF}" srcOrd="13" destOrd="0" presId="urn:microsoft.com/office/officeart/2005/8/layout/process5"/>
    <dgm:cxn modelId="{134A88ED-8D6F-4C8D-9F63-4B520A1B1163}" type="presParOf" srcId="{53CC3491-C9F7-4467-8D09-776FEAD590BF}" destId="{1380CCF1-88A8-4E87-ABD3-A19A163866C6}" srcOrd="0" destOrd="0" presId="urn:microsoft.com/office/officeart/2005/8/layout/process5"/>
    <dgm:cxn modelId="{D02346D0-62F9-4D87-9C4E-5178156FD02E}" type="presParOf" srcId="{C583A025-1FCE-4C55-A801-4F01E8708287}" destId="{16F92A9C-4680-40DD-B955-E7F8E31B62EF}" srcOrd="14" destOrd="0" presId="urn:microsoft.com/office/officeart/2005/8/layout/process5"/>
    <dgm:cxn modelId="{14C1C956-96F0-4F3F-84FC-E35354877ECB}" type="presParOf" srcId="{C583A025-1FCE-4C55-A801-4F01E8708287}" destId="{766696EC-C44C-4F7D-A7C6-EDCAB6DCDCB7}" srcOrd="15" destOrd="0" presId="urn:microsoft.com/office/officeart/2005/8/layout/process5"/>
    <dgm:cxn modelId="{83B89BAD-C80B-4355-9A88-D8B7ED904100}" type="presParOf" srcId="{766696EC-C44C-4F7D-A7C6-EDCAB6DCDCB7}" destId="{1587ADB5-A78E-4346-ADBA-A4A37A423F4C}" srcOrd="0" destOrd="0" presId="urn:microsoft.com/office/officeart/2005/8/layout/process5"/>
    <dgm:cxn modelId="{1E45B75F-283A-4484-BA6F-00AC4892E822}" type="presParOf" srcId="{C583A025-1FCE-4C55-A801-4F01E8708287}" destId="{4312AF12-D2A7-4D2C-ACA7-853E471DC279}" srcOrd="16" destOrd="0" presId="urn:microsoft.com/office/officeart/2005/8/layout/process5"/>
    <dgm:cxn modelId="{76A2BDC9-9162-4009-8962-531E4D65B80E}" type="presParOf" srcId="{C583A025-1FCE-4C55-A801-4F01E8708287}" destId="{13857C89-83B6-4F59-9C51-6522DEFB3A0A}" srcOrd="17" destOrd="0" presId="urn:microsoft.com/office/officeart/2005/8/layout/process5"/>
    <dgm:cxn modelId="{AF998F2F-F9E1-45EE-B240-A5E7E6415EC3}" type="presParOf" srcId="{13857C89-83B6-4F59-9C51-6522DEFB3A0A}" destId="{9FF9DCC2-FBCE-44D1-ADC8-5BD374F8EE54}" srcOrd="0" destOrd="0" presId="urn:microsoft.com/office/officeart/2005/8/layout/process5"/>
    <dgm:cxn modelId="{4837251E-73C0-418F-ADEB-2650DC6E0BC2}" type="presParOf" srcId="{C583A025-1FCE-4C55-A801-4F01E8708287}" destId="{17E0B043-21B5-480F-B3A0-2F9305014F3E}" srcOrd="18" destOrd="0" presId="urn:microsoft.com/office/officeart/2005/8/layout/process5"/>
    <dgm:cxn modelId="{DAC8FE39-A228-43B7-8E3F-45D801623DC4}" type="presParOf" srcId="{C583A025-1FCE-4C55-A801-4F01E8708287}" destId="{CC3C7F47-957C-4728-AEC0-4C7B2F905584}" srcOrd="19" destOrd="0" presId="urn:microsoft.com/office/officeart/2005/8/layout/process5"/>
    <dgm:cxn modelId="{8E10A846-C9EA-4DD2-9CF3-D34677A99533}" type="presParOf" srcId="{CC3C7F47-957C-4728-AEC0-4C7B2F905584}" destId="{08D58AF0-10CB-434E-806D-A41F6ED3E115}" srcOrd="0" destOrd="0" presId="urn:microsoft.com/office/officeart/2005/8/layout/process5"/>
    <dgm:cxn modelId="{D2EF69DC-FECA-4A34-9720-AA95D7F52CB6}" type="presParOf" srcId="{C583A025-1FCE-4C55-A801-4F01E8708287}" destId="{39A1F2AB-C7EC-4082-B1D0-2B731F5D62DB}" srcOrd="20" destOrd="0" presId="urn:microsoft.com/office/officeart/2005/8/layout/process5"/>
    <dgm:cxn modelId="{41BFC4E4-E0D8-4D05-A34C-2C2201505BD5}" type="presParOf" srcId="{C583A025-1FCE-4C55-A801-4F01E8708287}" destId="{945C27D0-AC05-4346-85E0-C3754045506F}" srcOrd="21" destOrd="0" presId="urn:microsoft.com/office/officeart/2005/8/layout/process5"/>
    <dgm:cxn modelId="{86BFB1F9-5C1F-4DA9-B3B0-67506CCB45C2}" type="presParOf" srcId="{945C27D0-AC05-4346-85E0-C3754045506F}" destId="{26251C0D-D887-4473-9AD0-25321F1F36A2}" srcOrd="0" destOrd="0" presId="urn:microsoft.com/office/officeart/2005/8/layout/process5"/>
    <dgm:cxn modelId="{23428023-9A4A-4E96-995B-AB02D10B00AA}" type="presParOf" srcId="{C583A025-1FCE-4C55-A801-4F01E8708287}" destId="{0CA9A6AB-F811-4A07-A722-D9DDE33AA40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E5948-F01C-4603-B287-4BE655742EC4}">
      <dsp:nvSpPr>
        <dsp:cNvPr id="0" name=""/>
        <dsp:cNvSpPr/>
      </dsp:nvSpPr>
      <dsp:spPr>
        <a:xfrm>
          <a:off x="205"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dirty="0"/>
            <a:t>Note-taking Challenges: Students face difficulty in taking comprehensive notes during online meetings, particularly when the speaker speaks quickly or has a strong accent, leading to incomplete or unclear information.</a:t>
          </a:r>
        </a:p>
      </dsp:txBody>
      <dsp:txXfrm>
        <a:off x="205" y="1878069"/>
        <a:ext cx="2479997" cy="1785598"/>
      </dsp:txXfrm>
    </dsp:sp>
    <dsp:sp modelId="{BD2EC2F4-1F3F-44D7-B568-92A1607F4734}">
      <dsp:nvSpPr>
        <dsp:cNvPr id="0" name=""/>
        <dsp:cNvSpPr/>
      </dsp:nvSpPr>
      <dsp:spPr>
        <a:xfrm>
          <a:off x="205"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43D016D0-A540-4A8A-9AE5-67F782438407}">
      <dsp:nvSpPr>
        <dsp:cNvPr id="0" name=""/>
        <dsp:cNvSpPr/>
      </dsp:nvSpPr>
      <dsp:spPr>
        <a:xfrm>
          <a:off x="2678602"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a:t>Reviewing Material: Many students lack the time or motivation to review the materials from online meetings, resulting in poor retention and understanding of the content presented.</a:t>
          </a:r>
        </a:p>
      </dsp:txBody>
      <dsp:txXfrm>
        <a:off x="2678602" y="1878069"/>
        <a:ext cx="2479997" cy="1785598"/>
      </dsp:txXfrm>
    </dsp:sp>
    <dsp:sp modelId="{12617427-AD53-4C5F-AB33-43B976484453}">
      <dsp:nvSpPr>
        <dsp:cNvPr id="0" name=""/>
        <dsp:cNvSpPr/>
      </dsp:nvSpPr>
      <dsp:spPr>
        <a:xfrm>
          <a:off x="2678602"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E3B4E1FF-6833-4D9C-92D9-FBC428040147}">
      <dsp:nvSpPr>
        <dsp:cNvPr id="0" name=""/>
        <dsp:cNvSpPr/>
      </dsp:nvSpPr>
      <dsp:spPr>
        <a:xfrm>
          <a:off x="5356999"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dirty="0"/>
            <a:t>Information Organization: Students struggle with finding and organizing relevant information and notes for each online meeting, leading to confusion and frustration when trying to access crucial details.</a:t>
          </a:r>
        </a:p>
      </dsp:txBody>
      <dsp:txXfrm>
        <a:off x="5356999" y="1878069"/>
        <a:ext cx="2479997" cy="1785598"/>
      </dsp:txXfrm>
    </dsp:sp>
    <dsp:sp modelId="{6A66F30E-3CA6-4C9F-A7CE-317297BF53B2}">
      <dsp:nvSpPr>
        <dsp:cNvPr id="0" name=""/>
        <dsp:cNvSpPr/>
      </dsp:nvSpPr>
      <dsp:spPr>
        <a:xfrm>
          <a:off x="5356999"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B218B178-9CBB-40C9-98C1-19FB741B4B69}">
      <dsp:nvSpPr>
        <dsp:cNvPr id="0" name=""/>
        <dsp:cNvSpPr/>
      </dsp:nvSpPr>
      <dsp:spPr>
        <a:xfrm>
          <a:off x="8035397"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dirty="0">
              <a:latin typeface="Calibri Light" panose="020F0302020204030204"/>
            </a:rPr>
            <a:t>Lack</a:t>
          </a:r>
          <a:r>
            <a:rPr lang="en-US" sz="1300" kern="1200" dirty="0"/>
            <a:t> of Interaction and management: The absence of adequate interaction with the instructor and management peers diminishes the sense of engagement and belonging during online learning sessions.</a:t>
          </a:r>
        </a:p>
      </dsp:txBody>
      <dsp:txXfrm>
        <a:off x="8035397" y="1878069"/>
        <a:ext cx="2479997" cy="1785598"/>
      </dsp:txXfrm>
    </dsp:sp>
    <dsp:sp modelId="{CDFDFE10-3D1F-43DD-A39F-6D74C071ED10}">
      <dsp:nvSpPr>
        <dsp:cNvPr id="0" name=""/>
        <dsp:cNvSpPr/>
      </dsp:nvSpPr>
      <dsp:spPr>
        <a:xfrm>
          <a:off x="8035397"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5103A-85F5-41BD-9BEA-EEA5529BC5BB}">
      <dsp:nvSpPr>
        <dsp:cNvPr id="0" name=""/>
        <dsp:cNvSpPr/>
      </dsp:nvSpPr>
      <dsp:spPr>
        <a:xfrm>
          <a:off x="5975" y="282151"/>
          <a:ext cx="534731" cy="534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5B3BF2-CF60-4847-8DF1-51E1F5DA485B}">
      <dsp:nvSpPr>
        <dsp:cNvPr id="0" name=""/>
        <dsp:cNvSpPr/>
      </dsp:nvSpPr>
      <dsp:spPr>
        <a:xfrm>
          <a:off x="5975"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Collection:</a:t>
          </a:r>
        </a:p>
      </dsp:txBody>
      <dsp:txXfrm>
        <a:off x="5975" y="979725"/>
        <a:ext cx="1527803" cy="658865"/>
      </dsp:txXfrm>
    </dsp:sp>
    <dsp:sp modelId="{354E7A93-4D21-49AA-AF2A-E7103EEE9DA3}">
      <dsp:nvSpPr>
        <dsp:cNvPr id="0" name=""/>
        <dsp:cNvSpPr/>
      </dsp:nvSpPr>
      <dsp:spPr>
        <a:xfrm>
          <a:off x="5975"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Gather requirements from stakeholders, including students and educators, to understand the desired functionalities and features of the </a:t>
          </a:r>
          <a:r>
            <a:rPr lang="en-US" sz="1100" kern="1200" err="1"/>
            <a:t>ClassSnap</a:t>
          </a:r>
          <a:r>
            <a:rPr lang="en-US" sz="1100" kern="1200"/>
            <a:t> application.</a:t>
          </a:r>
        </a:p>
        <a:p>
          <a:pPr marL="0" lvl="0" indent="0" algn="l" defTabSz="488950">
            <a:lnSpc>
              <a:spcPct val="100000"/>
            </a:lnSpc>
            <a:spcBef>
              <a:spcPct val="0"/>
            </a:spcBef>
            <a:spcAft>
              <a:spcPct val="35000"/>
            </a:spcAft>
            <a:buNone/>
          </a:pPr>
          <a:r>
            <a:rPr lang="en-US" sz="1100" kern="1200"/>
            <a:t>Identify sources of online meeting data (e.g., Google Meet recordings) and define the data attributes required for intelligent summarization.</a:t>
          </a:r>
        </a:p>
      </dsp:txBody>
      <dsp:txXfrm>
        <a:off x="5975" y="1714331"/>
        <a:ext cx="1527803" cy="2354855"/>
      </dsp:txXfrm>
    </dsp:sp>
    <dsp:sp modelId="{8E4C3A73-A5FB-4858-BDE1-3BAB0724BA2B}">
      <dsp:nvSpPr>
        <dsp:cNvPr id="0" name=""/>
        <dsp:cNvSpPr/>
      </dsp:nvSpPr>
      <dsp:spPr>
        <a:xfrm>
          <a:off x="1801144" y="282151"/>
          <a:ext cx="534731" cy="534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B132EC-CD84-4550-8593-D4B2AF41D3B2}">
      <dsp:nvSpPr>
        <dsp:cNvPr id="0" name=""/>
        <dsp:cNvSpPr/>
      </dsp:nvSpPr>
      <dsp:spPr>
        <a:xfrm>
          <a:off x="1801144"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Machine Learning Model Development:</a:t>
          </a:r>
        </a:p>
      </dsp:txBody>
      <dsp:txXfrm>
        <a:off x="1801144" y="979725"/>
        <a:ext cx="1527803" cy="658865"/>
      </dsp:txXfrm>
    </dsp:sp>
    <dsp:sp modelId="{1371095A-73C2-4188-9241-C7A7427600F9}">
      <dsp:nvSpPr>
        <dsp:cNvPr id="0" name=""/>
        <dsp:cNvSpPr/>
      </dsp:nvSpPr>
      <dsp:spPr>
        <a:xfrm>
          <a:off x="1801144"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Choose appropriate Machine Learning algorithms for text summarization and implement them in the application.</a:t>
          </a:r>
        </a:p>
        <a:p>
          <a:pPr marL="0" lvl="0" indent="0" algn="l" defTabSz="488950">
            <a:lnSpc>
              <a:spcPct val="100000"/>
            </a:lnSpc>
            <a:spcBef>
              <a:spcPct val="0"/>
            </a:spcBef>
            <a:spcAft>
              <a:spcPct val="35000"/>
            </a:spcAft>
            <a:buNone/>
          </a:pPr>
          <a:r>
            <a:rPr lang="en-US" sz="1100" kern="1200"/>
            <a:t>Train the model using a dataset of sample online meeting transcripts with corresponding summarized notes.</a:t>
          </a:r>
        </a:p>
      </dsp:txBody>
      <dsp:txXfrm>
        <a:off x="1801144" y="1714331"/>
        <a:ext cx="1527803" cy="2354855"/>
      </dsp:txXfrm>
    </dsp:sp>
    <dsp:sp modelId="{08E99CB0-8D47-4ABD-8D90-3DC726F70751}">
      <dsp:nvSpPr>
        <dsp:cNvPr id="0" name=""/>
        <dsp:cNvSpPr/>
      </dsp:nvSpPr>
      <dsp:spPr>
        <a:xfrm>
          <a:off x="3596313" y="282151"/>
          <a:ext cx="534731" cy="534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CEDDD-C1D3-4CF6-8489-7958AFC5BE6E}">
      <dsp:nvSpPr>
        <dsp:cNvPr id="0" name=""/>
        <dsp:cNvSpPr/>
      </dsp:nvSpPr>
      <dsp:spPr>
        <a:xfrm>
          <a:off x="3596313"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Application Development:</a:t>
          </a:r>
        </a:p>
      </dsp:txBody>
      <dsp:txXfrm>
        <a:off x="3596313" y="979725"/>
        <a:ext cx="1527803" cy="658865"/>
      </dsp:txXfrm>
    </dsp:sp>
    <dsp:sp modelId="{9F822E12-B1DB-4054-A413-F21B24095177}">
      <dsp:nvSpPr>
        <dsp:cNvPr id="0" name=""/>
        <dsp:cNvSpPr/>
      </dsp:nvSpPr>
      <dsp:spPr>
        <a:xfrm>
          <a:off x="3596313"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Develop the </a:t>
          </a:r>
          <a:r>
            <a:rPr lang="en-US" sz="1100" kern="1200" err="1"/>
            <a:t>ClassSnap</a:t>
          </a:r>
          <a:r>
            <a:rPr lang="en-US" sz="1100" kern="1200"/>
            <a:t> web application with frontend and backend components.</a:t>
          </a:r>
        </a:p>
        <a:p>
          <a:pPr marL="0" lvl="0" indent="0" algn="l" defTabSz="488950">
            <a:lnSpc>
              <a:spcPct val="100000"/>
            </a:lnSpc>
            <a:spcBef>
              <a:spcPct val="0"/>
            </a:spcBef>
            <a:spcAft>
              <a:spcPct val="35000"/>
            </a:spcAft>
            <a:buNone/>
          </a:pPr>
          <a:r>
            <a:rPr lang="en-US" sz="1100" kern="1200"/>
            <a:t>Implement user authentication for secure access to student information and notes.</a:t>
          </a:r>
        </a:p>
        <a:p>
          <a:pPr marL="0" lvl="0" indent="0" algn="l" defTabSz="488950">
            <a:lnSpc>
              <a:spcPct val="100000"/>
            </a:lnSpc>
            <a:spcBef>
              <a:spcPct val="0"/>
            </a:spcBef>
            <a:spcAft>
              <a:spcPct val="35000"/>
            </a:spcAft>
            <a:buNone/>
          </a:pPr>
          <a:r>
            <a:rPr lang="en-US" sz="1100" kern="1200"/>
            <a:t>Integrate the Machine Learning model into the application to generate summaries from online meeting data.</a:t>
          </a:r>
        </a:p>
      </dsp:txBody>
      <dsp:txXfrm>
        <a:off x="3596313" y="1714331"/>
        <a:ext cx="1527803" cy="2354855"/>
      </dsp:txXfrm>
    </dsp:sp>
    <dsp:sp modelId="{33EF9035-203A-47A9-AA0C-AA188DA721BF}">
      <dsp:nvSpPr>
        <dsp:cNvPr id="0" name=""/>
        <dsp:cNvSpPr/>
      </dsp:nvSpPr>
      <dsp:spPr>
        <a:xfrm>
          <a:off x="5391482" y="282151"/>
          <a:ext cx="534731" cy="534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4256A9-8DC1-4C3B-9A8A-568112A3DC9A}">
      <dsp:nvSpPr>
        <dsp:cNvPr id="0" name=""/>
        <dsp:cNvSpPr/>
      </dsp:nvSpPr>
      <dsp:spPr>
        <a:xfrm>
          <a:off x="5391482"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User Interface Design:</a:t>
          </a:r>
        </a:p>
      </dsp:txBody>
      <dsp:txXfrm>
        <a:off x="5391482" y="979725"/>
        <a:ext cx="1527803" cy="658865"/>
      </dsp:txXfrm>
    </dsp:sp>
    <dsp:sp modelId="{1259DBE3-0BBC-44D8-A265-3132A4E3EB5B}">
      <dsp:nvSpPr>
        <dsp:cNvPr id="0" name=""/>
        <dsp:cNvSpPr/>
      </dsp:nvSpPr>
      <dsp:spPr>
        <a:xfrm>
          <a:off x="5391482"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Design an intuitive and user-friendly interface for students to access notes and relevant information easily.</a:t>
          </a:r>
        </a:p>
        <a:p>
          <a:pPr marL="0" lvl="0" indent="0" algn="l" defTabSz="488950">
            <a:lnSpc>
              <a:spcPct val="100000"/>
            </a:lnSpc>
            <a:spcBef>
              <a:spcPct val="0"/>
            </a:spcBef>
            <a:spcAft>
              <a:spcPct val="35000"/>
            </a:spcAft>
            <a:buNone/>
          </a:pPr>
          <a:r>
            <a:rPr lang="en-US" sz="1100" kern="1200"/>
            <a:t>Create a dashboard to display student details, academic information, and personalized study insights.</a:t>
          </a:r>
        </a:p>
      </dsp:txBody>
      <dsp:txXfrm>
        <a:off x="5391482" y="1714331"/>
        <a:ext cx="1527803" cy="2354855"/>
      </dsp:txXfrm>
    </dsp:sp>
    <dsp:sp modelId="{E945942A-69C9-483C-9106-4981DE5EA1F2}">
      <dsp:nvSpPr>
        <dsp:cNvPr id="0" name=""/>
        <dsp:cNvSpPr/>
      </dsp:nvSpPr>
      <dsp:spPr>
        <a:xfrm>
          <a:off x="7186651" y="282151"/>
          <a:ext cx="534731" cy="5347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2D81D-51AC-41CF-BCFC-9EC774DBA3D3}">
      <dsp:nvSpPr>
        <dsp:cNvPr id="0" name=""/>
        <dsp:cNvSpPr/>
      </dsp:nvSpPr>
      <dsp:spPr>
        <a:xfrm>
          <a:off x="7186651"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Testing and Validation:</a:t>
          </a:r>
        </a:p>
      </dsp:txBody>
      <dsp:txXfrm>
        <a:off x="7186651" y="979725"/>
        <a:ext cx="1527803" cy="658865"/>
      </dsp:txXfrm>
    </dsp:sp>
    <dsp:sp modelId="{918CC964-7925-4E58-B30B-1FFFA049564E}">
      <dsp:nvSpPr>
        <dsp:cNvPr id="0" name=""/>
        <dsp:cNvSpPr/>
      </dsp:nvSpPr>
      <dsp:spPr>
        <a:xfrm>
          <a:off x="7186651"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Conduct rigorous testing to ensure the accuracy and reliability of the Machine Learning model's summarization capability.</a:t>
          </a:r>
        </a:p>
        <a:p>
          <a:pPr marL="0" lvl="0" indent="0" algn="l" defTabSz="488950">
            <a:lnSpc>
              <a:spcPct val="100000"/>
            </a:lnSpc>
            <a:spcBef>
              <a:spcPct val="0"/>
            </a:spcBef>
            <a:spcAft>
              <a:spcPct val="35000"/>
            </a:spcAft>
            <a:buNone/>
          </a:pPr>
          <a:r>
            <a:rPr lang="en-US" sz="1100" kern="1200"/>
            <a:t>Validate the application with real-world online meeting data to assess its performance and effectiveness.</a:t>
          </a:r>
        </a:p>
      </dsp:txBody>
      <dsp:txXfrm>
        <a:off x="7186651" y="1714331"/>
        <a:ext cx="1527803" cy="2354855"/>
      </dsp:txXfrm>
    </dsp:sp>
    <dsp:sp modelId="{12018D14-8BE3-4B17-97C4-EB50C4F7C0A9}">
      <dsp:nvSpPr>
        <dsp:cNvPr id="0" name=""/>
        <dsp:cNvSpPr/>
      </dsp:nvSpPr>
      <dsp:spPr>
        <a:xfrm>
          <a:off x="8981820" y="282151"/>
          <a:ext cx="534731" cy="5347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FD00E-E114-40BD-94DD-D806BDC32D57}">
      <dsp:nvSpPr>
        <dsp:cNvPr id="0" name=""/>
        <dsp:cNvSpPr/>
      </dsp:nvSpPr>
      <dsp:spPr>
        <a:xfrm>
          <a:off x="8981820"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Deployment:</a:t>
          </a:r>
        </a:p>
      </dsp:txBody>
      <dsp:txXfrm>
        <a:off x="8981820" y="979725"/>
        <a:ext cx="1527803" cy="658865"/>
      </dsp:txXfrm>
    </dsp:sp>
    <dsp:sp modelId="{CB26A846-8B0D-412F-BBB1-7D23A2135480}">
      <dsp:nvSpPr>
        <dsp:cNvPr id="0" name=""/>
        <dsp:cNvSpPr/>
      </dsp:nvSpPr>
      <dsp:spPr>
        <a:xfrm>
          <a:off x="8981820"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Deploy </a:t>
          </a:r>
          <a:r>
            <a:rPr lang="en-US" sz="1100" b="0" i="0" kern="1200" dirty="0" err="1"/>
            <a:t>ClassSnap</a:t>
          </a:r>
          <a:r>
            <a:rPr lang="en-US" sz="1100" b="0" i="0" kern="1200" dirty="0"/>
            <a:t> on a secure cloud server. Set up with dependencies, upload code, and configure.</a:t>
          </a:r>
        </a:p>
        <a:p>
          <a:pPr marL="0" lvl="0" indent="0" algn="l" defTabSz="488950">
            <a:lnSpc>
              <a:spcPct val="100000"/>
            </a:lnSpc>
            <a:spcBef>
              <a:spcPct val="0"/>
            </a:spcBef>
            <a:spcAft>
              <a:spcPct val="35000"/>
            </a:spcAft>
            <a:buNone/>
          </a:pPr>
          <a:r>
            <a:rPr lang="en-US" sz="1100" b="0" i="0" kern="1200" dirty="0"/>
            <a:t>Back up data, comply with rules, and plan for recovery. Maintain and update regularly for reliability.</a:t>
          </a:r>
          <a:endParaRPr lang="en-US" sz="1100" kern="1200" dirty="0"/>
        </a:p>
        <a:p>
          <a:pPr marL="0" lvl="0" indent="0" algn="l" defTabSz="488950">
            <a:lnSpc>
              <a:spcPct val="100000"/>
            </a:lnSpc>
            <a:spcBef>
              <a:spcPct val="0"/>
            </a:spcBef>
            <a:spcAft>
              <a:spcPct val="35000"/>
            </a:spcAft>
            <a:buNone/>
          </a:pPr>
          <a:endParaRPr lang="en-US" sz="1100" kern="1200" dirty="0"/>
        </a:p>
      </dsp:txBody>
      <dsp:txXfrm>
        <a:off x="8981820" y="1714331"/>
        <a:ext cx="1527803" cy="2354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6BB52-91A4-4E54-A3DB-68C3ECEBC53A}">
      <dsp:nvSpPr>
        <dsp:cNvPr id="0" name=""/>
        <dsp:cNvSpPr/>
      </dsp:nvSpPr>
      <dsp:spPr>
        <a:xfrm>
          <a:off x="105972"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1. Start</a:t>
          </a:r>
        </a:p>
      </dsp:txBody>
      <dsp:txXfrm>
        <a:off x="141210" y="38001"/>
        <a:ext cx="1934698" cy="1132628"/>
      </dsp:txXfrm>
    </dsp:sp>
    <dsp:sp modelId="{9358E93F-9B73-4DFF-BAFF-EDB591A92BC9}">
      <dsp:nvSpPr>
        <dsp:cNvPr id="0" name=""/>
        <dsp:cNvSpPr/>
      </dsp:nvSpPr>
      <dsp:spPr>
        <a:xfrm>
          <a:off x="2287602"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87602" y="455131"/>
        <a:ext cx="297567" cy="298369"/>
      </dsp:txXfrm>
    </dsp:sp>
    <dsp:sp modelId="{0A6EDC79-9138-46F9-91AE-35149846A07E}">
      <dsp:nvSpPr>
        <dsp:cNvPr id="0" name=""/>
        <dsp:cNvSpPr/>
      </dsp:nvSpPr>
      <dsp:spPr>
        <a:xfrm>
          <a:off x="2913216"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 User Logs in or Registers.</a:t>
          </a:r>
        </a:p>
      </dsp:txBody>
      <dsp:txXfrm>
        <a:off x="2948454" y="38001"/>
        <a:ext cx="1934698" cy="1132628"/>
      </dsp:txXfrm>
    </dsp:sp>
    <dsp:sp modelId="{13112BB1-352B-4693-A493-5071E3F78D95}">
      <dsp:nvSpPr>
        <dsp:cNvPr id="0" name=""/>
        <dsp:cNvSpPr/>
      </dsp:nvSpPr>
      <dsp:spPr>
        <a:xfrm>
          <a:off x="5094846"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94846" y="455131"/>
        <a:ext cx="297567" cy="298369"/>
      </dsp:txXfrm>
    </dsp:sp>
    <dsp:sp modelId="{80491A17-F5CD-4CB8-9DDD-80F73E6CEAE6}">
      <dsp:nvSpPr>
        <dsp:cNvPr id="0" name=""/>
        <dsp:cNvSpPr/>
      </dsp:nvSpPr>
      <dsp:spPr>
        <a:xfrm>
          <a:off x="5720460"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 User is directed to the Dashboard.</a:t>
          </a:r>
        </a:p>
      </dsp:txBody>
      <dsp:txXfrm>
        <a:off x="5755698" y="38001"/>
        <a:ext cx="1934698" cy="1132628"/>
      </dsp:txXfrm>
    </dsp:sp>
    <dsp:sp modelId="{5D8A0E72-EFAB-4F75-8BBD-4537E74F8DA0}">
      <dsp:nvSpPr>
        <dsp:cNvPr id="0" name=""/>
        <dsp:cNvSpPr/>
      </dsp:nvSpPr>
      <dsp:spPr>
        <a:xfrm>
          <a:off x="7902090"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02090" y="455131"/>
        <a:ext cx="297567" cy="298369"/>
      </dsp:txXfrm>
    </dsp:sp>
    <dsp:sp modelId="{0A967A71-70B1-468F-84FA-DD322A0C28E4}">
      <dsp:nvSpPr>
        <dsp:cNvPr id="0" name=""/>
        <dsp:cNvSpPr/>
      </dsp:nvSpPr>
      <dsp:spPr>
        <a:xfrm>
          <a:off x="8527704"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4. User can view their </a:t>
          </a:r>
          <a:r>
            <a:rPr lang="en-US" sz="1600" kern="1200">
              <a:latin typeface="Calibri Light" panose="020F0302020204030204"/>
            </a:rPr>
            <a:t>personal information.</a:t>
          </a:r>
          <a:endParaRPr lang="en-US" sz="1600" kern="1200"/>
        </a:p>
      </dsp:txBody>
      <dsp:txXfrm>
        <a:off x="8562942" y="38001"/>
        <a:ext cx="1934698" cy="1132628"/>
      </dsp:txXfrm>
    </dsp:sp>
    <dsp:sp modelId="{195CFCAC-519A-423A-8705-52B555676165}">
      <dsp:nvSpPr>
        <dsp:cNvPr id="0" name=""/>
        <dsp:cNvSpPr/>
      </dsp:nvSpPr>
      <dsp:spPr>
        <a:xfrm rot="5400000">
          <a:off x="9317743" y="1346230"/>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381107" y="1382324"/>
        <a:ext cx="298369" cy="297567"/>
      </dsp:txXfrm>
    </dsp:sp>
    <dsp:sp modelId="{6324F180-811C-4205-A674-5CFE51379AC0}">
      <dsp:nvSpPr>
        <dsp:cNvPr id="0" name=""/>
        <dsp:cNvSpPr/>
      </dsp:nvSpPr>
      <dsp:spPr>
        <a:xfrm>
          <a:off x="8527704"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5. User joins an online meeting (e.g., Google Meet).</a:t>
          </a:r>
        </a:p>
      </dsp:txBody>
      <dsp:txXfrm>
        <a:off x="8562942" y="2043176"/>
        <a:ext cx="1934698" cy="1132628"/>
      </dsp:txXfrm>
    </dsp:sp>
    <dsp:sp modelId="{0CCD2DFF-9713-4AD0-BA1F-80CF29082F5C}">
      <dsp:nvSpPr>
        <dsp:cNvPr id="0" name=""/>
        <dsp:cNvSpPr/>
      </dsp:nvSpPr>
      <dsp:spPr>
        <a:xfrm rot="10800000">
          <a:off x="7926152"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8053681" y="2460305"/>
        <a:ext cx="297567" cy="298369"/>
      </dsp:txXfrm>
    </dsp:sp>
    <dsp:sp modelId="{216F0622-8B2F-4122-81DD-FC1AFF3C307D}">
      <dsp:nvSpPr>
        <dsp:cNvPr id="0" name=""/>
        <dsp:cNvSpPr/>
      </dsp:nvSpPr>
      <dsp:spPr>
        <a:xfrm>
          <a:off x="5720460"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6. </a:t>
          </a:r>
          <a:r>
            <a:rPr lang="en-US" sz="1600" kern="1200" dirty="0" err="1"/>
            <a:t>ClassSnap</a:t>
          </a:r>
          <a:r>
            <a:rPr lang="en-US" sz="1600" kern="1200" dirty="0"/>
            <a:t> automatically captures the meeting presentation.</a:t>
          </a:r>
        </a:p>
      </dsp:txBody>
      <dsp:txXfrm>
        <a:off x="5755698" y="2043176"/>
        <a:ext cx="1934698" cy="1132628"/>
      </dsp:txXfrm>
    </dsp:sp>
    <dsp:sp modelId="{8DE71576-859A-47CA-A2EA-9D126CBE9B44}">
      <dsp:nvSpPr>
        <dsp:cNvPr id="0" name=""/>
        <dsp:cNvSpPr/>
      </dsp:nvSpPr>
      <dsp:spPr>
        <a:xfrm rot="10800000">
          <a:off x="5118908"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246437" y="2460305"/>
        <a:ext cx="297567" cy="298369"/>
      </dsp:txXfrm>
    </dsp:sp>
    <dsp:sp modelId="{37BB7DFA-3D0B-44C1-8BFB-E6740FF52BBC}">
      <dsp:nvSpPr>
        <dsp:cNvPr id="0" name=""/>
        <dsp:cNvSpPr/>
      </dsp:nvSpPr>
      <dsp:spPr>
        <a:xfrm>
          <a:off x="2913216"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7. Machine Learning algorithm processes the presentation for summarization.</a:t>
          </a:r>
        </a:p>
      </dsp:txBody>
      <dsp:txXfrm>
        <a:off x="2948454" y="2043176"/>
        <a:ext cx="1934698" cy="1132628"/>
      </dsp:txXfrm>
    </dsp:sp>
    <dsp:sp modelId="{53CC3491-C9F7-4467-8D09-776FEAD590BF}">
      <dsp:nvSpPr>
        <dsp:cNvPr id="0" name=""/>
        <dsp:cNvSpPr/>
      </dsp:nvSpPr>
      <dsp:spPr>
        <a:xfrm rot="10800000">
          <a:off x="2311664"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439193" y="2460305"/>
        <a:ext cx="297567" cy="298369"/>
      </dsp:txXfrm>
    </dsp:sp>
    <dsp:sp modelId="{16F92A9C-4680-40DD-B955-E7F8E31B62EF}">
      <dsp:nvSpPr>
        <dsp:cNvPr id="0" name=""/>
        <dsp:cNvSpPr/>
      </dsp:nvSpPr>
      <dsp:spPr>
        <a:xfrm>
          <a:off x="105972"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8. Summarized notes are generated and stored in the cloud (</a:t>
          </a:r>
          <a:r>
            <a:rPr lang="en-US" sz="1600" kern="1200" dirty="0" err="1"/>
            <a:t>cloudinary</a:t>
          </a:r>
          <a:r>
            <a:rPr lang="en-US" sz="1600" kern="1200" dirty="0"/>
            <a:t>).</a:t>
          </a:r>
        </a:p>
      </dsp:txBody>
      <dsp:txXfrm>
        <a:off x="141210" y="2043176"/>
        <a:ext cx="1934698" cy="1132628"/>
      </dsp:txXfrm>
    </dsp:sp>
    <dsp:sp modelId="{766696EC-C44C-4F7D-A7C6-EDCAB6DCDCB7}">
      <dsp:nvSpPr>
        <dsp:cNvPr id="0" name=""/>
        <dsp:cNvSpPr/>
      </dsp:nvSpPr>
      <dsp:spPr>
        <a:xfrm rot="5400000">
          <a:off x="896011" y="335140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59375" y="3387498"/>
        <a:ext cx="298369" cy="297567"/>
      </dsp:txXfrm>
    </dsp:sp>
    <dsp:sp modelId="{4312AF12-D2A7-4D2C-ACA7-853E471DC279}">
      <dsp:nvSpPr>
        <dsp:cNvPr id="0" name=""/>
        <dsp:cNvSpPr/>
      </dsp:nvSpPr>
      <dsp:spPr>
        <a:xfrm>
          <a:off x="105972"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9.Summarized notes are then sent to the user Dashboard.</a:t>
          </a:r>
        </a:p>
      </dsp:txBody>
      <dsp:txXfrm>
        <a:off x="141210" y="4048350"/>
        <a:ext cx="1934698" cy="1132628"/>
      </dsp:txXfrm>
    </dsp:sp>
    <dsp:sp modelId="{13857C89-83B6-4F59-9C51-6522DEFB3A0A}">
      <dsp:nvSpPr>
        <dsp:cNvPr id="0" name=""/>
        <dsp:cNvSpPr/>
      </dsp:nvSpPr>
      <dsp:spPr>
        <a:xfrm>
          <a:off x="2287602"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87602" y="4465480"/>
        <a:ext cx="297567" cy="298369"/>
      </dsp:txXfrm>
    </dsp:sp>
    <dsp:sp modelId="{17E0B043-21B5-480F-B3A0-2F9305014F3E}">
      <dsp:nvSpPr>
        <dsp:cNvPr id="0" name=""/>
        <dsp:cNvSpPr/>
      </dsp:nvSpPr>
      <dsp:spPr>
        <a:xfrm>
          <a:off x="2913216"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10. User can access the generated notes anytime and anywhere.</a:t>
          </a:r>
        </a:p>
      </dsp:txBody>
      <dsp:txXfrm>
        <a:off x="2948454" y="4048350"/>
        <a:ext cx="1934698" cy="1132628"/>
      </dsp:txXfrm>
    </dsp:sp>
    <dsp:sp modelId="{CC3C7F47-957C-4728-AEC0-4C7B2F905584}">
      <dsp:nvSpPr>
        <dsp:cNvPr id="0" name=""/>
        <dsp:cNvSpPr/>
      </dsp:nvSpPr>
      <dsp:spPr>
        <a:xfrm>
          <a:off x="5094846"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94846" y="4465480"/>
        <a:ext cx="297567" cy="298369"/>
      </dsp:txXfrm>
    </dsp:sp>
    <dsp:sp modelId="{39A1F2AB-C7EC-4082-B1D0-2B731F5D62DB}">
      <dsp:nvSpPr>
        <dsp:cNvPr id="0" name=""/>
        <dsp:cNvSpPr/>
      </dsp:nvSpPr>
      <dsp:spPr>
        <a:xfrm>
          <a:off x="5720460"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11. User can review and revise the notes for better retention and understanding.</a:t>
          </a:r>
        </a:p>
      </dsp:txBody>
      <dsp:txXfrm>
        <a:off x="5755698" y="4048350"/>
        <a:ext cx="1934698" cy="1132628"/>
      </dsp:txXfrm>
    </dsp:sp>
    <dsp:sp modelId="{945C27D0-AC05-4346-85E0-C3754045506F}">
      <dsp:nvSpPr>
        <dsp:cNvPr id="0" name=""/>
        <dsp:cNvSpPr/>
      </dsp:nvSpPr>
      <dsp:spPr>
        <a:xfrm>
          <a:off x="7902090"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02090" y="4465480"/>
        <a:ext cx="297567" cy="298369"/>
      </dsp:txXfrm>
    </dsp:sp>
    <dsp:sp modelId="{0CA9A6AB-F811-4A07-A722-D9DDE33AA406}">
      <dsp:nvSpPr>
        <dsp:cNvPr id="0" name=""/>
        <dsp:cNvSpPr/>
      </dsp:nvSpPr>
      <dsp:spPr>
        <a:xfrm>
          <a:off x="8527704"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12. End</a:t>
          </a:r>
        </a:p>
      </dsp:txBody>
      <dsp:txXfrm>
        <a:off x="8562942" y="4048350"/>
        <a:ext cx="1934698" cy="113262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6D5FC-F2E6-431F-88E0-A552A8457D65}"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6F405-F87E-4A74-A2E1-BB3E5E0646BB}" type="slidenum">
              <a:rPr lang="en-US" smtClean="0"/>
              <a:t>‹#›</a:t>
            </a:fld>
            <a:endParaRPr lang="en-US"/>
          </a:p>
        </p:txBody>
      </p:sp>
    </p:spTree>
    <p:extLst>
      <p:ext uri="{BB962C8B-B14F-4D97-AF65-F5344CB8AC3E}">
        <p14:creationId xmlns:p14="http://schemas.microsoft.com/office/powerpoint/2010/main" val="272126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B130FF02-0C98-0C8F-C5D6-7F35785FA5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1B76CCDC-1E38-98F9-3FB9-BB62657F6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Speaker Note:</a:t>
            </a:r>
          </a:p>
          <a:p>
            <a:pPr eaLnBrk="1" hangingPunct="1">
              <a:spcBef>
                <a:spcPct val="0"/>
              </a:spcBef>
            </a:pPr>
            <a:endParaRPr lang="en-IN" altLang="en-US"/>
          </a:p>
        </p:txBody>
      </p:sp>
      <p:sp>
        <p:nvSpPr>
          <p:cNvPr id="4100" name="Slide Number Placeholder 3">
            <a:extLst>
              <a:ext uri="{FF2B5EF4-FFF2-40B4-BE49-F238E27FC236}">
                <a16:creationId xmlns:a16="http://schemas.microsoft.com/office/drawing/2014/main" id="{FBC8F61F-6766-CACC-6693-620EC7B03A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57A866-E95A-46AA-B1F6-62BD0ABCF296}"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142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275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735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662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468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82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94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005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200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7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052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45957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1BCE63-38B3-B66B-5649-216BCD2354DA}"/>
              </a:ext>
            </a:extLst>
          </p:cNvPr>
          <p:cNvSpPr/>
          <p:nvPr/>
        </p:nvSpPr>
        <p:spPr>
          <a:xfrm>
            <a:off x="0" y="0"/>
            <a:ext cx="12192000" cy="6881487"/>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A581C338-36F4-32EB-63DA-75AD8A05AE17}"/>
              </a:ext>
            </a:extLst>
          </p:cNvPr>
          <p:cNvSpPr/>
          <p:nvPr/>
        </p:nvSpPr>
        <p:spPr>
          <a:xfrm>
            <a:off x="6650830" y="4198938"/>
            <a:ext cx="3650457" cy="1246495"/>
          </a:xfrm>
          <a:prstGeom prst="rect">
            <a:avLst/>
          </a:prstGeom>
        </p:spPr>
        <p:txBody>
          <a:bodyPr wrap="square">
            <a:spAutoFit/>
          </a:bodyPr>
          <a:lstStyle/>
          <a:p>
            <a:pPr algn="ctr">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By:</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Akash Singh - 1DS22CS022</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Gautam </a:t>
            </a:r>
            <a:r>
              <a:rPr lang="en-US" sz="1500" b="1" cap="all" dirty="0" err="1">
                <a:solidFill>
                  <a:srgbClr val="002060"/>
                </a:solidFill>
                <a:latin typeface="Times New Roman" panose="02020603050405020304" pitchFamily="18" charset="0"/>
                <a:cs typeface="Times New Roman" panose="02020603050405020304" pitchFamily="18" charset="0"/>
              </a:rPr>
              <a:t>Shorewala</a:t>
            </a:r>
            <a:r>
              <a:rPr lang="en-US" sz="1500" b="1" cap="all" dirty="0">
                <a:solidFill>
                  <a:srgbClr val="002060"/>
                </a:solidFill>
                <a:latin typeface="Times New Roman" panose="02020603050405020304" pitchFamily="18" charset="0"/>
                <a:cs typeface="Times New Roman" panose="02020603050405020304" pitchFamily="18" charset="0"/>
              </a:rPr>
              <a:t> - 1DS22CS082</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Shashwat Kumar - 1DS22CS199</a:t>
            </a:r>
          </a:p>
          <a:p>
            <a:pPr eaLnBrk="1" fontAlgn="auto" hangingPunct="1">
              <a:spcBef>
                <a:spcPts val="0"/>
              </a:spcBef>
              <a:spcAft>
                <a:spcPts val="0"/>
              </a:spcAft>
              <a:defRPr/>
            </a:pPr>
            <a:r>
              <a:rPr lang="en-US" sz="1500" b="1" cap="all" dirty="0">
                <a:solidFill>
                  <a:srgbClr val="002060"/>
                </a:solidFill>
                <a:latin typeface="Times New Roman" panose="02020603050405020304" pitchFamily="18" charset="0"/>
                <a:cs typeface="Times New Roman" panose="02020603050405020304" pitchFamily="18" charset="0"/>
              </a:rPr>
              <a:t>Shivansh Karan - 1DS22CS202</a:t>
            </a:r>
          </a:p>
        </p:txBody>
      </p:sp>
      <p:pic>
        <p:nvPicPr>
          <p:cNvPr id="3077" name="Picture 2" descr="Image result for Vtu Logo">
            <a:extLst>
              <a:ext uri="{FF2B5EF4-FFF2-40B4-BE49-F238E27FC236}">
                <a16:creationId xmlns:a16="http://schemas.microsoft.com/office/drawing/2014/main" id="{C4076B46-2759-4592-A8CE-0AD01D899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90" y="115864"/>
            <a:ext cx="10334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B6A8DD2-E55D-AFBF-3B88-6B3261961709}"/>
              </a:ext>
            </a:extLst>
          </p:cNvPr>
          <p:cNvSpPr/>
          <p:nvPr/>
        </p:nvSpPr>
        <p:spPr>
          <a:xfrm>
            <a:off x="1890713" y="3952312"/>
            <a:ext cx="3886200" cy="1733808"/>
          </a:xfrm>
          <a:prstGeom prst="rect">
            <a:avLst/>
          </a:prstGeom>
        </p:spPr>
        <p:txBody>
          <a:bodyPr>
            <a:spAutoFit/>
          </a:bodyPr>
          <a:lstStyle/>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spcBef>
                <a:spcPts val="435"/>
              </a:spcBef>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Under the  Guidance of :</a:t>
            </a:r>
          </a:p>
          <a:p>
            <a:pPr algn="ctr" eaLnBrk="1" fontAlgn="auto" hangingPunct="1">
              <a:spcBef>
                <a:spcPts val="435"/>
              </a:spcBef>
              <a:spcAft>
                <a:spcPts val="0"/>
              </a:spcAft>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Dr. Kavitha K S</a:t>
            </a:r>
          </a:p>
          <a:p>
            <a:pPr algn="ctr">
              <a:spcBef>
                <a:spcPts val="435"/>
              </a:spcBef>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Professor, Department of CSE</a:t>
            </a:r>
          </a:p>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8C0078E-FED8-49A9-D76F-AA391DD4558D}"/>
              </a:ext>
            </a:extLst>
          </p:cNvPr>
          <p:cNvSpPr/>
          <p:nvPr/>
        </p:nvSpPr>
        <p:spPr>
          <a:xfrm>
            <a:off x="1762812" y="422958"/>
            <a:ext cx="8766928" cy="1615827"/>
          </a:xfrm>
          <a:prstGeom prst="rect">
            <a:avLst/>
          </a:prstGeom>
        </p:spPr>
        <p:txBody>
          <a:bodyPr wrap="square">
            <a:spAutoFit/>
          </a:bodyPr>
          <a:lstStyle/>
          <a:p>
            <a:pPr algn="ctr">
              <a:defRPr/>
            </a:pPr>
            <a:r>
              <a:rPr lang="en-IN" sz="2800">
                <a:solidFill>
                  <a:schemeClr val="tx2">
                    <a:lumMod val="50000"/>
                  </a:schemeClr>
                </a:solidFill>
              </a:rPr>
              <a:t>DAYANANDA SAGAR COLLEGE OF ENGINEERING </a:t>
            </a:r>
          </a:p>
          <a:p>
            <a:pPr algn="ctr">
              <a:defRPr/>
            </a:pPr>
            <a:r>
              <a:rPr lang="en-IN" sz="1600"/>
              <a:t>(An Autonomous Institute affiliated to VTU)</a:t>
            </a:r>
          </a:p>
          <a:p>
            <a:pPr algn="ctr">
              <a:defRPr/>
            </a:pPr>
            <a:endParaRPr lang="en-IN" sz="1600" b="1">
              <a:effectLst>
                <a:outerShdw blurRad="38100" dist="25400" dir="5400000" algn="tl" rotWithShape="0">
                  <a:srgbClr val="000000">
                    <a:alpha val="43000"/>
                  </a:srgbClr>
                </a:outerShdw>
              </a:effectLst>
              <a:latin typeface="Times New Roman" pitchFamily="18" charset="0"/>
              <a:cs typeface="Times New Roman" pitchFamily="18" charset="0"/>
            </a:endParaRPr>
          </a:p>
          <a:p>
            <a:pPr algn="ctr">
              <a:defRPr/>
            </a:pPr>
            <a:r>
              <a:rPr lang="en-IN" sz="2400"/>
              <a:t>Department of Computer Science and Engineering</a:t>
            </a:r>
          </a:p>
          <a:p>
            <a:pPr algn="ctr">
              <a:defRPr/>
            </a:pPr>
            <a:endParaRPr lang="en-IN" sz="1500" b="1">
              <a:effectLst>
                <a:outerShdw blurRad="38100" dist="25400" dir="5400000" algn="tl" rotWithShape="0">
                  <a:srgbClr val="000000">
                    <a:alpha val="43000"/>
                  </a:srgbClr>
                </a:outerShdw>
              </a:effectLst>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id="{E6EA8CEF-DFDE-B635-6B0B-5F423423B9E2}"/>
              </a:ext>
            </a:extLst>
          </p:cNvPr>
          <p:cNvSpPr/>
          <p:nvPr/>
        </p:nvSpPr>
        <p:spPr>
          <a:xfrm>
            <a:off x="2574131" y="2346651"/>
            <a:ext cx="7043737" cy="1569660"/>
          </a:xfrm>
          <a:prstGeom prst="rect">
            <a:avLst/>
          </a:prstGeom>
        </p:spPr>
        <p:txBody>
          <a:bodyPr lIns="91440" tIns="45720" rIns="91440" bIns="45720" anchor="t">
            <a:spAutoFit/>
          </a:bodyPr>
          <a:lstStyle/>
          <a:p>
            <a:pPr algn="ctr">
              <a:defRPr/>
            </a:pPr>
            <a:endParaRPr lang="en-US" sz="24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First Year Mini Project </a:t>
            </a:r>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Presentation on</a:t>
            </a:r>
            <a:endParaRPr lang="en-US"/>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ClassSnap</a:t>
            </a:r>
          </a:p>
        </p:txBody>
      </p:sp>
      <p:pic>
        <p:nvPicPr>
          <p:cNvPr id="3081" name="image1.png">
            <a:extLst>
              <a:ext uri="{FF2B5EF4-FFF2-40B4-BE49-F238E27FC236}">
                <a16:creationId xmlns:a16="http://schemas.microsoft.com/office/drawing/2014/main" id="{5BC67644-2F64-C3FE-D529-D590071B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7810" y="23487"/>
            <a:ext cx="1143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395882-03A9-579C-AEC8-97F64BA291BD}"/>
              </a:ext>
            </a:extLst>
          </p:cNvPr>
          <p:cNvSpPr txBox="1"/>
          <p:nvPr/>
        </p:nvSpPr>
        <p:spPr>
          <a:xfrm>
            <a:off x="939800" y="1051004"/>
            <a:ext cx="6096000" cy="923330"/>
          </a:xfrm>
          <a:prstGeom prst="rect">
            <a:avLst/>
          </a:prstGeom>
          <a:noFill/>
        </p:spPr>
        <p:txBody>
          <a:bodyPr wrap="square">
            <a:spAutoFit/>
          </a:bodyPr>
          <a:lstStyle/>
          <a:p>
            <a:pPr lvl="0"/>
            <a:r>
              <a:rPr lang="en-US" sz="5400" b="1" dirty="0">
                <a:solidFill>
                  <a:schemeClr val="accent1"/>
                </a:solidFill>
                <a:latin typeface="Times New Roman" panose="02020603050405020304" pitchFamily="18" charset="0"/>
                <a:cs typeface="Times New Roman" panose="02020603050405020304" pitchFamily="18" charset="0"/>
              </a:rPr>
              <a:t>Results</a:t>
            </a:r>
            <a:endParaRPr lang="en-IN" sz="54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473CF3B-2C04-38B1-63EC-8746B8089B71}"/>
              </a:ext>
            </a:extLst>
          </p:cNvPr>
          <p:cNvSpPr txBox="1"/>
          <p:nvPr/>
        </p:nvSpPr>
        <p:spPr>
          <a:xfrm>
            <a:off x="1143000" y="2088634"/>
            <a:ext cx="10477500" cy="4247317"/>
          </a:xfrm>
          <a:prstGeom prst="rect">
            <a:avLst/>
          </a:prstGeom>
          <a:noFill/>
        </p:spPr>
        <p:txBody>
          <a:bodyPr wrap="square">
            <a:spAutoFit/>
          </a:bodyPr>
          <a:lstStyle/>
          <a:p>
            <a:pPr algn="l">
              <a:buFont typeface="Arial" panose="020B0604020202020204" pitchFamily="34" charset="0"/>
              <a:buChar char="•"/>
            </a:pPr>
            <a:r>
              <a:rPr lang="en-US" b="1" i="0" dirty="0">
                <a:effectLst/>
                <a:latin typeface="Söhne"/>
              </a:rPr>
              <a:t>Advanced Learning Tool:</a:t>
            </a:r>
            <a:r>
              <a:rPr lang="en-US" b="0" i="0" dirty="0">
                <a:effectLst/>
                <a:latin typeface="Söhne"/>
              </a:rPr>
              <a:t> </a:t>
            </a:r>
            <a:r>
              <a:rPr lang="en-US" b="0" i="0" dirty="0" err="1">
                <a:effectLst/>
                <a:latin typeface="Söhne"/>
              </a:rPr>
              <a:t>ClassSnap</a:t>
            </a:r>
            <a:r>
              <a:rPr lang="en-US" b="0" i="0" dirty="0">
                <a:effectLst/>
                <a:latin typeface="Söhne"/>
              </a:rPr>
              <a:t> is an advanced web application focused on enhancing the learning experience for students.</a:t>
            </a:r>
          </a:p>
          <a:p>
            <a:pPr algn="l">
              <a:buFont typeface="Arial" panose="020B0604020202020204" pitchFamily="34" charset="0"/>
              <a:buChar char="•"/>
            </a:pPr>
            <a:r>
              <a:rPr lang="en-US" b="1" i="0" dirty="0">
                <a:effectLst/>
                <a:latin typeface="Söhne"/>
              </a:rPr>
              <a:t>Personalized Access:</a:t>
            </a:r>
            <a:r>
              <a:rPr lang="en-US" b="0" i="0" dirty="0">
                <a:effectLst/>
                <a:latin typeface="Söhne"/>
              </a:rPr>
              <a:t> It provides personalized dashboards for students, offering convenient access to their personal information and academic records.</a:t>
            </a:r>
          </a:p>
          <a:p>
            <a:pPr algn="l">
              <a:buFont typeface="Arial" panose="020B0604020202020204" pitchFamily="34" charset="0"/>
              <a:buChar char="•"/>
            </a:pPr>
            <a:r>
              <a:rPr lang="en-US" b="1" i="0" dirty="0">
                <a:effectLst/>
                <a:latin typeface="Söhne"/>
              </a:rPr>
              <a:t>Automatic Note Generation:</a:t>
            </a:r>
            <a:r>
              <a:rPr lang="en-US" b="0" i="0" dirty="0">
                <a:effectLst/>
                <a:latin typeface="Söhne"/>
              </a:rPr>
              <a:t> Leveraging Machine Learning algorithms and Selenium Web Driver, </a:t>
            </a:r>
            <a:r>
              <a:rPr lang="en-US" b="0" i="0" dirty="0" err="1">
                <a:effectLst/>
                <a:latin typeface="Söhne"/>
              </a:rPr>
              <a:t>ClassSnap</a:t>
            </a:r>
            <a:r>
              <a:rPr lang="en-US" b="0" i="0" dirty="0">
                <a:effectLst/>
                <a:latin typeface="Söhne"/>
              </a:rPr>
              <a:t> automatically generates comprehensive notes by summarizing online class presentations.</a:t>
            </a:r>
          </a:p>
          <a:p>
            <a:pPr algn="l">
              <a:buFont typeface="Arial" panose="020B0604020202020204" pitchFamily="34" charset="0"/>
              <a:buChar char="•"/>
            </a:pPr>
            <a:r>
              <a:rPr lang="en-US" b="1" i="0" dirty="0">
                <a:effectLst/>
                <a:latin typeface="Söhne"/>
              </a:rPr>
              <a:t>Efficient Summarization:</a:t>
            </a:r>
            <a:r>
              <a:rPr lang="en-US" b="0" i="0" dirty="0">
                <a:effectLst/>
                <a:latin typeface="Söhne"/>
              </a:rPr>
              <a:t> The platform intelligently condenses presentation materials, eliminating the need for manual note-taking and providing well-organized notes for efficient review.</a:t>
            </a:r>
          </a:p>
          <a:p>
            <a:pPr algn="l">
              <a:buFont typeface="Arial" panose="020B0604020202020204" pitchFamily="34" charset="0"/>
              <a:buChar char="•"/>
            </a:pPr>
            <a:r>
              <a:rPr lang="en-US" b="1" i="0" dirty="0">
                <a:effectLst/>
                <a:latin typeface="Söhne"/>
              </a:rPr>
              <a:t>Time Savings:</a:t>
            </a:r>
            <a:r>
              <a:rPr lang="en-US" b="0" i="0" dirty="0">
                <a:effectLst/>
                <a:latin typeface="Söhne"/>
              </a:rPr>
              <a:t> By automating note generation, </a:t>
            </a:r>
            <a:r>
              <a:rPr lang="en-US" b="0" i="0" dirty="0" err="1">
                <a:effectLst/>
                <a:latin typeface="Söhne"/>
              </a:rPr>
              <a:t>ClassSnap</a:t>
            </a:r>
            <a:r>
              <a:rPr lang="en-US" b="0" i="0" dirty="0">
                <a:effectLst/>
                <a:latin typeface="Söhne"/>
              </a:rPr>
              <a:t> contributes to time savings, allowing students to engage more deeply during classes.</a:t>
            </a:r>
          </a:p>
          <a:p>
            <a:pPr algn="l">
              <a:buFont typeface="Arial" panose="020B0604020202020204" pitchFamily="34" charset="0"/>
              <a:buChar char="•"/>
            </a:pPr>
            <a:r>
              <a:rPr lang="en-US" b="1" i="0" dirty="0">
                <a:effectLst/>
                <a:latin typeface="Söhne"/>
              </a:rPr>
              <a:t>Enhanced Engagement:</a:t>
            </a:r>
            <a:r>
              <a:rPr lang="en-US" b="0" i="0" dirty="0">
                <a:effectLst/>
                <a:latin typeface="Söhne"/>
              </a:rPr>
              <a:t> With more time for engagement, students can focus on understanding concepts rather than rushing to take notes.</a:t>
            </a:r>
          </a:p>
          <a:p>
            <a:pPr algn="l">
              <a:buFont typeface="Arial" panose="020B0604020202020204" pitchFamily="34" charset="0"/>
              <a:buChar char="•"/>
            </a:pPr>
            <a:r>
              <a:rPr lang="en-US" b="1" i="0" dirty="0">
                <a:effectLst/>
                <a:latin typeface="Söhne"/>
              </a:rPr>
              <a:t>Student Information Hub:</a:t>
            </a:r>
            <a:r>
              <a:rPr lang="en-US" b="0" i="0" dirty="0">
                <a:effectLst/>
                <a:latin typeface="Söhne"/>
              </a:rPr>
              <a:t> </a:t>
            </a:r>
            <a:r>
              <a:rPr lang="en-US" b="0" i="0" dirty="0" err="1">
                <a:effectLst/>
                <a:latin typeface="Söhne"/>
              </a:rPr>
              <a:t>ClassSnap</a:t>
            </a:r>
            <a:r>
              <a:rPr lang="en-US" b="0" i="0" dirty="0">
                <a:effectLst/>
                <a:latin typeface="Söhne"/>
              </a:rPr>
              <a:t> doubles as a student information management system, enabling students to access and update their records conveniently.</a:t>
            </a:r>
          </a:p>
          <a:p>
            <a:pPr lvl="0"/>
            <a:endParaRPr lang="en-IN" dirty="0"/>
          </a:p>
        </p:txBody>
      </p:sp>
    </p:spTree>
    <p:extLst>
      <p:ext uri="{BB962C8B-B14F-4D97-AF65-F5344CB8AC3E}">
        <p14:creationId xmlns:p14="http://schemas.microsoft.com/office/powerpoint/2010/main" val="302015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D5FA7-DEEC-7080-748E-E986A2299963}"/>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   In conclusion, </a:t>
            </a:r>
            <a:r>
              <a:rPr lang="en-US" b="1">
                <a:ea typeface="+mn-lt"/>
                <a:cs typeface="+mn-lt"/>
              </a:rPr>
              <a:t>ClassSnap </a:t>
            </a:r>
            <a:r>
              <a:rPr lang="en-US">
                <a:ea typeface="+mn-lt"/>
                <a:cs typeface="+mn-lt"/>
              </a:rPr>
              <a:t>is a cutting-edge web application that revolutionizes online learning by harnessing the power of Machine Learning to intelligently summarize online meetings held on platforms like Google Meet. By automating the note-taking process, </a:t>
            </a:r>
            <a:r>
              <a:rPr lang="en-US" b="1">
                <a:ea typeface="+mn-lt"/>
                <a:cs typeface="+mn-lt"/>
              </a:rPr>
              <a:t>ClassSnap </a:t>
            </a:r>
            <a:r>
              <a:rPr lang="en-US">
                <a:ea typeface="+mn-lt"/>
                <a:cs typeface="+mn-lt"/>
              </a:rPr>
              <a:t>empowers students to capture crucial information swiftly and effortlessly, while also offering the flexibility to review their notes anytime and anywhere. The platform's user-friendly interface and personalized dashboard provide students with easy access to their academic information and organized notes, fostering a seamless and efficient learning experience.</a:t>
            </a:r>
          </a:p>
          <a:p>
            <a:pPr>
              <a:buNone/>
            </a:pPr>
            <a:endParaRPr lang="en-IN">
              <a:ea typeface="+mn-lt"/>
              <a:cs typeface="+mn-lt"/>
            </a:endParaRPr>
          </a:p>
        </p:txBody>
      </p:sp>
      <p:sp>
        <p:nvSpPr>
          <p:cNvPr id="7" name="TextBox 6">
            <a:extLst>
              <a:ext uri="{FF2B5EF4-FFF2-40B4-BE49-F238E27FC236}">
                <a16:creationId xmlns:a16="http://schemas.microsoft.com/office/drawing/2014/main" id="{D819FBE6-C6DC-CD37-DC3A-C96D55245422}"/>
              </a:ext>
            </a:extLst>
          </p:cNvPr>
          <p:cNvSpPr txBox="1"/>
          <p:nvPr/>
        </p:nvSpPr>
        <p:spPr>
          <a:xfrm>
            <a:off x="842528" y="539068"/>
            <a:ext cx="87866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472C4"/>
                </a:solidFill>
                <a:latin typeface="Times New Roman"/>
                <a:cs typeface="Times New Roman"/>
              </a:rPr>
              <a:t>Conclusion</a:t>
            </a:r>
          </a:p>
        </p:txBody>
      </p:sp>
    </p:spTree>
    <p:extLst>
      <p:ext uri="{BB962C8B-B14F-4D97-AF65-F5344CB8AC3E}">
        <p14:creationId xmlns:p14="http://schemas.microsoft.com/office/powerpoint/2010/main" val="96621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6F650-9D55-C978-9808-5EEFE9ED7DB2}"/>
              </a:ext>
            </a:extLst>
          </p:cNvPr>
          <p:cNvSpPr txBox="1"/>
          <p:nvPr/>
        </p:nvSpPr>
        <p:spPr>
          <a:xfrm>
            <a:off x="1010728" y="149465"/>
            <a:ext cx="10343072" cy="13830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solidFill>
                  <a:schemeClr val="accent1"/>
                </a:solidFill>
                <a:latin typeface="Times New Roman"/>
                <a:ea typeface="+mj-ea"/>
                <a:cs typeface="Times New Roman"/>
              </a:rPr>
              <a:t>References:</a:t>
            </a:r>
          </a:p>
        </p:txBody>
      </p:sp>
      <p:sp>
        <p:nvSpPr>
          <p:cNvPr id="9" name="Content Placeholder 2">
            <a:extLst>
              <a:ext uri="{FF2B5EF4-FFF2-40B4-BE49-F238E27FC236}">
                <a16:creationId xmlns:a16="http://schemas.microsoft.com/office/drawing/2014/main" id="{C2E761BB-E699-1DB9-042B-2601E8D7F186}"/>
              </a:ext>
            </a:extLst>
          </p:cNvPr>
          <p:cNvSpPr txBox="1">
            <a:spLocks/>
          </p:cNvSpPr>
          <p:nvPr/>
        </p:nvSpPr>
        <p:spPr>
          <a:xfrm>
            <a:off x="751935" y="1541194"/>
            <a:ext cx="11047563" cy="52008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dirty="0">
                <a:latin typeface="Calibri"/>
                <a:cs typeface="Times New Roman"/>
              </a:rPr>
              <a:t>[1] Rahul Joshi, S. </a:t>
            </a:r>
            <a:r>
              <a:rPr lang="en-US" sz="2400" err="1">
                <a:latin typeface="Calibri"/>
                <a:cs typeface="Times New Roman"/>
              </a:rPr>
              <a:t>Gojare</a:t>
            </a:r>
            <a:r>
              <a:rPr lang="en-US" sz="2400" dirty="0">
                <a:latin typeface="Calibri"/>
                <a:cs typeface="Times New Roman"/>
              </a:rPr>
              <a:t>, Analysis and Design of Selenium WebDriver Automation Testing Framework, Published in Procedia Computer Science 50, 341-346, Elsevier, 2015</a:t>
            </a:r>
            <a:endParaRPr lang="en-US" sz="2400">
              <a:latin typeface="Calibri"/>
              <a:cs typeface="Calibri"/>
            </a:endParaRPr>
          </a:p>
          <a:p>
            <a:pPr>
              <a:buNone/>
            </a:pPr>
            <a:r>
              <a:rPr lang="en-US" sz="2400" dirty="0">
                <a:latin typeface="Calibri"/>
                <a:cs typeface="Times New Roman"/>
              </a:rPr>
              <a:t>[2] SR </a:t>
            </a:r>
            <a:r>
              <a:rPr lang="en-US" sz="2400" err="1">
                <a:latin typeface="Calibri"/>
                <a:cs typeface="Times New Roman"/>
              </a:rPr>
              <a:t>Bharamagoudar</a:t>
            </a:r>
            <a:r>
              <a:rPr lang="en-US" sz="2400" dirty="0">
                <a:latin typeface="Calibri"/>
                <a:cs typeface="Times New Roman"/>
              </a:rPr>
              <a:t>, RB Geeta, Web based Student Information Management System, International Journal of Advanced Research, 2342-2348, 2013</a:t>
            </a:r>
            <a:endParaRPr lang="en-US" sz="2400">
              <a:latin typeface="Calibri"/>
              <a:cs typeface="Calibri"/>
            </a:endParaRPr>
          </a:p>
          <a:p>
            <a:pPr>
              <a:buNone/>
            </a:pPr>
            <a:r>
              <a:rPr lang="en-US" sz="2400" dirty="0">
                <a:latin typeface="Calibri"/>
                <a:cs typeface="Times New Roman"/>
              </a:rPr>
              <a:t>[3] L Moreno, G </a:t>
            </a:r>
            <a:r>
              <a:rPr lang="en-US" sz="2400" err="1">
                <a:latin typeface="Calibri"/>
                <a:cs typeface="Times New Roman"/>
              </a:rPr>
              <a:t>Bavota</a:t>
            </a:r>
            <a:r>
              <a:rPr lang="en-US" sz="2400" dirty="0">
                <a:latin typeface="Calibri"/>
                <a:cs typeface="Times New Roman"/>
              </a:rPr>
              <a:t>, Automatic Generation of Release Notes, Proceeding of 22</a:t>
            </a:r>
            <a:r>
              <a:rPr lang="en-US" sz="2400" baseline="30000" dirty="0">
                <a:latin typeface="Calibri"/>
                <a:cs typeface="Times New Roman"/>
              </a:rPr>
              <a:t>nd</a:t>
            </a:r>
            <a:r>
              <a:rPr lang="en-US" sz="2400" dirty="0">
                <a:latin typeface="Calibri"/>
                <a:cs typeface="Times New Roman"/>
              </a:rPr>
              <a:t> ACM </a:t>
            </a:r>
            <a:r>
              <a:rPr lang="en-US" sz="2400" err="1">
                <a:latin typeface="Calibri"/>
                <a:cs typeface="Times New Roman"/>
              </a:rPr>
              <a:t>Sigsoft</a:t>
            </a:r>
            <a:r>
              <a:rPr lang="en-US" sz="2400" dirty="0">
                <a:latin typeface="Calibri"/>
                <a:cs typeface="Times New Roman"/>
              </a:rPr>
              <a:t> International Symposium on Foundations of Software Engineering, 484-495, 2014</a:t>
            </a:r>
            <a:endParaRPr lang="en-US" sz="2400">
              <a:latin typeface="Calibri"/>
              <a:cs typeface="Calibri"/>
            </a:endParaRPr>
          </a:p>
          <a:p>
            <a:pPr marL="0" indent="0">
              <a:buNone/>
            </a:pPr>
            <a:r>
              <a:rPr lang="en-US" sz="2400" dirty="0">
                <a:latin typeface="Calibri"/>
                <a:cs typeface="Times New Roman"/>
              </a:rPr>
              <a:t>[4] </a:t>
            </a:r>
            <a:r>
              <a:rPr lang="en-US" sz="2400" err="1">
                <a:latin typeface="Calibri"/>
                <a:cs typeface="Times New Roman"/>
              </a:rPr>
              <a:t>Parachuri</a:t>
            </a:r>
            <a:r>
              <a:rPr lang="en-US" sz="2400" dirty="0">
                <a:latin typeface="Calibri"/>
                <a:cs typeface="Times New Roman"/>
              </a:rPr>
              <a:t> Ramya, Vemuri Sindhura, P Vidya, Testing using Selenium Web Driver, 2017 2</a:t>
            </a:r>
            <a:r>
              <a:rPr lang="en-US" sz="2400" baseline="30000" dirty="0">
                <a:latin typeface="Calibri"/>
                <a:cs typeface="Times New Roman"/>
              </a:rPr>
              <a:t>nd</a:t>
            </a:r>
            <a:r>
              <a:rPr lang="en-US" sz="2400" dirty="0">
                <a:latin typeface="Calibri"/>
                <a:cs typeface="Times New Roman"/>
              </a:rPr>
              <a:t> ICECCT, 1-7, 2017</a:t>
            </a:r>
            <a:endParaRPr lang="en-US" sz="2400">
              <a:latin typeface="Calibri"/>
              <a:cs typeface="Calibri"/>
            </a:endParaRPr>
          </a:p>
        </p:txBody>
      </p:sp>
      <p:sp>
        <p:nvSpPr>
          <p:cNvPr id="5" name="Content Placeholder 2">
            <a:extLst>
              <a:ext uri="{FF2B5EF4-FFF2-40B4-BE49-F238E27FC236}">
                <a16:creationId xmlns:a16="http://schemas.microsoft.com/office/drawing/2014/main" id="{57B16C81-E266-075D-EB09-7F7BA4324B5E}"/>
              </a:ext>
            </a:extLst>
          </p:cNvPr>
          <p:cNvSpPr txBox="1">
            <a:spLocks/>
          </p:cNvSpPr>
          <p:nvPr/>
        </p:nvSpPr>
        <p:spPr>
          <a:xfrm>
            <a:off x="1010728" y="179687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US">
              <a:ea typeface="+mn-lt"/>
              <a:cs typeface="+mn-lt"/>
            </a:endParaRPr>
          </a:p>
          <a:p>
            <a:pPr>
              <a:buFont typeface="Arial" panose="020B0604020202020204" pitchFamily="34" charset="0"/>
              <a:buNone/>
            </a:pPr>
            <a:endParaRPr lang="en-IN">
              <a:ea typeface="+mn-lt"/>
              <a:cs typeface="+mn-lt"/>
            </a:endParaRPr>
          </a:p>
        </p:txBody>
      </p:sp>
    </p:spTree>
    <p:extLst>
      <p:ext uri="{BB962C8B-B14F-4D97-AF65-F5344CB8AC3E}">
        <p14:creationId xmlns:p14="http://schemas.microsoft.com/office/powerpoint/2010/main" val="96278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5874B2-B1EB-0387-0CD3-25A2D7D1FA3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53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FC0C91E-F5C0-E32C-B15A-3427C90FB058}"/>
              </a:ext>
            </a:extLst>
          </p:cNvPr>
          <p:cNvSpPr>
            <a:spLocks noGrp="1"/>
          </p:cNvSpPr>
          <p:nvPr>
            <p:ph type="title"/>
          </p:nvPr>
        </p:nvSpPr>
        <p:spPr>
          <a:xfrm>
            <a:off x="5596501" y="489508"/>
            <a:ext cx="5754896" cy="1667569"/>
          </a:xfrm>
        </p:spPr>
        <p:txBody>
          <a:bodyPr anchor="b">
            <a:normAutofit/>
          </a:bodyPr>
          <a:lstStyle/>
          <a:p>
            <a:pPr eaLnBrk="1" hangingPunct="1"/>
            <a:r>
              <a:rPr lang="en-US" sz="5400" b="1">
                <a:solidFill>
                  <a:schemeClr val="accent1"/>
                </a:solidFill>
                <a:latin typeface="Times New Roman" panose="02020603050405020304" pitchFamily="18" charset="0"/>
                <a:cs typeface="Times New Roman" panose="02020603050405020304" pitchFamily="18" charset="0"/>
              </a:rPr>
              <a:t>Agenda</a:t>
            </a:r>
            <a:endParaRPr lang="en-US" altLang="en-US" sz="5400" b="1">
              <a:latin typeface="Times New Roman" panose="02020603050405020304" pitchFamily="18" charset="0"/>
              <a:cs typeface="Times New Roman" panose="02020603050405020304" pitchFamily="18" charset="0"/>
            </a:endParaRPr>
          </a:p>
        </p:txBody>
      </p:sp>
      <p:sp>
        <p:nvSpPr>
          <p:cNvPr id="5123" name="Content Placeholder 2">
            <a:extLst>
              <a:ext uri="{FF2B5EF4-FFF2-40B4-BE49-F238E27FC236}">
                <a16:creationId xmlns:a16="http://schemas.microsoft.com/office/drawing/2014/main" id="{8814EA7F-365C-4E39-D98A-006EC6B8873A}"/>
              </a:ext>
            </a:extLst>
          </p:cNvPr>
          <p:cNvSpPr>
            <a:spLocks noGrp="1"/>
          </p:cNvSpPr>
          <p:nvPr>
            <p:ph idx="1"/>
          </p:nvPr>
        </p:nvSpPr>
        <p:spPr>
          <a:xfrm>
            <a:off x="5596502" y="2405894"/>
            <a:ext cx="5754896" cy="3197464"/>
          </a:xfrm>
        </p:spPr>
        <p:txBody>
          <a:bodyPr anchor="t">
            <a:normAutofit fontScale="85000" lnSpcReduction="20000"/>
          </a:bodyPr>
          <a:lstStyle/>
          <a:p>
            <a:pPr eaLnBrk="1" hangingPunct="1"/>
            <a:r>
              <a:rPr lang="en-US" altLang="en-US" sz="2000" dirty="0">
                <a:latin typeface="Times New Roman" panose="02020603050405020304" pitchFamily="18" charset="0"/>
                <a:cs typeface="Times New Roman" panose="02020603050405020304" pitchFamily="18" charset="0"/>
              </a:rPr>
              <a:t>Introduction</a:t>
            </a:r>
          </a:p>
          <a:p>
            <a:pPr eaLnBrk="1" hangingPunct="1"/>
            <a:r>
              <a:rPr lang="en-US" altLang="en-US" sz="2000" dirty="0">
                <a:latin typeface="Times New Roman" panose="02020603050405020304" pitchFamily="18" charset="0"/>
                <a:cs typeface="Times New Roman" panose="02020603050405020304" pitchFamily="18" charset="0"/>
              </a:rPr>
              <a:t>Literature survey</a:t>
            </a:r>
          </a:p>
          <a:p>
            <a:pPr eaLnBrk="1" hangingPunct="1"/>
            <a:r>
              <a:rPr lang="en-US" altLang="en-US" sz="2000" dirty="0">
                <a:latin typeface="Times New Roman" panose="02020603050405020304" pitchFamily="18" charset="0"/>
                <a:cs typeface="Times New Roman" panose="02020603050405020304" pitchFamily="18" charset="0"/>
              </a:rPr>
              <a:t>Problem Identification</a:t>
            </a:r>
          </a:p>
          <a:p>
            <a:pPr eaLnBrk="1" hangingPunct="1"/>
            <a:r>
              <a:rPr lang="en-US" altLang="en-US" sz="2000" dirty="0">
                <a:latin typeface="Times New Roman" panose="02020603050405020304" pitchFamily="18" charset="0"/>
                <a:cs typeface="Times New Roman" panose="02020603050405020304" pitchFamily="18" charset="0"/>
              </a:rPr>
              <a:t>Objectives</a:t>
            </a:r>
          </a:p>
          <a:p>
            <a:pPr eaLnBrk="1" hangingPunct="1"/>
            <a:r>
              <a:rPr lang="en-US" altLang="en-US" sz="2000" dirty="0">
                <a:latin typeface="Times New Roman" panose="02020603050405020304" pitchFamily="18" charset="0"/>
                <a:cs typeface="Times New Roman" panose="02020603050405020304" pitchFamily="18" charset="0"/>
              </a:rPr>
              <a:t>Methodology</a:t>
            </a:r>
          </a:p>
          <a:p>
            <a:pPr eaLnBrk="1" hangingPunct="1"/>
            <a:r>
              <a:rPr lang="en-US" altLang="en-US" sz="2000" dirty="0">
                <a:latin typeface="Times New Roman" panose="02020603050405020304" pitchFamily="18" charset="0"/>
                <a:cs typeface="Times New Roman" panose="02020603050405020304" pitchFamily="18" charset="0"/>
              </a:rPr>
              <a:t>Proposed System(With Flow diagram)</a:t>
            </a:r>
          </a:p>
          <a:p>
            <a:pPr eaLnBrk="1" hangingPunct="1"/>
            <a:r>
              <a:rPr lang="en-US" altLang="en-US" sz="2000" dirty="0">
                <a:latin typeface="Times New Roman" panose="02020603050405020304" pitchFamily="18" charset="0"/>
                <a:cs typeface="Times New Roman" panose="02020603050405020304" pitchFamily="18" charset="0"/>
              </a:rPr>
              <a:t>Contributions</a:t>
            </a:r>
          </a:p>
          <a:p>
            <a:pPr eaLnBrk="1" hangingPunct="1"/>
            <a:r>
              <a:rPr lang="en-US" altLang="en-US" sz="2000" dirty="0">
                <a:latin typeface="Times New Roman" panose="02020603050405020304" pitchFamily="18" charset="0"/>
                <a:cs typeface="Times New Roman" panose="02020603050405020304" pitchFamily="18" charset="0"/>
              </a:rPr>
              <a:t>Results</a:t>
            </a:r>
          </a:p>
          <a:p>
            <a:pPr eaLnBrk="1" hangingPunct="1"/>
            <a:r>
              <a:rPr lang="en-US" altLang="en-US" sz="2000" dirty="0">
                <a:latin typeface="Times New Roman" panose="02020603050405020304" pitchFamily="18" charset="0"/>
                <a:cs typeface="Times New Roman" panose="02020603050405020304" pitchFamily="18" charset="0"/>
              </a:rPr>
              <a:t>Conclusion</a:t>
            </a:r>
          </a:p>
          <a:p>
            <a:pPr eaLnBrk="1" hangingPunct="1"/>
            <a:r>
              <a:rPr lang="en-US" altLang="en-US" sz="2000" dirty="0">
                <a:latin typeface="Times New Roman" panose="02020603050405020304" pitchFamily="18" charset="0"/>
                <a:cs typeface="Times New Roman" panose="02020603050405020304" pitchFamily="18" charset="0"/>
              </a:rPr>
              <a:t>References</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endParaRPr lang="en-US" altLang="en-US" sz="2000" dirty="0">
              <a:latin typeface="Arial" panose="020B0604020202020204" pitchFamily="34" charset="0"/>
              <a:cs typeface="Arial" panose="020B0604020202020204" pitchFamily="34" charset="0"/>
            </a:endParaRPr>
          </a:p>
        </p:txBody>
      </p:sp>
      <p:pic>
        <p:nvPicPr>
          <p:cNvPr id="5147" name="Graphic 5126" descr="Check List">
            <a:extLst>
              <a:ext uri="{FF2B5EF4-FFF2-40B4-BE49-F238E27FC236}">
                <a16:creationId xmlns:a16="http://schemas.microsoft.com/office/drawing/2014/main" id="{4F761F50-1C92-D577-1BB7-B607ED1806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CEEA-14B0-5817-D902-066B78CBFFD3}"/>
              </a:ext>
            </a:extLst>
          </p:cNvPr>
          <p:cNvSpPr>
            <a:spLocks noGrp="1"/>
          </p:cNvSpPr>
          <p:nvPr>
            <p:ph type="title"/>
          </p:nvPr>
        </p:nvSpPr>
        <p:spPr/>
        <p:txBody>
          <a:bodyPr>
            <a:normAutofit/>
          </a:bodyPr>
          <a:lstStyle/>
          <a:p>
            <a:r>
              <a:rPr lang="en-US" sz="5400" b="1">
                <a:solidFill>
                  <a:schemeClr val="accent1"/>
                </a:solidFill>
                <a:latin typeface="Times New Roman" panose="02020603050405020304" pitchFamily="18" charset="0"/>
                <a:cs typeface="Times New Roman" panose="02020603050405020304" pitchFamily="18" charset="0"/>
              </a:rPr>
              <a:t>Introduction</a:t>
            </a:r>
            <a:endParaRPr lang="en-IN" sz="5400"/>
          </a:p>
        </p:txBody>
      </p:sp>
      <p:sp>
        <p:nvSpPr>
          <p:cNvPr id="3" name="Content Placeholder 2">
            <a:extLst>
              <a:ext uri="{FF2B5EF4-FFF2-40B4-BE49-F238E27FC236}">
                <a16:creationId xmlns:a16="http://schemas.microsoft.com/office/drawing/2014/main" id="{53C23A70-698B-6C7B-9701-D06041711370}"/>
              </a:ext>
            </a:extLst>
          </p:cNvPr>
          <p:cNvSpPr>
            <a:spLocks noGrp="1"/>
          </p:cNvSpPr>
          <p:nvPr>
            <p:ph idx="1"/>
          </p:nvPr>
        </p:nvSpPr>
        <p:spPr>
          <a:xfrm>
            <a:off x="838199" y="1825625"/>
            <a:ext cx="10377489" cy="4351338"/>
          </a:xfrm>
        </p:spPr>
        <p:txBody>
          <a:bodyPr vert="horz" lIns="91440" tIns="45720" rIns="91440" bIns="45720" rtlCol="0" anchor="t">
            <a:noAutofit/>
          </a:bodyPr>
          <a:lstStyle/>
          <a:p>
            <a:pPr algn="just">
              <a:buNone/>
            </a:pPr>
            <a:r>
              <a:rPr lang="en-US" sz="2600" dirty="0">
                <a:ea typeface="+mn-lt"/>
                <a:cs typeface="+mn-lt"/>
              </a:rPr>
              <a:t> </a:t>
            </a:r>
            <a:r>
              <a:rPr lang="en-US" sz="2600" b="1" dirty="0" err="1">
                <a:ea typeface="+mn-lt"/>
                <a:cs typeface="+mn-lt"/>
              </a:rPr>
              <a:t>ClassSnap</a:t>
            </a:r>
            <a:r>
              <a:rPr lang="en-US" sz="2600" b="1" dirty="0">
                <a:ea typeface="+mn-lt"/>
                <a:cs typeface="+mn-lt"/>
              </a:rPr>
              <a:t> </a:t>
            </a:r>
            <a:r>
              <a:rPr lang="en-US" sz="2600" dirty="0">
                <a:ea typeface="+mn-lt"/>
                <a:cs typeface="+mn-lt"/>
              </a:rPr>
              <a:t>is an innovative web application that leverages Machine Learning algorithms to perform intelligent summarization of online meetings conducted on platforms like Google Meet. By automating the note-taking process, </a:t>
            </a:r>
            <a:r>
              <a:rPr lang="en-US" sz="2600" b="1" dirty="0" err="1">
                <a:ea typeface="+mn-lt"/>
                <a:cs typeface="+mn-lt"/>
              </a:rPr>
              <a:t>ClassSnap</a:t>
            </a:r>
            <a:r>
              <a:rPr lang="en-US" sz="2600" b="1" dirty="0">
                <a:ea typeface="+mn-lt"/>
                <a:cs typeface="+mn-lt"/>
              </a:rPr>
              <a:t> </a:t>
            </a:r>
            <a:r>
              <a:rPr lang="en-US" sz="2600" dirty="0">
                <a:ea typeface="+mn-lt"/>
                <a:cs typeface="+mn-lt"/>
              </a:rPr>
              <a:t>enables students to efficiently capture essential information during virtual classes, providing convenient access to these notes for review purposes at any time and from any location. The application also incorporates a comprehensive dashboard that securely stores and organizes student information alongside the generated notes, creating a seamless and user-friendly interface that fosters effective communication and collaborative learning.</a:t>
            </a:r>
          </a:p>
          <a:p>
            <a:pPr algn="just">
              <a:buNone/>
            </a:pPr>
            <a:endParaRPr lang="en-IN" sz="2600" dirty="0">
              <a:ea typeface="+mn-lt"/>
              <a:cs typeface="+mn-lt"/>
            </a:endParaRPr>
          </a:p>
        </p:txBody>
      </p:sp>
    </p:spTree>
    <p:extLst>
      <p:ext uri="{BB962C8B-B14F-4D97-AF65-F5344CB8AC3E}">
        <p14:creationId xmlns:p14="http://schemas.microsoft.com/office/powerpoint/2010/main" val="106422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F6030B1-7599-3A09-645B-709708ED017E}"/>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b="1" kern="1200">
                <a:solidFill>
                  <a:srgbClr val="FFFFFF"/>
                </a:solidFill>
                <a:latin typeface="+mj-lt"/>
                <a:ea typeface="+mj-ea"/>
                <a:cs typeface="+mj-cs"/>
              </a:rPr>
              <a:t>Literature Survey</a:t>
            </a:r>
          </a:p>
        </p:txBody>
      </p:sp>
      <p:sp>
        <p:nvSpPr>
          <p:cNvPr id="11" name="Content Placeholder 2">
            <a:extLst>
              <a:ext uri="{FF2B5EF4-FFF2-40B4-BE49-F238E27FC236}">
                <a16:creationId xmlns:a16="http://schemas.microsoft.com/office/drawing/2014/main" id="{B2A0109A-FDE7-0BBF-4143-42B007071C32}"/>
              </a:ext>
            </a:extLst>
          </p:cNvPr>
          <p:cNvSpPr txBox="1">
            <a:spLocks/>
          </p:cNvSpPr>
          <p:nvPr/>
        </p:nvSpPr>
        <p:spPr>
          <a:xfrm>
            <a:off x="4810259" y="1296461"/>
            <a:ext cx="6555347" cy="49134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800" dirty="0"/>
              <a:t>SR </a:t>
            </a:r>
            <a:r>
              <a:rPr lang="en-US" sz="1800" dirty="0" err="1"/>
              <a:t>Bharamagoudar</a:t>
            </a:r>
            <a:r>
              <a:rPr lang="en-US" sz="1800" dirty="0"/>
              <a:t>, RB Geeta, Web based Student Information Management System, International Journal of Advanced Research, 2342-2348, 2013</a:t>
            </a:r>
          </a:p>
          <a:p>
            <a:pPr marL="0" indent="0">
              <a:buNone/>
            </a:pPr>
            <a:r>
              <a:rPr lang="en-US" sz="1800" dirty="0"/>
              <a:t>Student Information Management System (SIMS) provides a simple interface for maintenance of student information. It can be used by educational institutes or colleges to maintain the records of students easily. Student information system deals with all kind of student details, academic related reports, college details, course details, curriculum, batch details, placement details and other resource related details too.</a:t>
            </a:r>
            <a:endParaRPr lang="en-US" sz="1800">
              <a:cs typeface="Calibri"/>
            </a:endParaRPr>
          </a:p>
          <a:p>
            <a:pPr marL="0"/>
            <a:r>
              <a:rPr lang="en-US" sz="1800" dirty="0"/>
              <a:t>L Moreno, G </a:t>
            </a:r>
            <a:r>
              <a:rPr lang="en-US" sz="1800" dirty="0" err="1"/>
              <a:t>Bavota</a:t>
            </a:r>
            <a:r>
              <a:rPr lang="en-US" sz="1800" dirty="0"/>
              <a:t>, Automatic Generation of Release Notes, Proceeding of 22</a:t>
            </a:r>
            <a:r>
              <a:rPr lang="en-US" sz="1800" baseline="30000" dirty="0"/>
              <a:t>nd</a:t>
            </a:r>
            <a:r>
              <a:rPr lang="en-US" sz="1800" dirty="0"/>
              <a:t> ACM </a:t>
            </a:r>
            <a:r>
              <a:rPr lang="en-US" sz="1800" dirty="0" err="1"/>
              <a:t>Sigsoft</a:t>
            </a:r>
            <a:r>
              <a:rPr lang="en-US" sz="1800" dirty="0"/>
              <a:t> International Symposium on Foundations of Software Engineering, 484-495, 2014</a:t>
            </a:r>
            <a:endParaRPr lang="en-US" sz="1800">
              <a:cs typeface="Calibri"/>
            </a:endParaRPr>
          </a:p>
          <a:p>
            <a:pPr marL="0" indent="0">
              <a:buNone/>
            </a:pPr>
            <a:r>
              <a:rPr lang="en-US" sz="1800" dirty="0"/>
              <a:t>This paper introduces ARENA (Automatic Release Notes generator), an approach for the automatic generation of release notes. ARENA extracts changes from the source code, summarizes them, and integrates them with information from versioning systems and issue trackers. It was designed based on the manual analysis of 1,000 existing release notes.</a:t>
            </a:r>
            <a:endParaRPr lang="en-US" sz="1800">
              <a:cs typeface="Calibri"/>
            </a:endParaRPr>
          </a:p>
          <a:p>
            <a:pPr marL="0"/>
            <a:endParaRPr lang="en-US" sz="1600"/>
          </a:p>
          <a:p>
            <a:pPr marL="0"/>
            <a:endParaRPr lang="en-US" sz="1600"/>
          </a:p>
          <a:p>
            <a:endParaRPr lang="en-US" sz="1600"/>
          </a:p>
          <a:p>
            <a:endParaRPr lang="en-US" sz="1600"/>
          </a:p>
        </p:txBody>
      </p:sp>
      <p:sp>
        <p:nvSpPr>
          <p:cNvPr id="5" name="Content Placeholder 2">
            <a:extLst>
              <a:ext uri="{FF2B5EF4-FFF2-40B4-BE49-F238E27FC236}">
                <a16:creationId xmlns:a16="http://schemas.microsoft.com/office/drawing/2014/main" id="{447F4BB7-0F0A-C1A1-10D6-0629F9C4D33B}"/>
              </a:ext>
            </a:extLst>
          </p:cNvPr>
          <p:cNvSpPr txBox="1">
            <a:spLocks/>
          </p:cNvSpPr>
          <p:nvPr/>
        </p:nvSpPr>
        <p:spPr>
          <a:xfrm>
            <a:off x="3124199" y="2271323"/>
            <a:ext cx="8450923" cy="39343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sz="2600">
              <a:ea typeface="+mn-lt"/>
              <a:cs typeface="+mn-lt"/>
            </a:endParaRPr>
          </a:p>
          <a:p>
            <a:pPr algn="just">
              <a:buFont typeface="Arial" panose="020B0604020202020204" pitchFamily="34" charset="0"/>
              <a:buNone/>
            </a:pPr>
            <a:endParaRPr lang="en-IN" sz="2600">
              <a:ea typeface="+mn-lt"/>
              <a:cs typeface="+mn-lt"/>
            </a:endParaRPr>
          </a:p>
        </p:txBody>
      </p:sp>
    </p:spTree>
    <p:extLst>
      <p:ext uri="{BB962C8B-B14F-4D97-AF65-F5344CB8AC3E}">
        <p14:creationId xmlns:p14="http://schemas.microsoft.com/office/powerpoint/2010/main" val="295890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D68C-6EFA-6C48-35D7-2E94C5954245}"/>
              </a:ext>
            </a:extLst>
          </p:cNvPr>
          <p:cNvSpPr>
            <a:spLocks noGrp="1"/>
          </p:cNvSpPr>
          <p:nvPr>
            <p:ph type="title"/>
          </p:nvPr>
        </p:nvSpPr>
        <p:spPr/>
        <p:txBody>
          <a:bodyPr>
            <a:normAutofit/>
          </a:bodyPr>
          <a:lstStyle/>
          <a:p>
            <a:r>
              <a:rPr lang="en-US" altLang="en-US" sz="5400" b="1" dirty="0">
                <a:solidFill>
                  <a:schemeClr val="accent1"/>
                </a:solidFill>
                <a:latin typeface="Times New Roman" panose="02020603050405020304" pitchFamily="18" charset="0"/>
                <a:cs typeface="Times New Roman" panose="02020603050405020304" pitchFamily="18" charset="0"/>
              </a:rPr>
              <a:t>Problem Identification</a:t>
            </a:r>
            <a:endParaRPr lang="en-IN" sz="5400" dirty="0"/>
          </a:p>
        </p:txBody>
      </p:sp>
      <p:graphicFrame>
        <p:nvGraphicFramePr>
          <p:cNvPr id="5" name="Content Placeholder 2">
            <a:extLst>
              <a:ext uri="{FF2B5EF4-FFF2-40B4-BE49-F238E27FC236}">
                <a16:creationId xmlns:a16="http://schemas.microsoft.com/office/drawing/2014/main" id="{A8DA13DC-377D-84F0-B2B5-F70FB978A378}"/>
              </a:ext>
            </a:extLst>
          </p:cNvPr>
          <p:cNvGraphicFramePr>
            <a:graphicFrameLocks noGrp="1"/>
          </p:cNvGraphicFramePr>
          <p:nvPr>
            <p:ph idx="1"/>
            <p:extLst>
              <p:ext uri="{D42A27DB-BD31-4B8C-83A1-F6EECF244321}">
                <p14:modId xmlns:p14="http://schemas.microsoft.com/office/powerpoint/2010/main" val="6330572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39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42144-A6A8-7E7E-831B-056A15C6710A}"/>
              </a:ext>
            </a:extLst>
          </p:cNvPr>
          <p:cNvSpPr txBox="1"/>
          <p:nvPr/>
        </p:nvSpPr>
        <p:spPr>
          <a:xfrm>
            <a:off x="1359693" y="2079625"/>
            <a:ext cx="9472613" cy="4127797"/>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Notes Generation and Summarization: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harnesses the power of Machine Learning to provide an innovative solution for students. It employs advanced algorithms to intelligently condense and summarize presentation materials from online classes. This transformative technology not only eliminates the need for laborious manual note-taking but also offers students a well-organized set of notes that are ideal for efficient review. By automating the note-taking process,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contributes to time savings, enables deeper engagement during classes, and enhances the overall learning experience.</a:t>
            </a:r>
            <a:r>
              <a:rPr lang="en-US" sz="1600" dirty="0">
                <a:effectLst/>
                <a:latin typeface="Arial" panose="020B060402020202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Student Details Management System: Alongside its note generation prowess,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serves as a comprehensive online platform for managing student information. This multifunctional system offers a personalized dashboard for every student, granting them access to a range of pertinent details. The platform ensures that students can conveniently view and update their records. What distinguishes </a:t>
            </a:r>
            <a:r>
              <a:rPr lang="en-US" sz="1600" b="0" i="0" dirty="0" err="1">
                <a:effectLst/>
                <a:latin typeface="Arial" panose="020B0604020202020204" pitchFamily="34" charset="0"/>
                <a:cs typeface="Arial" panose="020B0604020202020204" pitchFamily="34" charset="0"/>
              </a:rPr>
              <a:t>ClassSnap</a:t>
            </a:r>
            <a:r>
              <a:rPr lang="en-US" sz="1600" b="0" i="0" dirty="0">
                <a:effectLst/>
                <a:latin typeface="Arial" panose="020B0604020202020204" pitchFamily="34" charset="0"/>
                <a:cs typeface="Arial" panose="020B0604020202020204" pitchFamily="34" charset="0"/>
              </a:rPr>
              <a:t> is its seamless integration of note generation capabilities with student profiles. This means that not only do students benefit from intelligent note summaries, but they can also access these notes directly from their personalized dashboards, streamlining their learning experience.</a:t>
            </a:r>
            <a:endParaRPr lang="en-IN" sz="1600" dirty="0">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DF089C20-BD60-94C5-0E15-B8A63B31E4D5}"/>
              </a:ext>
            </a:extLst>
          </p:cNvPr>
          <p:cNvSpPr txBox="1"/>
          <p:nvPr/>
        </p:nvSpPr>
        <p:spPr>
          <a:xfrm>
            <a:off x="812800" y="742434"/>
            <a:ext cx="6096000" cy="923330"/>
          </a:xfrm>
          <a:prstGeom prst="rect">
            <a:avLst/>
          </a:prstGeom>
          <a:noFill/>
        </p:spPr>
        <p:txBody>
          <a:bodyPr wrap="square">
            <a:spAutoFit/>
          </a:bodyPr>
          <a:lstStyle/>
          <a:p>
            <a:pPr eaLnBrk="1" hangingPunct="1"/>
            <a:r>
              <a:rPr lang="en-US" altLang="en-US" sz="5400" b="1" dirty="0">
                <a:solidFill>
                  <a:schemeClr val="accent1"/>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79286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B42CFA-19EA-AFF1-F5B3-6F19C21FD4AC}"/>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a:solidFill>
                  <a:srgbClr val="4472C4"/>
                </a:solidFill>
                <a:latin typeface="Times New Roman"/>
                <a:cs typeface="Times New Roman"/>
              </a:rPr>
              <a:t>Methodology</a:t>
            </a:r>
            <a:endParaRPr lang="en-US" sz="5400" kern="1200">
              <a:solidFill>
                <a:schemeClr val="tx1"/>
              </a:solidFill>
              <a:latin typeface="+mj-lt"/>
              <a:ea typeface="+mj-ea"/>
              <a:cs typeface="+mj-cs"/>
            </a:endParaRPr>
          </a:p>
        </p:txBody>
      </p:sp>
      <p:graphicFrame>
        <p:nvGraphicFramePr>
          <p:cNvPr id="11" name="Content Placeholder 2">
            <a:extLst>
              <a:ext uri="{FF2B5EF4-FFF2-40B4-BE49-F238E27FC236}">
                <a16:creationId xmlns:a16="http://schemas.microsoft.com/office/drawing/2014/main" id="{3CD316D9-BB8B-FA81-2718-8B3FBCEB973F}"/>
              </a:ext>
            </a:extLst>
          </p:cNvPr>
          <p:cNvGraphicFramePr>
            <a:graphicFrameLocks noGrp="1"/>
          </p:cNvGraphicFramePr>
          <p:nvPr>
            <p:ph idx="1"/>
            <p:extLst>
              <p:ext uri="{D42A27DB-BD31-4B8C-83A1-F6EECF244321}">
                <p14:modId xmlns:p14="http://schemas.microsoft.com/office/powerpoint/2010/main" val="1812460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56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 name="Diagram 413">
            <a:extLst>
              <a:ext uri="{FF2B5EF4-FFF2-40B4-BE49-F238E27FC236}">
                <a16:creationId xmlns:a16="http://schemas.microsoft.com/office/drawing/2014/main" id="{66802479-12BA-3B23-6B88-2E665D3E784A}"/>
              </a:ext>
            </a:extLst>
          </p:cNvPr>
          <p:cNvGraphicFramePr/>
          <p:nvPr>
            <p:extLst>
              <p:ext uri="{D42A27DB-BD31-4B8C-83A1-F6EECF244321}">
                <p14:modId xmlns:p14="http://schemas.microsoft.com/office/powerpoint/2010/main" val="2062122262"/>
              </p:ext>
            </p:extLst>
          </p:nvPr>
        </p:nvGraphicFramePr>
        <p:xfrm>
          <a:off x="676076" y="1395050"/>
          <a:ext cx="10638852" cy="5218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75" name="TextBox 1074">
            <a:extLst>
              <a:ext uri="{FF2B5EF4-FFF2-40B4-BE49-F238E27FC236}">
                <a16:creationId xmlns:a16="http://schemas.microsoft.com/office/drawing/2014/main" id="{50AB085F-CD61-2BB4-193E-333A25BA6E1E}"/>
              </a:ext>
            </a:extLst>
          </p:cNvPr>
          <p:cNvSpPr txBox="1"/>
          <p:nvPr/>
        </p:nvSpPr>
        <p:spPr>
          <a:xfrm>
            <a:off x="730469" y="292538"/>
            <a:ext cx="87866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472C4"/>
                </a:solidFill>
                <a:latin typeface="Times New Roman"/>
                <a:cs typeface="Times New Roman"/>
              </a:rPr>
              <a:t>Proposed System</a:t>
            </a:r>
          </a:p>
        </p:txBody>
      </p:sp>
      <p:sp>
        <p:nvSpPr>
          <p:cNvPr id="1077" name="Title 1">
            <a:extLst>
              <a:ext uri="{FF2B5EF4-FFF2-40B4-BE49-F238E27FC236}">
                <a16:creationId xmlns:a16="http://schemas.microsoft.com/office/drawing/2014/main" id="{BD1851F0-8E57-D41A-37A9-BDF04837007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solidFill>
                <a:schemeClr val="accent1"/>
              </a:solidFill>
              <a:latin typeface="Times New Roman"/>
              <a:cs typeface="Times New Roman"/>
            </a:endParaRPr>
          </a:p>
        </p:txBody>
      </p:sp>
    </p:spTree>
    <p:extLst>
      <p:ext uri="{BB962C8B-B14F-4D97-AF65-F5344CB8AC3E}">
        <p14:creationId xmlns:p14="http://schemas.microsoft.com/office/powerpoint/2010/main" val="312754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B6A7BCA-E497-69B2-29E8-0001D6E4FF60}"/>
              </a:ext>
            </a:extLst>
          </p:cNvPr>
          <p:cNvSpPr txBox="1"/>
          <p:nvPr/>
        </p:nvSpPr>
        <p:spPr>
          <a:xfrm>
            <a:off x="406400" y="590034"/>
            <a:ext cx="6096000" cy="923330"/>
          </a:xfrm>
          <a:prstGeom prst="rect">
            <a:avLst/>
          </a:prstGeom>
          <a:noFill/>
        </p:spPr>
        <p:txBody>
          <a:bodyPr wrap="square">
            <a:spAutoFit/>
          </a:bodyPr>
          <a:lstStyle/>
          <a:p>
            <a:r>
              <a:rPr lang="en-US" sz="5400" b="1" dirty="0">
                <a:solidFill>
                  <a:schemeClr val="accent1"/>
                </a:solidFill>
                <a:latin typeface="Times New Roman" panose="02020603050405020304" pitchFamily="18" charset="0"/>
                <a:cs typeface="Times New Roman" panose="02020603050405020304" pitchFamily="18" charset="0"/>
              </a:rPr>
              <a:t>Contributions</a:t>
            </a:r>
            <a:endParaRPr lang="en-IN" sz="5400" b="1" dirty="0">
              <a:solidFill>
                <a:schemeClr val="accent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C6F97FF-8538-5E77-F73B-739DF55D0C33}"/>
              </a:ext>
            </a:extLst>
          </p:cNvPr>
          <p:cNvSpPr txBox="1"/>
          <p:nvPr/>
        </p:nvSpPr>
        <p:spPr>
          <a:xfrm>
            <a:off x="406400" y="2017594"/>
            <a:ext cx="2463800" cy="2092881"/>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Akash Singh - 1DS22CS022</a:t>
            </a:r>
          </a:p>
          <a:p>
            <a:endParaRPr lang="en-US" sz="1400" b="1" cap="all" dirty="0">
              <a:solidFill>
                <a:srgbClr val="002060"/>
              </a:solidFill>
              <a:latin typeface="Times New Roman" panose="02020603050405020304" pitchFamily="18" charset="0"/>
              <a:cs typeface="Times New Roman" panose="02020603050405020304" pitchFamily="18" charset="0"/>
            </a:endParaRPr>
          </a:p>
          <a:p>
            <a:endParaRPr lang="en-US" sz="1400" b="1" cap="all" dirty="0">
              <a:solidFill>
                <a:srgbClr val="002060"/>
              </a:solidFill>
              <a:latin typeface="Times New Roman" panose="02020603050405020304" pitchFamily="18" charset="0"/>
              <a:cs typeface="Times New Roman" panose="02020603050405020304" pitchFamily="18" charset="0"/>
            </a:endParaRPr>
          </a:p>
          <a:p>
            <a:endParaRPr lang="en-US" sz="1400" b="1" cap="all" dirty="0">
              <a:solidFill>
                <a:srgbClr val="002060"/>
              </a:solidFill>
              <a:latin typeface="Times New Roman" panose="02020603050405020304" pitchFamily="18" charset="0"/>
              <a:cs typeface="Times New Roman" panose="02020603050405020304" pitchFamily="18" charset="0"/>
            </a:endParaRPr>
          </a:p>
          <a:p>
            <a:endParaRPr lang="en-US" sz="1400" b="1" cap="all" dirty="0">
              <a:solidFill>
                <a:srgbClr val="002060"/>
              </a:solidFill>
              <a:latin typeface="Times New Roman" panose="02020603050405020304" pitchFamily="18" charset="0"/>
              <a:cs typeface="Times New Roman" panose="02020603050405020304" pitchFamily="18" charset="0"/>
            </a:endParaRPr>
          </a:p>
          <a:p>
            <a:endParaRPr lang="en-US" sz="1400" b="1" cap="all" dirty="0">
              <a:solidFill>
                <a:srgbClr val="002060"/>
              </a:solidFill>
              <a:latin typeface="Times New Roman" panose="02020603050405020304" pitchFamily="18" charset="0"/>
              <a:cs typeface="Times New Roman" panose="02020603050405020304" pitchFamily="18" charset="0"/>
            </a:endParaRPr>
          </a:p>
          <a:p>
            <a:endParaRPr lang="en-US" sz="1400" b="1" cap="all" dirty="0">
              <a:solidFill>
                <a:srgbClr val="002060"/>
              </a:solidFill>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07013136-F7CF-2CBC-AD2B-61B4CEAD2926}"/>
              </a:ext>
            </a:extLst>
          </p:cNvPr>
          <p:cNvSpPr txBox="1"/>
          <p:nvPr/>
        </p:nvSpPr>
        <p:spPr>
          <a:xfrm>
            <a:off x="2981325" y="1979494"/>
            <a:ext cx="2552700" cy="800219"/>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Gautam </a:t>
            </a:r>
            <a:r>
              <a:rPr lang="en-US" sz="1400" b="1" cap="all" dirty="0" err="1">
                <a:solidFill>
                  <a:srgbClr val="002060"/>
                </a:solidFill>
                <a:latin typeface="Times New Roman" panose="02020603050405020304" pitchFamily="18" charset="0"/>
                <a:cs typeface="Times New Roman" panose="02020603050405020304" pitchFamily="18" charset="0"/>
              </a:rPr>
              <a:t>Shorewala</a:t>
            </a:r>
            <a:r>
              <a:rPr lang="en-US" sz="1400" b="1" cap="all" dirty="0">
                <a:solidFill>
                  <a:srgbClr val="002060"/>
                </a:solidFill>
                <a:latin typeface="Times New Roman" panose="02020603050405020304" pitchFamily="18" charset="0"/>
                <a:cs typeface="Times New Roman" panose="02020603050405020304" pitchFamily="18" charset="0"/>
              </a:rPr>
              <a:t> - 1DS22CS082</a:t>
            </a:r>
          </a:p>
          <a:p>
            <a:endParaRPr lang="en-IN" dirty="0"/>
          </a:p>
        </p:txBody>
      </p:sp>
      <p:sp>
        <p:nvSpPr>
          <p:cNvPr id="25" name="TextBox 24">
            <a:extLst>
              <a:ext uri="{FF2B5EF4-FFF2-40B4-BE49-F238E27FC236}">
                <a16:creationId xmlns:a16="http://schemas.microsoft.com/office/drawing/2014/main" id="{672A334A-D77B-5127-2ADF-A43595378DD5}"/>
              </a:ext>
            </a:extLst>
          </p:cNvPr>
          <p:cNvSpPr txBox="1"/>
          <p:nvPr/>
        </p:nvSpPr>
        <p:spPr>
          <a:xfrm>
            <a:off x="8280400" y="1956832"/>
            <a:ext cx="2552700" cy="800219"/>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Shivansh Karan - 1DS22CS202</a:t>
            </a:r>
          </a:p>
          <a:p>
            <a:endParaRPr lang="en-IN" dirty="0"/>
          </a:p>
        </p:txBody>
      </p:sp>
      <p:sp>
        <p:nvSpPr>
          <p:cNvPr id="27" name="TextBox 26">
            <a:extLst>
              <a:ext uri="{FF2B5EF4-FFF2-40B4-BE49-F238E27FC236}">
                <a16:creationId xmlns:a16="http://schemas.microsoft.com/office/drawing/2014/main" id="{06941653-B0B7-2C1F-C451-FC7F40D05518}"/>
              </a:ext>
            </a:extLst>
          </p:cNvPr>
          <p:cNvSpPr txBox="1"/>
          <p:nvPr/>
        </p:nvSpPr>
        <p:spPr>
          <a:xfrm>
            <a:off x="5645150" y="1956832"/>
            <a:ext cx="2552700" cy="800219"/>
          </a:xfrm>
          <a:prstGeom prst="rect">
            <a:avLst/>
          </a:prstGeom>
          <a:noFill/>
        </p:spPr>
        <p:txBody>
          <a:bodyPr wrap="square">
            <a:spAutoFit/>
          </a:bodyPr>
          <a:lstStyle/>
          <a:p>
            <a:r>
              <a:rPr lang="en-US" sz="1400" b="1" cap="all" dirty="0">
                <a:solidFill>
                  <a:srgbClr val="002060"/>
                </a:solidFill>
                <a:latin typeface="Times New Roman" panose="02020603050405020304" pitchFamily="18" charset="0"/>
                <a:cs typeface="Times New Roman" panose="02020603050405020304" pitchFamily="18" charset="0"/>
              </a:rPr>
              <a:t>Shashwat Kumar - 1DS22CS199</a:t>
            </a:r>
          </a:p>
          <a:p>
            <a:endParaRPr lang="en-IN" dirty="0"/>
          </a:p>
        </p:txBody>
      </p:sp>
      <p:sp>
        <p:nvSpPr>
          <p:cNvPr id="4" name="TextBox 3">
            <a:extLst>
              <a:ext uri="{FF2B5EF4-FFF2-40B4-BE49-F238E27FC236}">
                <a16:creationId xmlns:a16="http://schemas.microsoft.com/office/drawing/2014/main" id="{02738341-C96D-8071-9540-31551CDEA1C6}"/>
              </a:ext>
            </a:extLst>
          </p:cNvPr>
          <p:cNvSpPr txBox="1"/>
          <p:nvPr/>
        </p:nvSpPr>
        <p:spPr>
          <a:xfrm>
            <a:off x="406400" y="2624265"/>
            <a:ext cx="2358136" cy="3785652"/>
          </a:xfrm>
          <a:prstGeom prst="rect">
            <a:avLst/>
          </a:prstGeom>
          <a:noFill/>
        </p:spPr>
        <p:txBody>
          <a:bodyPr wrap="square" rtlCol="0">
            <a:spAutoFit/>
          </a:bodyPr>
          <a:lstStyle/>
          <a:p>
            <a:pPr marL="171450" indent="-171450">
              <a:buFont typeface="Arial" panose="020B0604020202020204" pitchFamily="34" charset="0"/>
              <a:buChar char="•"/>
            </a:pPr>
            <a:r>
              <a:rPr lang="en-IN" sz="1500" dirty="0"/>
              <a:t>Worked on the Selenium Web Driver </a:t>
            </a:r>
            <a:r>
              <a:rPr lang="en-IN" sz="1500" dirty="0" err="1"/>
              <a:t>inorder</a:t>
            </a:r>
            <a:r>
              <a:rPr lang="en-IN" sz="1500" dirty="0"/>
              <a:t> to join the google meet automatically, record the lecture and save the recording.</a:t>
            </a:r>
          </a:p>
          <a:p>
            <a:pPr marL="171450" indent="-171450">
              <a:buFont typeface="Arial" panose="020B0604020202020204" pitchFamily="34" charset="0"/>
              <a:buChar char="•"/>
            </a:pPr>
            <a:r>
              <a:rPr lang="en-IN" sz="1500" dirty="0"/>
              <a:t>Worked on the Frontend for website, Prepared user dashboard.</a:t>
            </a:r>
          </a:p>
          <a:p>
            <a:pPr marL="171450" indent="-171450">
              <a:buFont typeface="Arial" panose="020B0604020202020204" pitchFamily="34" charset="0"/>
              <a:buChar char="•"/>
            </a:pPr>
            <a:r>
              <a:rPr lang="en-IN" sz="1500" dirty="0"/>
              <a:t>Worked on fetching the data from the cloud server.</a:t>
            </a:r>
          </a:p>
          <a:p>
            <a:pPr marL="171450" indent="-171450">
              <a:buFont typeface="Arial" panose="020B0604020202020204" pitchFamily="34" charset="0"/>
              <a:buChar char="•"/>
            </a:pPr>
            <a:r>
              <a:rPr lang="en-IN" sz="1500" dirty="0"/>
              <a:t>Lead the team, organised meetings, set daily goals and assigned work to all teammates.</a:t>
            </a:r>
          </a:p>
        </p:txBody>
      </p:sp>
      <p:sp>
        <p:nvSpPr>
          <p:cNvPr id="6" name="TextBox 5">
            <a:extLst>
              <a:ext uri="{FF2B5EF4-FFF2-40B4-BE49-F238E27FC236}">
                <a16:creationId xmlns:a16="http://schemas.microsoft.com/office/drawing/2014/main" id="{E2383138-2DA3-2C3D-CD21-F79FAEDED20A}"/>
              </a:ext>
            </a:extLst>
          </p:cNvPr>
          <p:cNvSpPr txBox="1"/>
          <p:nvPr/>
        </p:nvSpPr>
        <p:spPr>
          <a:xfrm>
            <a:off x="2847086" y="2628972"/>
            <a:ext cx="2358136" cy="2631490"/>
          </a:xfrm>
          <a:prstGeom prst="rect">
            <a:avLst/>
          </a:prstGeom>
          <a:noFill/>
        </p:spPr>
        <p:txBody>
          <a:bodyPr wrap="square" rtlCol="0">
            <a:spAutoFit/>
          </a:bodyPr>
          <a:lstStyle/>
          <a:p>
            <a:pPr marL="171450" indent="-171450">
              <a:buFont typeface="Arial" panose="020B0604020202020204" pitchFamily="34" charset="0"/>
              <a:buChar char="•"/>
            </a:pPr>
            <a:r>
              <a:rPr lang="en-IN" sz="1500" dirty="0"/>
              <a:t>Worked on connecting the project to MongoDB database.</a:t>
            </a:r>
          </a:p>
          <a:p>
            <a:pPr marL="171450" indent="-171450">
              <a:buFont typeface="Arial" panose="020B0604020202020204" pitchFamily="34" charset="0"/>
              <a:buChar char="•"/>
            </a:pPr>
            <a:r>
              <a:rPr lang="en-IN" sz="1500" dirty="0"/>
              <a:t>Worked on middleware to protect login paths via JWT.</a:t>
            </a:r>
          </a:p>
          <a:p>
            <a:pPr marL="171450" indent="-171450">
              <a:buFont typeface="Arial" panose="020B0604020202020204" pitchFamily="34" charset="0"/>
              <a:buChar char="•"/>
            </a:pPr>
            <a:r>
              <a:rPr lang="en-IN" sz="1500" dirty="0"/>
              <a:t>Worked on user authentication for login and signup.</a:t>
            </a:r>
          </a:p>
          <a:p>
            <a:pPr marL="171450" indent="-171450">
              <a:buFont typeface="Arial" panose="020B0604020202020204" pitchFamily="34" charset="0"/>
              <a:buChar char="•"/>
            </a:pPr>
            <a:r>
              <a:rPr lang="en-IN" sz="1500" dirty="0"/>
              <a:t>Connected the python and node.js backend</a:t>
            </a:r>
          </a:p>
        </p:txBody>
      </p:sp>
      <p:sp>
        <p:nvSpPr>
          <p:cNvPr id="7" name="TextBox 6">
            <a:extLst>
              <a:ext uri="{FF2B5EF4-FFF2-40B4-BE49-F238E27FC236}">
                <a16:creationId xmlns:a16="http://schemas.microsoft.com/office/drawing/2014/main" id="{C8A8207F-88B2-4B5B-4252-210065BF3015}"/>
              </a:ext>
            </a:extLst>
          </p:cNvPr>
          <p:cNvSpPr txBox="1"/>
          <p:nvPr/>
        </p:nvSpPr>
        <p:spPr>
          <a:xfrm>
            <a:off x="5534025" y="2624265"/>
            <a:ext cx="2358136" cy="3093154"/>
          </a:xfrm>
          <a:prstGeom prst="rect">
            <a:avLst/>
          </a:prstGeom>
          <a:noFill/>
        </p:spPr>
        <p:txBody>
          <a:bodyPr wrap="square" rtlCol="0">
            <a:spAutoFit/>
          </a:bodyPr>
          <a:lstStyle/>
          <a:p>
            <a:pPr marL="171450" indent="-171450">
              <a:buFont typeface="Arial" panose="020B0604020202020204" pitchFamily="34" charset="0"/>
              <a:buChar char="•"/>
            </a:pPr>
            <a:r>
              <a:rPr lang="en-IN" sz="1500" dirty="0"/>
              <a:t>Worked on </a:t>
            </a:r>
            <a:r>
              <a:rPr lang="en-IN" sz="1500" dirty="0" err="1"/>
              <a:t>SignUp</a:t>
            </a:r>
            <a:r>
              <a:rPr lang="en-IN" sz="1500" dirty="0"/>
              <a:t> Page and Login Page backend and frontend.</a:t>
            </a:r>
          </a:p>
          <a:p>
            <a:pPr marL="171450" indent="-171450">
              <a:buFont typeface="Arial" panose="020B0604020202020204" pitchFamily="34" charset="0"/>
              <a:buChar char="•"/>
            </a:pPr>
            <a:r>
              <a:rPr lang="en-IN" sz="1500" dirty="0"/>
              <a:t>Worked on connecting project to the cloud server.</a:t>
            </a:r>
          </a:p>
          <a:p>
            <a:pPr marL="171450" indent="-171450">
              <a:buFont typeface="Arial" panose="020B0604020202020204" pitchFamily="34" charset="0"/>
              <a:buChar char="•"/>
            </a:pPr>
            <a:r>
              <a:rPr lang="en-IN" sz="1500" dirty="0"/>
              <a:t>Worked on the Frontend for the website in </a:t>
            </a:r>
            <a:r>
              <a:rPr lang="en-IN" sz="1500" dirty="0" err="1"/>
              <a:t>UserPage</a:t>
            </a:r>
            <a:r>
              <a:rPr lang="en-IN" sz="1500" dirty="0"/>
              <a:t> and </a:t>
            </a:r>
            <a:r>
              <a:rPr lang="en-IN" sz="1500" dirty="0" err="1"/>
              <a:t>LandingPage</a:t>
            </a:r>
            <a:r>
              <a:rPr lang="en-IN" sz="1500" dirty="0"/>
              <a:t>.</a:t>
            </a:r>
          </a:p>
          <a:p>
            <a:pPr marL="171450" indent="-171450">
              <a:buFont typeface="Arial" panose="020B0604020202020204" pitchFamily="34" charset="0"/>
              <a:buChar char="•"/>
            </a:pPr>
            <a:r>
              <a:rPr lang="en-IN" sz="1500" dirty="0"/>
              <a:t>Worked on the report, presentation and video of the final project.</a:t>
            </a:r>
          </a:p>
        </p:txBody>
      </p:sp>
      <p:sp>
        <p:nvSpPr>
          <p:cNvPr id="8" name="TextBox 7">
            <a:extLst>
              <a:ext uri="{FF2B5EF4-FFF2-40B4-BE49-F238E27FC236}">
                <a16:creationId xmlns:a16="http://schemas.microsoft.com/office/drawing/2014/main" id="{5F74A56A-3F32-DFF7-7FBB-2B9D0EB6ED0C}"/>
              </a:ext>
            </a:extLst>
          </p:cNvPr>
          <p:cNvSpPr txBox="1"/>
          <p:nvPr/>
        </p:nvSpPr>
        <p:spPr>
          <a:xfrm>
            <a:off x="8086725" y="2624264"/>
            <a:ext cx="2358136" cy="2862322"/>
          </a:xfrm>
          <a:prstGeom prst="rect">
            <a:avLst/>
          </a:prstGeom>
          <a:noFill/>
        </p:spPr>
        <p:txBody>
          <a:bodyPr wrap="square" rtlCol="0">
            <a:spAutoFit/>
          </a:bodyPr>
          <a:lstStyle/>
          <a:p>
            <a:pPr marL="171450" indent="-171450">
              <a:buFont typeface="Arial" panose="020B0604020202020204" pitchFamily="34" charset="0"/>
              <a:buChar char="•"/>
            </a:pPr>
            <a:r>
              <a:rPr lang="en-IN" sz="1500" dirty="0"/>
              <a:t>Worked on Text extraction from video upon frame changes.</a:t>
            </a:r>
          </a:p>
          <a:p>
            <a:pPr marL="171450" indent="-171450">
              <a:buFont typeface="Arial" panose="020B0604020202020204" pitchFamily="34" charset="0"/>
              <a:buChar char="•"/>
            </a:pPr>
            <a:r>
              <a:rPr lang="en-IN" sz="1500" dirty="0"/>
              <a:t>Worked on Text extraction from audio using </a:t>
            </a:r>
            <a:r>
              <a:rPr lang="en-IN" sz="1500" dirty="0" err="1"/>
              <a:t>assemblyAI</a:t>
            </a:r>
            <a:r>
              <a:rPr lang="en-IN" sz="1500" dirty="0"/>
              <a:t>.</a:t>
            </a:r>
          </a:p>
          <a:p>
            <a:pPr marL="171450" indent="-171450">
              <a:buFont typeface="Arial" panose="020B0604020202020204" pitchFamily="34" charset="0"/>
              <a:buChar char="•"/>
            </a:pPr>
            <a:r>
              <a:rPr lang="en-IN" sz="1500" dirty="0"/>
              <a:t>Worked on ML model for text summarization using Pegasus Model.</a:t>
            </a:r>
          </a:p>
          <a:p>
            <a:pPr marL="171450" indent="-171450">
              <a:buFont typeface="Arial" panose="020B0604020202020204" pitchFamily="34" charset="0"/>
              <a:buChar char="•"/>
            </a:pPr>
            <a:r>
              <a:rPr lang="en-IN" sz="1500" dirty="0"/>
              <a:t>Generated the final notes pdf and submitted it to cloud server.</a:t>
            </a:r>
          </a:p>
        </p:txBody>
      </p:sp>
    </p:spTree>
    <p:extLst>
      <p:ext uri="{BB962C8B-B14F-4D97-AF65-F5344CB8AC3E}">
        <p14:creationId xmlns:p14="http://schemas.microsoft.com/office/powerpoint/2010/main" val="2976212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116</TotalTime>
  <Words>1605</Words>
  <Application>Microsoft Office PowerPoint</Application>
  <PresentationFormat>Widescreen</PresentationFormat>
  <Paragraphs>128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Söhne</vt:lpstr>
      <vt:lpstr>Times New Roman</vt:lpstr>
      <vt:lpstr>Wingdings</vt:lpstr>
      <vt:lpstr>Office Theme</vt:lpstr>
      <vt:lpstr>PowerPoint Presentation</vt:lpstr>
      <vt:lpstr>Agenda</vt:lpstr>
      <vt:lpstr>Introduction</vt:lpstr>
      <vt:lpstr>PowerPoint Presentation</vt:lpstr>
      <vt:lpstr>Problem Identification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dc:creator>
  <cp:lastModifiedBy>AKASH SINGH</cp:lastModifiedBy>
  <cp:revision>75</cp:revision>
  <dcterms:created xsi:type="dcterms:W3CDTF">2023-07-27T08:13:43Z</dcterms:created>
  <dcterms:modified xsi:type="dcterms:W3CDTF">2023-08-23T18:25:56Z</dcterms:modified>
</cp:coreProperties>
</file>