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8829" y="685800"/>
            <a:ext cx="8706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Disaster Relief and Responses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800" y="4783745"/>
            <a:ext cx="3810000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u="sng" dirty="0" smtClean="0"/>
              <a:t>Team members: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/>
              <a:t>Sandeep Deogam 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/>
              <a:t>Suganya Palaniappan 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/>
              <a:t>Gottipati </a:t>
            </a:r>
            <a:r>
              <a:rPr lang="en-IN" dirty="0" smtClean="0"/>
              <a:t>Gautam</a:t>
            </a:r>
            <a:endParaRPr lang="en-IN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/>
              <a:t>Dileep Jallipalli 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IN" dirty="0"/>
              <a:t>Gunnala Pavan Kumar Reddy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05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erala rainfall in map in T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35" y="0"/>
            <a:ext cx="47101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4572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PROBLEM STATEMENT:</a:t>
            </a:r>
            <a:endParaRPr lang="en-IN" sz="28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</a:t>
            </a:r>
            <a:r>
              <a:rPr lang="en-IN" dirty="0" smtClean="0"/>
              <a:t>o find out </a:t>
            </a:r>
            <a:r>
              <a:rPr lang="en-IN" dirty="0"/>
              <a:t>the rainfall pattern in Kerala over last 115 years and predict the rainfall in </a:t>
            </a:r>
            <a:r>
              <a:rPr lang="en-IN" dirty="0" smtClean="0"/>
              <a:t>upcoming  </a:t>
            </a:r>
            <a:r>
              <a:rPr lang="en-IN" dirty="0"/>
              <a:t>Months/Quarters/Annual. </a:t>
            </a:r>
          </a:p>
        </p:txBody>
      </p:sp>
      <p:pic>
        <p:nvPicPr>
          <p:cNvPr id="2052" name="Picture 4" descr="Image result for kerala rainfall in map in T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4038"/>
            <a:ext cx="4433835" cy="332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7923"/>
            <a:ext cx="6248400" cy="67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2746" y="13716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HOW CAN WE DO?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5626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1"/>
                </a:solidFill>
              </a:rPr>
              <a:t>Our Approach</a:t>
            </a:r>
            <a:endParaRPr lang="en-IN" sz="3200" b="1" dirty="0">
              <a:solidFill>
                <a:schemeClr val="accent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15000" y="6147375"/>
            <a:ext cx="2895600" cy="48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24200" y="152400"/>
            <a:ext cx="25908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124200" y="38683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Data Pre-processing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Diamond 5"/>
          <p:cNvSpPr/>
          <p:nvPr/>
        </p:nvSpPr>
        <p:spPr>
          <a:xfrm>
            <a:off x="3124200" y="1381259"/>
            <a:ext cx="2590800" cy="1143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124200" y="176809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Stationary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" y="2705100"/>
            <a:ext cx="25908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6172200" y="2705100"/>
            <a:ext cx="25908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6172200" y="3962400"/>
            <a:ext cx="25908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iamond 11"/>
          <p:cNvSpPr/>
          <p:nvPr/>
        </p:nvSpPr>
        <p:spPr>
          <a:xfrm>
            <a:off x="6172200" y="5181600"/>
            <a:ext cx="2590800" cy="1143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381000" y="28194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Power transformation Differencing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2200" y="293953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ACF &amp; PACF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41148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ARIMA Coefficient estimation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4397" y="5568434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Diagnostic Check?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124200" y="5486400"/>
            <a:ext cx="20574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152400" y="5497669"/>
            <a:ext cx="1981200" cy="838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stCxn id="4" idx="2"/>
            <a:endCxn id="6" idx="0"/>
          </p:cNvCxnSpPr>
          <p:nvPr/>
        </p:nvCxnSpPr>
        <p:spPr>
          <a:xfrm>
            <a:off x="4419600" y="990600"/>
            <a:ext cx="0" cy="390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" idx="0"/>
          </p:cNvCxnSpPr>
          <p:nvPr/>
        </p:nvCxnSpPr>
        <p:spPr>
          <a:xfrm>
            <a:off x="7467600" y="35433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2" idx="0"/>
          </p:cNvCxnSpPr>
          <p:nvPr/>
        </p:nvCxnSpPr>
        <p:spPr>
          <a:xfrm>
            <a:off x="7467600" y="4800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V="1">
            <a:off x="8763000" y="3142565"/>
            <a:ext cx="228600" cy="2610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5" idx="3"/>
          </p:cNvCxnSpPr>
          <p:nvPr/>
        </p:nvCxnSpPr>
        <p:spPr>
          <a:xfrm flipH="1" flipV="1">
            <a:off x="8763000" y="3139589"/>
            <a:ext cx="228600" cy="2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3"/>
            <a:endCxn id="9" idx="0"/>
          </p:cNvCxnSpPr>
          <p:nvPr/>
        </p:nvCxnSpPr>
        <p:spPr>
          <a:xfrm>
            <a:off x="5715000" y="1952759"/>
            <a:ext cx="1752600" cy="7523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1"/>
            <a:endCxn id="8" idx="0"/>
          </p:cNvCxnSpPr>
          <p:nvPr/>
        </p:nvCxnSpPr>
        <p:spPr>
          <a:xfrm rot="10800000" flipV="1">
            <a:off x="1676400" y="1952758"/>
            <a:ext cx="1447800" cy="7523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24200" y="572083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ARIMA model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2400" y="572083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1"/>
                </a:solidFill>
              </a:rPr>
              <a:t>Forecasting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cxnSp>
        <p:nvCxnSpPr>
          <p:cNvPr id="49" name="Straight Arrow Connector 48"/>
          <p:cNvCxnSpPr>
            <a:stCxn id="12" idx="1"/>
            <a:endCxn id="19" idx="3"/>
          </p:cNvCxnSpPr>
          <p:nvPr/>
        </p:nvCxnSpPr>
        <p:spPr>
          <a:xfrm flipH="1">
            <a:off x="5181600" y="5753100"/>
            <a:ext cx="990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1"/>
            <a:endCxn id="20" idx="3"/>
          </p:cNvCxnSpPr>
          <p:nvPr/>
        </p:nvCxnSpPr>
        <p:spPr>
          <a:xfrm flipH="1" flipV="1">
            <a:off x="2133600" y="5916769"/>
            <a:ext cx="990600" cy="4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1500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YES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6398" y="1524000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NO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42645" y="540559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YES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53399" y="5768489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NO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33600" y="548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</a:rPr>
              <a:t>FIT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96925" y="3603022"/>
            <a:ext cx="137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/>
                </a:solidFill>
              </a:rPr>
              <a:t>p,q,d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3" name="Elbow Connector 2"/>
          <p:cNvCxnSpPr>
            <a:stCxn id="8" idx="3"/>
            <a:endCxn id="6" idx="2"/>
          </p:cNvCxnSpPr>
          <p:nvPr/>
        </p:nvCxnSpPr>
        <p:spPr>
          <a:xfrm flipV="1">
            <a:off x="2971800" y="2524259"/>
            <a:ext cx="1447800" cy="59994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030138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TECHNOLOGY USED:</a:t>
            </a:r>
            <a:endParaRPr lang="en-IN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971800" y="17526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/>
              <a:t>Time Series Analysis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807854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TOOLS USED:</a:t>
            </a:r>
            <a:endParaRPr lang="en-IN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441960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R Studio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620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8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Gottipati Gautam</dc:creator>
  <cp:lastModifiedBy>G.GAUTAM</cp:lastModifiedBy>
  <cp:revision>12</cp:revision>
  <dcterms:created xsi:type="dcterms:W3CDTF">2006-08-16T00:00:00Z</dcterms:created>
  <dcterms:modified xsi:type="dcterms:W3CDTF">2019-03-19T16:52:35Z</dcterms:modified>
</cp:coreProperties>
</file>