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8"/>
  </p:notesMasterIdLst>
  <p:sldIdLst>
    <p:sldId id="256" r:id="rId3"/>
    <p:sldId id="319" r:id="rId4"/>
    <p:sldId id="32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3" d="100"/>
          <a:sy n="83" d="100"/>
        </p:scale>
        <p:origin x="-634"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490CDC34-FD97-406B-8A49-AFE946C4271D}" type="datetimeFigureOut">
              <a:rPr lang="en-US" smtClean="0"/>
              <a:pPr/>
              <a:t>6/8/2021</a:t>
            </a:fld>
            <a:endParaRPr lang="en-IN"/>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B06BB67-A7C9-4D8E-8294-77263082E40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B06BB67-A7C9-4D8E-8294-77263082E408}"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6" name="PlaceHolder 2"/>
          <p:cNvSpPr>
            <a:spLocks noGrp="1"/>
          </p:cNvSpPr>
          <p:nvPr>
            <p:ph type="body"/>
          </p:nvPr>
        </p:nvSpPr>
        <p:spPr>
          <a:xfrm>
            <a:off x="1897920" y="229068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7" name="PlaceHolder 3"/>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9"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0"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1"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2" name="PlaceHolder 5"/>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44" name="PlaceHolder 2"/>
          <p:cNvSpPr>
            <a:spLocks noGrp="1"/>
          </p:cNvSpPr>
          <p:nvPr>
            <p:ph type="body"/>
          </p:nvPr>
        </p:nvSpPr>
        <p:spPr>
          <a:xfrm>
            <a:off x="189792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5" name="PlaceHolder 3"/>
          <p:cNvSpPr>
            <a:spLocks noGrp="1"/>
          </p:cNvSpPr>
          <p:nvPr>
            <p:ph type="body"/>
          </p:nvPr>
        </p:nvSpPr>
        <p:spPr>
          <a:xfrm>
            <a:off x="47368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6" name="PlaceHolder 4"/>
          <p:cNvSpPr>
            <a:spLocks noGrp="1"/>
          </p:cNvSpPr>
          <p:nvPr>
            <p:ph type="body"/>
          </p:nvPr>
        </p:nvSpPr>
        <p:spPr>
          <a:xfrm>
            <a:off x="75754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7" name="PlaceHolder 5"/>
          <p:cNvSpPr>
            <a:spLocks noGrp="1"/>
          </p:cNvSpPr>
          <p:nvPr>
            <p:ph type="body"/>
          </p:nvPr>
        </p:nvSpPr>
        <p:spPr>
          <a:xfrm>
            <a:off x="189792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8" name="PlaceHolder 6"/>
          <p:cNvSpPr>
            <a:spLocks noGrp="1"/>
          </p:cNvSpPr>
          <p:nvPr>
            <p:ph type="body"/>
          </p:nvPr>
        </p:nvSpPr>
        <p:spPr>
          <a:xfrm>
            <a:off x="47368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9" name="PlaceHolder 7"/>
          <p:cNvSpPr>
            <a:spLocks noGrp="1"/>
          </p:cNvSpPr>
          <p:nvPr>
            <p:ph type="body"/>
          </p:nvPr>
        </p:nvSpPr>
        <p:spPr>
          <a:xfrm>
            <a:off x="75754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67" name="PlaceHolder 2"/>
          <p:cNvSpPr>
            <a:spLocks noGrp="1"/>
          </p:cNvSpPr>
          <p:nvPr>
            <p:ph type="subTitle"/>
          </p:nvPr>
        </p:nvSpPr>
        <p:spPr>
          <a:xfrm>
            <a:off x="1897920" y="2290680"/>
            <a:ext cx="8395920" cy="3099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69" name="PlaceHolder 2"/>
          <p:cNvSpPr>
            <a:spLocks noGrp="1"/>
          </p:cNvSpPr>
          <p:nvPr>
            <p:ph type="body"/>
          </p:nvPr>
        </p:nvSpPr>
        <p:spPr>
          <a:xfrm>
            <a:off x="1897920" y="2290680"/>
            <a:ext cx="839592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71"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2"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80400" y="753120"/>
            <a:ext cx="961344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76"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7"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8"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5" name="PlaceHolder 2"/>
          <p:cNvSpPr>
            <a:spLocks noGrp="1"/>
          </p:cNvSpPr>
          <p:nvPr>
            <p:ph type="subTitle"/>
          </p:nvPr>
        </p:nvSpPr>
        <p:spPr>
          <a:xfrm>
            <a:off x="1897920" y="2290680"/>
            <a:ext cx="8395920" cy="3099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0"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1"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2" name="PlaceHolder 4"/>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4"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5"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6" name="PlaceHolder 4"/>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8" name="PlaceHolder 2"/>
          <p:cNvSpPr>
            <a:spLocks noGrp="1"/>
          </p:cNvSpPr>
          <p:nvPr>
            <p:ph type="body"/>
          </p:nvPr>
        </p:nvSpPr>
        <p:spPr>
          <a:xfrm>
            <a:off x="1897920" y="229068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9" name="PlaceHolder 3"/>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91"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2"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3"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4" name="PlaceHolder 5"/>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96" name="PlaceHolder 2"/>
          <p:cNvSpPr>
            <a:spLocks noGrp="1"/>
          </p:cNvSpPr>
          <p:nvPr>
            <p:ph type="body"/>
          </p:nvPr>
        </p:nvSpPr>
        <p:spPr>
          <a:xfrm>
            <a:off x="189792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7" name="PlaceHolder 3"/>
          <p:cNvSpPr>
            <a:spLocks noGrp="1"/>
          </p:cNvSpPr>
          <p:nvPr>
            <p:ph type="body"/>
          </p:nvPr>
        </p:nvSpPr>
        <p:spPr>
          <a:xfrm>
            <a:off x="47368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8" name="PlaceHolder 4"/>
          <p:cNvSpPr>
            <a:spLocks noGrp="1"/>
          </p:cNvSpPr>
          <p:nvPr>
            <p:ph type="body"/>
          </p:nvPr>
        </p:nvSpPr>
        <p:spPr>
          <a:xfrm>
            <a:off x="75754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9" name="PlaceHolder 5"/>
          <p:cNvSpPr>
            <a:spLocks noGrp="1"/>
          </p:cNvSpPr>
          <p:nvPr>
            <p:ph type="body"/>
          </p:nvPr>
        </p:nvSpPr>
        <p:spPr>
          <a:xfrm>
            <a:off x="189792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100" name="PlaceHolder 6"/>
          <p:cNvSpPr>
            <a:spLocks noGrp="1"/>
          </p:cNvSpPr>
          <p:nvPr>
            <p:ph type="body"/>
          </p:nvPr>
        </p:nvSpPr>
        <p:spPr>
          <a:xfrm>
            <a:off x="47368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101" name="PlaceHolder 7"/>
          <p:cNvSpPr>
            <a:spLocks noGrp="1"/>
          </p:cNvSpPr>
          <p:nvPr>
            <p:ph type="body"/>
          </p:nvPr>
        </p:nvSpPr>
        <p:spPr>
          <a:xfrm>
            <a:off x="75754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7" name="PlaceHolder 2"/>
          <p:cNvSpPr>
            <a:spLocks noGrp="1"/>
          </p:cNvSpPr>
          <p:nvPr>
            <p:ph type="body"/>
          </p:nvPr>
        </p:nvSpPr>
        <p:spPr>
          <a:xfrm>
            <a:off x="1897920" y="2290680"/>
            <a:ext cx="839592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9"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0"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80400" y="753120"/>
            <a:ext cx="961344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24"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5"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6"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28"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9"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0" name="PlaceHolder 4"/>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2"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3"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4" name="PlaceHolder 4"/>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p:cNvPicPr/>
          <p:nvPr/>
        </p:nvPicPr>
        <p:blipFill>
          <a:blip r:embed="rId14" cstate="print"/>
          <a:stretch/>
        </p:blipFill>
        <p:spPr>
          <a:xfrm>
            <a:off x="0" y="0"/>
            <a:ext cx="12191760" cy="6857640"/>
          </a:xfrm>
          <a:prstGeom prst="rect">
            <a:avLst/>
          </a:prstGeom>
          <a:ln>
            <a:noFill/>
          </a:ln>
        </p:spPr>
      </p:pic>
      <p:grpSp>
        <p:nvGrpSpPr>
          <p:cNvPr id="15" name="Group 1"/>
          <p:cNvGrpSpPr/>
          <p:nvPr/>
        </p:nvGrpSpPr>
        <p:grpSpPr>
          <a:xfrm>
            <a:off x="7232400" y="-159120"/>
            <a:ext cx="4959360" cy="5525280"/>
            <a:chOff x="7232400" y="-159120"/>
            <a:chExt cx="4959360" cy="5525280"/>
          </a:xfrm>
        </p:grpSpPr>
        <p:pic>
          <p:nvPicPr>
            <p:cNvPr id="2" name="Graphic 9"/>
            <p:cNvPicPr/>
            <p:nvPr/>
          </p:nvPicPr>
          <p:blipFill>
            <a:blip r:embed="rId15" cstate="print"/>
            <a:srcRect t="18071" r="23425"/>
            <a:stretch/>
          </p:blipFill>
          <p:spPr>
            <a:xfrm>
              <a:off x="8994960" y="0"/>
              <a:ext cx="3196800" cy="3420720"/>
            </a:xfrm>
            <a:prstGeom prst="rect">
              <a:avLst/>
            </a:prstGeom>
            <a:ln>
              <a:noFill/>
            </a:ln>
          </p:spPr>
        </p:pic>
        <p:pic>
          <p:nvPicPr>
            <p:cNvPr id="3" name="Graphic 10"/>
            <p:cNvPicPr/>
            <p:nvPr/>
          </p:nvPicPr>
          <p:blipFill>
            <a:blip r:embed="rId15" cstate="print"/>
            <a:stretch/>
          </p:blipFill>
          <p:spPr>
            <a:xfrm>
              <a:off x="7232400" y="667800"/>
              <a:ext cx="2879640" cy="2879640"/>
            </a:xfrm>
            <a:prstGeom prst="rect">
              <a:avLst/>
            </a:prstGeom>
            <a:ln>
              <a:noFill/>
            </a:ln>
          </p:spPr>
        </p:pic>
        <p:pic>
          <p:nvPicPr>
            <p:cNvPr id="4" name="Graphic 13"/>
            <p:cNvPicPr/>
            <p:nvPr/>
          </p:nvPicPr>
          <p:blipFill>
            <a:blip r:embed="rId15" cstate="print"/>
            <a:stretch/>
          </p:blipFill>
          <p:spPr>
            <a:xfrm>
              <a:off x="8746560" y="2486520"/>
              <a:ext cx="2879640" cy="2879640"/>
            </a:xfrm>
            <a:prstGeom prst="rect">
              <a:avLst/>
            </a:prstGeom>
            <a:ln>
              <a:noFill/>
            </a:ln>
          </p:spPr>
        </p:pic>
        <p:pic>
          <p:nvPicPr>
            <p:cNvPr id="5" name="Graphic 14"/>
            <p:cNvPicPr/>
            <p:nvPr/>
          </p:nvPicPr>
          <p:blipFill>
            <a:blip r:embed="rId15" cstate="print"/>
            <a:stretch/>
          </p:blipFill>
          <p:spPr>
            <a:xfrm>
              <a:off x="8501760" y="-159120"/>
              <a:ext cx="1619640" cy="1619640"/>
            </a:xfrm>
            <a:prstGeom prst="rect">
              <a:avLst/>
            </a:prstGeom>
            <a:ln>
              <a:noFill/>
            </a:ln>
          </p:spPr>
        </p:pic>
      </p:grpSp>
      <p:sp>
        <p:nvSpPr>
          <p:cNvPr id="6" name="CustomShape 2"/>
          <p:cNvSpPr/>
          <p:nvPr/>
        </p:nvSpPr>
        <p:spPr>
          <a:xfrm>
            <a:off x="1704960" y="2598840"/>
            <a:ext cx="8781840" cy="1659960"/>
          </a:xfrm>
          <a:prstGeom prst="rect">
            <a:avLst/>
          </a:prstGeom>
          <a:solidFill>
            <a:schemeClr val="bg1">
              <a:lumMod val="85000"/>
              <a:lumOff val="15000"/>
            </a:schemeClr>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 name="PlaceHolder 3"/>
          <p:cNvSpPr>
            <a:spLocks noGrp="1"/>
          </p:cNvSpPr>
          <p:nvPr>
            <p:ph type="title"/>
          </p:nvPr>
        </p:nvSpPr>
        <p:spPr>
          <a:xfrm>
            <a:off x="1828440" y="2742480"/>
            <a:ext cx="8494200" cy="1372680"/>
          </a:xfrm>
          <a:prstGeom prst="rect">
            <a:avLst/>
          </a:prstGeom>
        </p:spPr>
        <p:txBody>
          <a:bodyPr anchor="b"/>
          <a:lstStyle/>
          <a:p>
            <a:pPr algn="ctr">
              <a:lnSpc>
                <a:spcPct val="90000"/>
              </a:lnSpc>
            </a:pPr>
            <a:r>
              <a:rPr lang="en-US" sz="5400" b="1" strike="noStrike" spc="-1">
                <a:solidFill>
                  <a:srgbClr val="FFFFFF"/>
                </a:solidFill>
                <a:latin typeface="Trebuchet MS"/>
              </a:rPr>
              <a:t>Click to edit Master title style</a:t>
            </a:r>
            <a:endParaRPr lang="en-US" sz="5400" b="0" strike="noStrike" spc="-1">
              <a:solidFill>
                <a:srgbClr val="FFFFFF"/>
              </a:solidFill>
              <a:latin typeface="Trebuchet MS"/>
            </a:endParaRPr>
          </a:p>
        </p:txBody>
      </p:sp>
      <p:sp>
        <p:nvSpPr>
          <p:cNvPr id="8" name="PlaceHolder 4"/>
          <p:cNvSpPr>
            <a:spLocks noGrp="1"/>
          </p:cNvSpPr>
          <p:nvPr>
            <p:ph type="dt"/>
          </p:nvPr>
        </p:nvSpPr>
        <p:spPr>
          <a:xfrm>
            <a:off x="8112960" y="5936040"/>
            <a:ext cx="2742840" cy="364680"/>
          </a:xfrm>
          <a:prstGeom prst="rect">
            <a:avLst/>
          </a:prstGeom>
        </p:spPr>
        <p:txBody>
          <a:bodyPr anchor="ctr"/>
          <a:lstStyle/>
          <a:p>
            <a:pPr algn="r">
              <a:lnSpc>
                <a:spcPct val="100000"/>
              </a:lnSpc>
            </a:pPr>
            <a:fld id="{BF597DBF-E538-4A22-B16F-E7CEF26BBB32}" type="datetime1">
              <a:rPr lang="en-IN" sz="1050" b="0" strike="noStrike" spc="-1">
                <a:solidFill>
                  <a:srgbClr val="FFFFFF"/>
                </a:solidFill>
                <a:latin typeface="Trebuchet MS"/>
              </a:rPr>
              <a:pPr algn="r">
                <a:lnSpc>
                  <a:spcPct val="100000"/>
                </a:lnSpc>
              </a:pPr>
              <a:t>08-06-2021</a:t>
            </a:fld>
            <a:endParaRPr lang="en-IN" sz="1050" b="0" strike="noStrike" spc="-1">
              <a:latin typeface="Times New Roman"/>
            </a:endParaRPr>
          </a:p>
        </p:txBody>
      </p:sp>
      <p:sp>
        <p:nvSpPr>
          <p:cNvPr id="9" name="PlaceHolder 5"/>
          <p:cNvSpPr>
            <a:spLocks noGrp="1"/>
          </p:cNvSpPr>
          <p:nvPr>
            <p:ph type="ftr"/>
          </p:nvPr>
        </p:nvSpPr>
        <p:spPr>
          <a:xfrm>
            <a:off x="1242360" y="5936040"/>
            <a:ext cx="6870240" cy="364680"/>
          </a:xfrm>
          <a:prstGeom prst="rect">
            <a:avLst/>
          </a:prstGeom>
        </p:spPr>
        <p:txBody>
          <a:bodyPr anchor="ctr"/>
          <a:lstStyle/>
          <a:p>
            <a:pPr>
              <a:lnSpc>
                <a:spcPct val="100000"/>
              </a:lnSpc>
            </a:pPr>
            <a:r>
              <a:rPr lang="en-IN" sz="1050" b="0" strike="noStrike" spc="-1">
                <a:solidFill>
                  <a:srgbClr val="FFFFFF"/>
                </a:solidFill>
                <a:latin typeface="Trebuchet MS"/>
              </a:rPr>
              <a:t>RDG</a:t>
            </a:r>
            <a:endParaRPr lang="en-IN" sz="1050" b="0" strike="noStrike" spc="-1">
              <a:latin typeface="Times New Roman"/>
            </a:endParaRPr>
          </a:p>
        </p:txBody>
      </p:sp>
      <p:sp>
        <p:nvSpPr>
          <p:cNvPr id="10" name="CustomShape 6"/>
          <p:cNvSpPr/>
          <p:nvPr/>
        </p:nvSpPr>
        <p:spPr>
          <a:xfrm>
            <a:off x="0" y="2590200"/>
            <a:ext cx="1602720" cy="1659960"/>
          </a:xfrm>
          <a:prstGeom prst="rect">
            <a:avLst/>
          </a:prstGeom>
          <a:solidFill>
            <a:srgbClr val="942D0B"/>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 name="CustomShape 7"/>
          <p:cNvSpPr/>
          <p:nvPr/>
        </p:nvSpPr>
        <p:spPr>
          <a:xfrm>
            <a:off x="10606680" y="2590200"/>
            <a:ext cx="1602720" cy="1659960"/>
          </a:xfrm>
          <a:prstGeom prst="rect">
            <a:avLst/>
          </a:prstGeom>
          <a:solidFill>
            <a:schemeClr val="accent1"/>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 name="PlaceHolder 8"/>
          <p:cNvSpPr>
            <a:spLocks noGrp="1"/>
          </p:cNvSpPr>
          <p:nvPr>
            <p:ph type="sldNum"/>
          </p:nvPr>
        </p:nvSpPr>
        <p:spPr>
          <a:xfrm>
            <a:off x="10803600" y="2750760"/>
            <a:ext cx="1171440" cy="1356120"/>
          </a:xfrm>
          <a:prstGeom prst="rect">
            <a:avLst/>
          </a:prstGeom>
        </p:spPr>
        <p:txBody>
          <a:bodyPr anchor="ctr"/>
          <a:lstStyle/>
          <a:p>
            <a:pPr>
              <a:lnSpc>
                <a:spcPct val="100000"/>
              </a:lnSpc>
            </a:pPr>
            <a:fld id="{A747F5E4-045E-4CFA-8250-858CE6DEDBB8}" type="slidenum">
              <a:rPr lang="en-IN" sz="3600" b="0" strike="noStrike" spc="-1">
                <a:solidFill>
                  <a:srgbClr val="FFFFFF"/>
                </a:solidFill>
                <a:latin typeface="Trebuchet MS"/>
              </a:rPr>
              <a:pPr>
                <a:lnSpc>
                  <a:spcPct val="100000"/>
                </a:lnSpc>
              </a:pPr>
              <a:t>‹#›</a:t>
            </a:fld>
            <a:endParaRPr lang="en-IN" sz="3600" b="0" strike="noStrike" spc="-1">
              <a:latin typeface="Times New Roman"/>
            </a:endParaRPr>
          </a:p>
        </p:txBody>
      </p:sp>
      <p:sp>
        <p:nvSpPr>
          <p:cNvPr id="13"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FFFFFF"/>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FFFFFF"/>
                </a:solidFill>
                <a:latin typeface="Trebuchet MS"/>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FFFFFF"/>
                </a:solidFill>
                <a:latin typeface="Trebuchet MS"/>
              </a:rPr>
              <a:t>Third Outline Level</a:t>
            </a:r>
          </a:p>
          <a:p>
            <a:pPr marL="1728000" lvl="3" indent="-216000">
              <a:spcBef>
                <a:spcPts val="567"/>
              </a:spcBef>
              <a:buClr>
                <a:srgbClr val="000000"/>
              </a:buClr>
              <a:buSzPct val="75000"/>
              <a:buFont typeface="Symbol" charset="2"/>
              <a:buChar char=""/>
            </a:pPr>
            <a:r>
              <a:rPr lang="en-US" sz="1600" b="0" strike="noStrike" spc="-1">
                <a:solidFill>
                  <a:srgbClr val="FFFFFF"/>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6"/>
          <p:cNvPicPr/>
          <p:nvPr/>
        </p:nvPicPr>
        <p:blipFill>
          <a:blip r:embed="rId14" cstate="print"/>
          <a:stretch/>
        </p:blipFill>
        <p:spPr>
          <a:xfrm>
            <a:off x="0" y="0"/>
            <a:ext cx="12191760" cy="6857640"/>
          </a:xfrm>
          <a:prstGeom prst="rect">
            <a:avLst/>
          </a:prstGeom>
          <a:ln>
            <a:noFill/>
          </a:ln>
        </p:spPr>
      </p:pic>
      <p:grpSp>
        <p:nvGrpSpPr>
          <p:cNvPr id="51" name="Group 1"/>
          <p:cNvGrpSpPr/>
          <p:nvPr/>
        </p:nvGrpSpPr>
        <p:grpSpPr>
          <a:xfrm>
            <a:off x="122760" y="1388160"/>
            <a:ext cx="5588280" cy="5378400"/>
            <a:chOff x="122760" y="1388160"/>
            <a:chExt cx="5588280" cy="5378400"/>
          </a:xfrm>
        </p:grpSpPr>
        <p:pic>
          <p:nvPicPr>
            <p:cNvPr id="52" name="Graphic 10"/>
            <p:cNvPicPr/>
            <p:nvPr/>
          </p:nvPicPr>
          <p:blipFill>
            <a:blip r:embed="rId15" cstate="print"/>
            <a:srcRect l="13189" t="12283" r="8386" b="1378"/>
            <a:stretch/>
          </p:blipFill>
          <p:spPr>
            <a:xfrm rot="10800000">
              <a:off x="122760" y="3089160"/>
              <a:ext cx="3274920" cy="3605760"/>
            </a:xfrm>
            <a:prstGeom prst="rect">
              <a:avLst/>
            </a:prstGeom>
            <a:ln>
              <a:noFill/>
            </a:ln>
          </p:spPr>
        </p:pic>
        <p:pic>
          <p:nvPicPr>
            <p:cNvPr id="53" name="Graphic 11"/>
            <p:cNvPicPr/>
            <p:nvPr/>
          </p:nvPicPr>
          <p:blipFill>
            <a:blip r:embed="rId15" cstate="print"/>
            <a:stretch/>
          </p:blipFill>
          <p:spPr>
            <a:xfrm rot="10800000">
              <a:off x="2831400" y="2904840"/>
              <a:ext cx="2879640" cy="2879640"/>
            </a:xfrm>
            <a:prstGeom prst="rect">
              <a:avLst/>
            </a:prstGeom>
            <a:ln>
              <a:noFill/>
            </a:ln>
          </p:spPr>
        </p:pic>
        <p:pic>
          <p:nvPicPr>
            <p:cNvPr id="54" name="Graphic 12"/>
            <p:cNvPicPr/>
            <p:nvPr/>
          </p:nvPicPr>
          <p:blipFill>
            <a:blip r:embed="rId15" cstate="print"/>
            <a:stretch/>
          </p:blipFill>
          <p:spPr>
            <a:xfrm rot="10800000">
              <a:off x="1317240" y="1388160"/>
              <a:ext cx="2879640" cy="2879640"/>
            </a:xfrm>
            <a:prstGeom prst="rect">
              <a:avLst/>
            </a:prstGeom>
            <a:ln>
              <a:noFill/>
            </a:ln>
          </p:spPr>
        </p:pic>
        <p:pic>
          <p:nvPicPr>
            <p:cNvPr id="55" name="Graphic 13"/>
            <p:cNvPicPr/>
            <p:nvPr/>
          </p:nvPicPr>
          <p:blipFill>
            <a:blip r:embed="rId15" cstate="print"/>
            <a:stretch/>
          </p:blipFill>
          <p:spPr>
            <a:xfrm rot="10800000">
              <a:off x="369720" y="2437560"/>
              <a:ext cx="1619640" cy="1619640"/>
            </a:xfrm>
            <a:prstGeom prst="rect">
              <a:avLst/>
            </a:prstGeom>
            <a:ln>
              <a:noFill/>
            </a:ln>
          </p:spPr>
        </p:pic>
        <p:pic>
          <p:nvPicPr>
            <p:cNvPr id="56" name="Graphic 14"/>
            <p:cNvPicPr/>
            <p:nvPr/>
          </p:nvPicPr>
          <p:blipFill>
            <a:blip r:embed="rId15" cstate="print"/>
            <a:stretch/>
          </p:blipFill>
          <p:spPr>
            <a:xfrm rot="10800000">
              <a:off x="2931480" y="5038920"/>
              <a:ext cx="1727640" cy="1727640"/>
            </a:xfrm>
            <a:prstGeom prst="rect">
              <a:avLst/>
            </a:prstGeom>
            <a:ln>
              <a:noFill/>
            </a:ln>
          </p:spPr>
        </p:pic>
      </p:grpSp>
      <p:pic>
        <p:nvPicPr>
          <p:cNvPr id="57" name="Picture 5"/>
          <p:cNvPicPr/>
          <p:nvPr/>
        </p:nvPicPr>
        <p:blipFill>
          <a:blip r:embed="rId16" cstate="print"/>
          <a:stretch/>
        </p:blipFill>
        <p:spPr>
          <a:xfrm>
            <a:off x="0" y="1970280"/>
            <a:ext cx="10437480" cy="320760"/>
          </a:xfrm>
          <a:prstGeom prst="rect">
            <a:avLst/>
          </a:prstGeom>
          <a:ln>
            <a:noFill/>
          </a:ln>
        </p:spPr>
      </p:pic>
      <p:pic>
        <p:nvPicPr>
          <p:cNvPr id="58" name="Picture 6"/>
          <p:cNvPicPr/>
          <p:nvPr/>
        </p:nvPicPr>
        <p:blipFill>
          <a:blip r:embed="rId17" cstate="print"/>
          <a:stretch/>
        </p:blipFill>
        <p:spPr>
          <a:xfrm>
            <a:off x="10585800" y="1971360"/>
            <a:ext cx="1602720" cy="144000"/>
          </a:xfrm>
          <a:prstGeom prst="rect">
            <a:avLst/>
          </a:prstGeom>
          <a:ln>
            <a:noFill/>
          </a:ln>
        </p:spPr>
      </p:pic>
      <p:sp>
        <p:nvSpPr>
          <p:cNvPr id="59" name="CustomShape 2"/>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60" name="CustomShape 3"/>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1" name="PlaceHolder 4"/>
          <p:cNvSpPr>
            <a:spLocks noGrp="1"/>
          </p:cNvSpPr>
          <p:nvPr>
            <p:ph type="title"/>
          </p:nvPr>
        </p:nvSpPr>
        <p:spPr>
          <a:xfrm>
            <a:off x="680400" y="753120"/>
            <a:ext cx="9613440" cy="1080720"/>
          </a:xfrm>
          <a:prstGeom prst="rect">
            <a:avLst/>
          </a:prstGeom>
        </p:spPr>
        <p:txBody>
          <a:bodyPr anchor="ctr"/>
          <a:lstStyle/>
          <a:p>
            <a:pPr>
              <a:lnSpc>
                <a:spcPct val="90000"/>
              </a:lnSpc>
            </a:pPr>
            <a:r>
              <a:rPr lang="en-US" sz="3600" b="1" strike="noStrike" spc="-1">
                <a:solidFill>
                  <a:srgbClr val="FFFFFF"/>
                </a:solidFill>
                <a:latin typeface="Trebuchet MS"/>
              </a:rPr>
              <a:t>Click to edit Master title style</a:t>
            </a:r>
            <a:endParaRPr lang="en-US" sz="3600" b="0" strike="noStrike" spc="-1">
              <a:solidFill>
                <a:srgbClr val="FFFFFF"/>
              </a:solidFill>
              <a:latin typeface="Trebuchet MS"/>
            </a:endParaRPr>
          </a:p>
        </p:txBody>
      </p:sp>
      <p:sp>
        <p:nvSpPr>
          <p:cNvPr id="62" name="PlaceHolder 5"/>
          <p:cNvSpPr>
            <a:spLocks noGrp="1"/>
          </p:cNvSpPr>
          <p:nvPr>
            <p:ph type="dt"/>
          </p:nvPr>
        </p:nvSpPr>
        <p:spPr>
          <a:xfrm>
            <a:off x="7551000" y="5936040"/>
            <a:ext cx="2742840" cy="364680"/>
          </a:xfrm>
          <a:prstGeom prst="rect">
            <a:avLst/>
          </a:prstGeom>
        </p:spPr>
        <p:txBody>
          <a:bodyPr anchor="ctr"/>
          <a:lstStyle/>
          <a:p>
            <a:pPr algn="r">
              <a:lnSpc>
                <a:spcPct val="100000"/>
              </a:lnSpc>
            </a:pPr>
            <a:fld id="{D2A6AB3C-BF3F-4050-B490-0FAE226F784A}" type="datetime1">
              <a:rPr lang="en-IN" sz="1050" b="0" strike="noStrike" spc="-1">
                <a:solidFill>
                  <a:srgbClr val="FFFFFF"/>
                </a:solidFill>
                <a:latin typeface="Trebuchet MS"/>
              </a:rPr>
              <a:pPr algn="r">
                <a:lnSpc>
                  <a:spcPct val="100000"/>
                </a:lnSpc>
              </a:pPr>
              <a:t>08-06-2021</a:t>
            </a:fld>
            <a:endParaRPr lang="en-IN" sz="1050" b="0" strike="noStrike" spc="-1">
              <a:latin typeface="Times New Roman"/>
            </a:endParaRPr>
          </a:p>
        </p:txBody>
      </p:sp>
      <p:sp>
        <p:nvSpPr>
          <p:cNvPr id="63" name="PlaceHolder 6"/>
          <p:cNvSpPr>
            <a:spLocks noGrp="1"/>
          </p:cNvSpPr>
          <p:nvPr>
            <p:ph type="ftr"/>
          </p:nvPr>
        </p:nvSpPr>
        <p:spPr>
          <a:xfrm>
            <a:off x="680400" y="5936040"/>
            <a:ext cx="6870240" cy="364680"/>
          </a:xfrm>
          <a:prstGeom prst="rect">
            <a:avLst/>
          </a:prstGeom>
        </p:spPr>
        <p:txBody>
          <a:bodyPr anchor="ctr"/>
          <a:lstStyle/>
          <a:p>
            <a:pPr>
              <a:lnSpc>
                <a:spcPct val="100000"/>
              </a:lnSpc>
            </a:pPr>
            <a:r>
              <a:rPr lang="en-IN" sz="1050" b="0" strike="noStrike" spc="-1">
                <a:solidFill>
                  <a:srgbClr val="FFFFFF"/>
                </a:solidFill>
                <a:latin typeface="Trebuchet MS"/>
              </a:rPr>
              <a:t>RDG</a:t>
            </a:r>
            <a:endParaRPr lang="en-IN" sz="1050" b="0" strike="noStrike" spc="-1">
              <a:latin typeface="Times New Roman"/>
            </a:endParaRPr>
          </a:p>
        </p:txBody>
      </p:sp>
      <p:sp>
        <p:nvSpPr>
          <p:cNvPr id="64" name="PlaceHolder 7"/>
          <p:cNvSpPr>
            <a:spLocks noGrp="1"/>
          </p:cNvSpPr>
          <p:nvPr>
            <p:ph type="sldNum"/>
          </p:nvPr>
        </p:nvSpPr>
        <p:spPr>
          <a:xfrm>
            <a:off x="10729440" y="753120"/>
            <a:ext cx="1153800" cy="1090440"/>
          </a:xfrm>
          <a:prstGeom prst="rect">
            <a:avLst/>
          </a:prstGeom>
        </p:spPr>
        <p:txBody>
          <a:bodyPr anchor="ctr"/>
          <a:lstStyle/>
          <a:p>
            <a:pPr>
              <a:lnSpc>
                <a:spcPct val="100000"/>
              </a:lnSpc>
            </a:pPr>
            <a:fld id="{AAF89163-11AF-4D66-9428-6F083A297B2F}" type="slidenum">
              <a:rPr lang="en-IN" sz="3600" b="0" strike="noStrike" spc="-1">
                <a:solidFill>
                  <a:srgbClr val="FFFFFF"/>
                </a:solidFill>
                <a:latin typeface="Trebuchet MS"/>
              </a:rPr>
              <a:pPr>
                <a:lnSpc>
                  <a:spcPct val="100000"/>
                </a:lnSpc>
              </a:pPr>
              <a:t>‹#›</a:t>
            </a:fld>
            <a:endParaRPr lang="en-IN" sz="3600" b="0" strike="noStrike" spc="-1">
              <a:latin typeface="Times New Roman"/>
            </a:endParaRPr>
          </a:p>
        </p:txBody>
      </p:sp>
      <p:sp>
        <p:nvSpPr>
          <p:cNvPr id="65" name="PlaceHolder 8"/>
          <p:cNvSpPr>
            <a:spLocks noGrp="1"/>
          </p:cNvSpPr>
          <p:nvPr>
            <p:ph type="body"/>
          </p:nvPr>
        </p:nvSpPr>
        <p:spPr>
          <a:xfrm>
            <a:off x="1897920" y="2290680"/>
            <a:ext cx="8395920" cy="3099960"/>
          </a:xfrm>
          <a:prstGeom prst="rect">
            <a:avLst/>
          </a:prstGeom>
        </p:spPr>
        <p:txBody>
          <a:bodyPr anchor="ctr">
            <a:normAutofit/>
          </a:bodyPr>
          <a:lstStyle/>
          <a:p>
            <a:pPr algn="ctr">
              <a:lnSpc>
                <a:spcPct val="90000"/>
              </a:lnSpc>
              <a:spcBef>
                <a:spcPts val="1001"/>
              </a:spcBef>
            </a:pPr>
            <a:r>
              <a:rPr lang="en-US" sz="6000" b="0" strike="noStrike" spc="-1">
                <a:solidFill>
                  <a:srgbClr val="FFFFFF"/>
                </a:solidFill>
                <a:latin typeface="Trebuchet MS"/>
              </a:rPr>
              <a:t>Click to edit Master text styles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hyperlink" Target="smb://172.16.40.251/staff/rdg/MCA-4/php/ppt/PHP%20BuildIn%20Functio.docx"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 name="Graphic 8"/>
          <p:cNvPicPr/>
          <p:nvPr/>
        </p:nvPicPr>
        <p:blipFill>
          <a:blip r:embed="rId3" cstate="print"/>
          <a:stretch/>
        </p:blipFill>
        <p:spPr>
          <a:xfrm>
            <a:off x="344880" y="2961000"/>
            <a:ext cx="935640" cy="935640"/>
          </a:xfrm>
          <a:prstGeom prst="rect">
            <a:avLst/>
          </a:prstGeom>
          <a:ln>
            <a:noFill/>
          </a:ln>
        </p:spPr>
      </p:pic>
      <p:sp>
        <p:nvSpPr>
          <p:cNvPr id="103" name="TextShape 1"/>
          <p:cNvSpPr txBox="1"/>
          <p:nvPr/>
        </p:nvSpPr>
        <p:spPr>
          <a:xfrm>
            <a:off x="1828440" y="2742480"/>
            <a:ext cx="8494200" cy="1372680"/>
          </a:xfrm>
          <a:prstGeom prst="rect">
            <a:avLst/>
          </a:prstGeom>
          <a:noFill/>
          <a:ln>
            <a:noFill/>
          </a:ln>
        </p:spPr>
        <p:txBody>
          <a:bodyPr anchor="ctr"/>
          <a:lstStyle/>
          <a:p>
            <a:pPr algn="ctr">
              <a:lnSpc>
                <a:spcPct val="90000"/>
              </a:lnSpc>
            </a:pPr>
            <a:r>
              <a:rPr lang="en-US" sz="5400" b="1" strike="noStrike" spc="-1" dirty="0">
                <a:solidFill>
                  <a:schemeClr val="tx1">
                    <a:lumMod val="95000"/>
                    <a:lumOff val="5000"/>
                  </a:schemeClr>
                </a:solidFill>
                <a:latin typeface="Trebuchet MS"/>
              </a:rPr>
              <a:t>Server-side </a:t>
            </a:r>
            <a:r>
              <a:rPr lang="en-US" sz="5400" b="1" strike="noStrike" spc="-1" dirty="0" err="1">
                <a:solidFill>
                  <a:schemeClr val="tx1">
                    <a:lumMod val="95000"/>
                    <a:lumOff val="5000"/>
                  </a:schemeClr>
                </a:solidFill>
                <a:latin typeface="Trebuchet MS"/>
              </a:rPr>
              <a:t>scripting:PHP</a:t>
            </a:r>
            <a:endParaRPr lang="en-US" sz="5400" b="0" strike="noStrike" spc="-1" dirty="0">
              <a:solidFill>
                <a:schemeClr val="tx1">
                  <a:lumMod val="95000"/>
                  <a:lumOff val="5000"/>
                </a:schemeClr>
              </a:solidFill>
              <a:latin typeface="Trebuchet MS"/>
            </a:endParaRPr>
          </a:p>
        </p:txBody>
      </p:sp>
      <p:sp>
        <p:nvSpPr>
          <p:cNvPr id="104" name="TextShape 2"/>
          <p:cNvSpPr txBox="1"/>
          <p:nvPr/>
        </p:nvSpPr>
        <p:spPr>
          <a:xfrm>
            <a:off x="1828800" y="4394160"/>
            <a:ext cx="8493480" cy="1117440"/>
          </a:xfrm>
          <a:prstGeom prst="rect">
            <a:avLst/>
          </a:prstGeom>
          <a:noFill/>
          <a:ln>
            <a:noFill/>
          </a:ln>
        </p:spPr>
        <p:txBody>
          <a:bodyPr>
            <a:normAutofit/>
          </a:bodyPr>
          <a:lstStyle/>
          <a:p>
            <a:pPr algn="ctr">
              <a:lnSpc>
                <a:spcPct val="90000"/>
              </a:lnSpc>
              <a:spcBef>
                <a:spcPts val="1001"/>
              </a:spcBef>
            </a:pPr>
            <a:r>
              <a:rPr lang="en-IN" sz="6600" b="0" strike="noStrike" spc="-1" dirty="0">
                <a:solidFill>
                  <a:srgbClr val="262626"/>
                </a:solidFill>
                <a:latin typeface="Trebuchet MS"/>
              </a:rPr>
              <a:t>Unit </a:t>
            </a:r>
            <a:r>
              <a:rPr lang="en-IN" sz="6600" b="0" strike="noStrike" spc="-1" smtClean="0">
                <a:solidFill>
                  <a:srgbClr val="262626"/>
                </a:solidFill>
                <a:latin typeface="Trebuchet MS"/>
              </a:rPr>
              <a:t>-</a:t>
            </a:r>
            <a:r>
              <a:rPr lang="en-IN" sz="6600" b="0" strike="noStrike" spc="-1" smtClean="0">
                <a:solidFill>
                  <a:srgbClr val="262626"/>
                </a:solidFill>
                <a:latin typeface="Trebuchet MS"/>
              </a:rPr>
              <a:t>3 / 4</a:t>
            </a:r>
            <a:endParaRPr lang="en-IN" sz="6600" b="0" strike="noStrike" spc="-1" dirty="0">
              <a:latin typeface="Arial"/>
            </a:endParaRPr>
          </a:p>
        </p:txBody>
      </p:sp>
      <p:sp>
        <p:nvSpPr>
          <p:cNvPr id="105" name="TextShape 3"/>
          <p:cNvSpPr txBox="1"/>
          <p:nvPr/>
        </p:nvSpPr>
        <p:spPr>
          <a:xfrm>
            <a:off x="10803600" y="2750760"/>
            <a:ext cx="1171440" cy="1356120"/>
          </a:xfrm>
          <a:prstGeom prst="rect">
            <a:avLst/>
          </a:prstGeom>
          <a:noFill/>
          <a:ln>
            <a:noFill/>
          </a:ln>
        </p:spPr>
        <p:txBody>
          <a:bodyPr anchor="ctr"/>
          <a:lstStyle/>
          <a:p>
            <a:pPr>
              <a:lnSpc>
                <a:spcPct val="100000"/>
              </a:lnSpc>
            </a:pPr>
            <a:fld id="{9A8CEC28-EED7-4703-8766-A80AFE241459}" type="slidenum">
              <a:rPr lang="en-IN" sz="3600" b="0" strike="noStrike" spc="-1">
                <a:solidFill>
                  <a:srgbClr val="FFFFFF"/>
                </a:solidFill>
                <a:latin typeface="Trebuchet MS"/>
              </a:rPr>
              <a:pPr>
                <a:lnSpc>
                  <a:spcPct val="100000"/>
                </a:lnSpc>
              </a:pPr>
              <a:t>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Basic</a:t>
            </a:r>
            <a:endParaRPr lang="en-US" sz="3600" b="0" strike="noStrike" spc="-1" dirty="0">
              <a:solidFill>
                <a:schemeClr val="tx1">
                  <a:lumMod val="95000"/>
                  <a:lumOff val="5000"/>
                </a:schemeClr>
              </a:solidFill>
              <a:latin typeface="Trebuchet MS"/>
            </a:endParaRPr>
          </a:p>
        </p:txBody>
      </p:sp>
      <p:sp>
        <p:nvSpPr>
          <p:cNvPr id="125"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phpinfo();</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26" name="TextShape 3"/>
          <p:cNvSpPr txBox="1"/>
          <p:nvPr/>
        </p:nvSpPr>
        <p:spPr>
          <a:xfrm>
            <a:off x="10729440" y="753120"/>
            <a:ext cx="1153800" cy="1090440"/>
          </a:xfrm>
          <a:prstGeom prst="rect">
            <a:avLst/>
          </a:prstGeom>
          <a:noFill/>
          <a:ln>
            <a:noFill/>
          </a:ln>
        </p:spPr>
        <p:txBody>
          <a:bodyPr anchor="ctr"/>
          <a:lstStyle/>
          <a:p>
            <a:pPr>
              <a:lnSpc>
                <a:spcPct val="100000"/>
              </a:lnSpc>
            </a:pPr>
            <a:fld id="{EE67371B-6F95-4E31-8BE1-9F00757EA6C7}" type="slidenum">
              <a:rPr lang="en-IN" sz="3600" b="0" strike="noStrike" spc="-1">
                <a:solidFill>
                  <a:srgbClr val="FFFFFF"/>
                </a:solidFill>
                <a:latin typeface="Trebuchet MS"/>
              </a:rPr>
              <a:pPr>
                <a:lnSpc>
                  <a:spcPct val="100000"/>
                </a:lnSpc>
              </a:pPr>
              <a:t>10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Basic features of PHP</a:t>
            </a:r>
            <a:endParaRPr lang="en-US" sz="3600" b="0" strike="noStrike" spc="-1" dirty="0">
              <a:solidFill>
                <a:schemeClr val="tx1">
                  <a:lumMod val="95000"/>
                  <a:lumOff val="5000"/>
                </a:schemeClr>
              </a:solidFill>
              <a:latin typeface="Trebuchet MS"/>
            </a:endParaRPr>
          </a:p>
        </p:txBody>
      </p:sp>
      <p:sp>
        <p:nvSpPr>
          <p:cNvPr id="128"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Escaping from HMTL</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Instruction separation</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Comments</a:t>
            </a:r>
            <a:endParaRPr lang="en-US" sz="3600" b="0" strike="noStrike" spc="-1">
              <a:solidFill>
                <a:srgbClr val="FFFFFF"/>
              </a:solidFill>
              <a:latin typeface="Trebuchet MS"/>
            </a:endParaRPr>
          </a:p>
        </p:txBody>
      </p:sp>
      <p:sp>
        <p:nvSpPr>
          <p:cNvPr id="129" name="TextShape 3"/>
          <p:cNvSpPr txBox="1"/>
          <p:nvPr/>
        </p:nvSpPr>
        <p:spPr>
          <a:xfrm>
            <a:off x="10729440" y="753120"/>
            <a:ext cx="1153800" cy="1090440"/>
          </a:xfrm>
          <a:prstGeom prst="rect">
            <a:avLst/>
          </a:prstGeom>
          <a:noFill/>
          <a:ln>
            <a:noFill/>
          </a:ln>
        </p:spPr>
        <p:txBody>
          <a:bodyPr anchor="ctr"/>
          <a:lstStyle/>
          <a:p>
            <a:pPr>
              <a:lnSpc>
                <a:spcPct val="100000"/>
              </a:lnSpc>
            </a:pPr>
            <a:fld id="{B6067087-004A-40C4-A068-52117C14F6CF}" type="slidenum">
              <a:rPr lang="en-IN" sz="3600" b="0" strike="noStrike" spc="-1">
                <a:solidFill>
                  <a:srgbClr val="FFFFFF"/>
                </a:solidFill>
                <a:latin typeface="Trebuchet MS"/>
              </a:rPr>
              <a:pPr>
                <a:lnSpc>
                  <a:spcPct val="100000"/>
                </a:lnSpc>
              </a:pPr>
              <a:t>11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Data types</a:t>
            </a:r>
            <a:endParaRPr lang="en-US" sz="3600" b="0" strike="noStrike" spc="-1" dirty="0">
              <a:solidFill>
                <a:schemeClr val="tx1">
                  <a:lumMod val="95000"/>
                  <a:lumOff val="5000"/>
                </a:schemeClr>
              </a:solidFill>
              <a:latin typeface="Trebuchet MS"/>
            </a:endParaRPr>
          </a:p>
        </p:txBody>
      </p:sp>
      <p:sp>
        <p:nvSpPr>
          <p:cNvPr id="131"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Int</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Double</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String</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Array</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Object</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Resouce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p:txBody>
      </p:sp>
      <p:sp>
        <p:nvSpPr>
          <p:cNvPr id="132" name="TextShape 3"/>
          <p:cNvSpPr txBox="1"/>
          <p:nvPr/>
        </p:nvSpPr>
        <p:spPr>
          <a:xfrm>
            <a:off x="10729440" y="753120"/>
            <a:ext cx="1153800" cy="1090440"/>
          </a:xfrm>
          <a:prstGeom prst="rect">
            <a:avLst/>
          </a:prstGeom>
          <a:noFill/>
          <a:ln>
            <a:noFill/>
          </a:ln>
        </p:spPr>
        <p:txBody>
          <a:bodyPr anchor="ctr"/>
          <a:lstStyle/>
          <a:p>
            <a:pPr>
              <a:lnSpc>
                <a:spcPct val="100000"/>
              </a:lnSpc>
            </a:pPr>
            <a:fld id="{B164ED0E-BC5E-4AA6-8D48-CF464AC69CC5}" type="slidenum">
              <a:rPr lang="en-IN" sz="3600" b="0" strike="noStrike" spc="-1">
                <a:solidFill>
                  <a:srgbClr val="FFFFFF"/>
                </a:solidFill>
                <a:latin typeface="Trebuchet MS"/>
              </a:rPr>
              <a:pPr>
                <a:lnSpc>
                  <a:spcPct val="100000"/>
                </a:lnSpc>
              </a:pPr>
              <a:t>12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US" sz="3600" b="0" strike="noStrike" spc="-1" dirty="0">
                <a:solidFill>
                  <a:schemeClr val="tx1">
                    <a:lumMod val="95000"/>
                    <a:lumOff val="5000"/>
                  </a:schemeClr>
                </a:solidFill>
                <a:latin typeface="Trebuchet MS"/>
              </a:rPr>
              <a:t>Declaring PHP </a:t>
            </a:r>
            <a:r>
              <a:rPr lang="en-US" sz="3600" b="0" strike="noStrike" spc="-1" dirty="0">
                <a:solidFill>
                  <a:srgbClr val="FFFFFF"/>
                </a:solidFill>
                <a:latin typeface="Trebuchet MS"/>
              </a:rPr>
              <a:t>Variables</a:t>
            </a:r>
          </a:p>
        </p:txBody>
      </p:sp>
      <p:sp>
        <p:nvSpPr>
          <p:cNvPr id="134" name="TextShape 2"/>
          <p:cNvSpPr txBox="1"/>
          <p:nvPr/>
        </p:nvSpPr>
        <p:spPr>
          <a:xfrm>
            <a:off x="10729440" y="753120"/>
            <a:ext cx="1153800" cy="1090440"/>
          </a:xfrm>
          <a:prstGeom prst="rect">
            <a:avLst/>
          </a:prstGeom>
          <a:noFill/>
          <a:ln>
            <a:noFill/>
          </a:ln>
        </p:spPr>
        <p:txBody>
          <a:bodyPr anchor="ctr"/>
          <a:lstStyle/>
          <a:p>
            <a:pPr>
              <a:lnSpc>
                <a:spcPct val="100000"/>
              </a:lnSpc>
            </a:pPr>
            <a:fld id="{D90F4A09-5427-431E-93BF-134283220DB8}" type="slidenum">
              <a:rPr lang="en-IN" sz="3600" b="0" strike="noStrike" spc="-1">
                <a:solidFill>
                  <a:srgbClr val="FFFFFF"/>
                </a:solidFill>
                <a:latin typeface="Trebuchet MS"/>
              </a:rPr>
              <a:pPr>
                <a:lnSpc>
                  <a:spcPct val="100000"/>
                </a:lnSpc>
              </a:pPr>
              <a:t>13</a:t>
            </a:fld>
            <a:endParaRPr lang="en-IN" sz="3600" b="0" strike="noStrike" spc="-1">
              <a:latin typeface="Times New Roman"/>
            </a:endParaRPr>
          </a:p>
        </p:txBody>
      </p:sp>
      <p:sp>
        <p:nvSpPr>
          <p:cNvPr id="135" name="TextShape 3"/>
          <p:cNvSpPr txBox="1"/>
          <p:nvPr/>
        </p:nvSpPr>
        <p:spPr>
          <a:xfrm>
            <a:off x="267840" y="2096640"/>
            <a:ext cx="10641240" cy="3578400"/>
          </a:xfrm>
          <a:prstGeom prst="rect">
            <a:avLst/>
          </a:prstGeom>
          <a:noFill/>
          <a:ln>
            <a:noFill/>
          </a:ln>
        </p:spPr>
        <p:txBody>
          <a:bodyPr anchor="ctr">
            <a:normAutofit fontScale="85000" lnSpcReduction="20000"/>
          </a:bodyPr>
          <a:lstStyle/>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In PHP, a variable starts with the $ sign, followed by the name of the variable</a:t>
            </a:r>
            <a:endParaRPr lang="en-US" sz="4400" b="0" strike="noStrike" spc="-1">
              <a:solidFill>
                <a:srgbClr val="FFFFFF"/>
              </a:solidFill>
              <a:latin typeface="Trebuchet MS"/>
            </a:endParaRPr>
          </a:p>
          <a:p>
            <a:pPr>
              <a:lnSpc>
                <a:spcPct val="90000"/>
              </a:lnSpc>
              <a:spcBef>
                <a:spcPts val="1001"/>
              </a:spcBef>
            </a:pPr>
            <a:endParaRPr lang="en-US" sz="4400" b="0" strike="noStrike" spc="-1">
              <a:solidFill>
                <a:srgbClr val="FFFFFF"/>
              </a:solidFill>
              <a:latin typeface="Trebuchet MS"/>
            </a:endParaRPr>
          </a:p>
          <a:p>
            <a:pPr>
              <a:lnSpc>
                <a:spcPct val="90000"/>
              </a:lnSpc>
              <a:spcBef>
                <a:spcPts val="1001"/>
              </a:spcBef>
            </a:pPr>
            <a:r>
              <a:rPr lang="en-US" sz="4400" b="1" strike="noStrike" spc="-1">
                <a:solidFill>
                  <a:srgbClr val="0D0D0D"/>
                </a:solidFill>
                <a:latin typeface="Trebuchet MS"/>
              </a:rPr>
              <a:t>&lt;?php	</a:t>
            </a:r>
            <a:r>
              <a:t/>
            </a:r>
            <a:br/>
            <a:r>
              <a:rPr lang="en-US" sz="4400" b="1" strike="noStrike" spc="-1">
                <a:solidFill>
                  <a:srgbClr val="0D0D0D"/>
                </a:solidFill>
                <a:latin typeface="Trebuchet MS"/>
              </a:rPr>
              <a:t>	$txt = "Hello world!";</a:t>
            </a:r>
            <a:r>
              <a:t/>
            </a:r>
            <a:br/>
            <a:r>
              <a:rPr lang="en-US" sz="4400" b="1" strike="noStrike" spc="-1">
                <a:solidFill>
                  <a:srgbClr val="0D0D0D"/>
                </a:solidFill>
                <a:latin typeface="Trebuchet MS"/>
              </a:rPr>
              <a:t>	$x = 5;</a:t>
            </a:r>
            <a:r>
              <a:t/>
            </a:r>
            <a:br/>
            <a:r>
              <a:rPr lang="en-US" sz="4400" b="1" strike="noStrike" spc="-1">
                <a:solidFill>
                  <a:srgbClr val="0D0D0D"/>
                </a:solidFill>
                <a:latin typeface="Trebuchet MS"/>
              </a:rPr>
              <a:t>	$y = 10.5;</a:t>
            </a:r>
            <a:r>
              <a:t/>
            </a:r>
            <a:br/>
            <a:r>
              <a:rPr lang="en-US" sz="4400" b="1" strike="noStrike" spc="-1">
                <a:solidFill>
                  <a:srgbClr val="0D0D0D"/>
                </a:solidFill>
                <a:latin typeface="Trebuchet MS"/>
              </a:rPr>
              <a:t>?&gt;</a:t>
            </a:r>
            <a:endParaRPr lang="en-US" sz="44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Variable </a:t>
            </a:r>
            <a:endParaRPr lang="en-US" sz="3600" b="0" strike="noStrike" spc="-1" dirty="0">
              <a:solidFill>
                <a:schemeClr val="tx1">
                  <a:lumMod val="95000"/>
                  <a:lumOff val="5000"/>
                </a:schemeClr>
              </a:solidFill>
              <a:latin typeface="Trebuchet MS"/>
            </a:endParaRPr>
          </a:p>
        </p:txBody>
      </p:sp>
      <p:sp>
        <p:nvSpPr>
          <p:cNvPr id="137" name="TextShape 2"/>
          <p:cNvSpPr txBox="1"/>
          <p:nvPr/>
        </p:nvSpPr>
        <p:spPr>
          <a:xfrm>
            <a:off x="10729440" y="753120"/>
            <a:ext cx="1153800" cy="1090440"/>
          </a:xfrm>
          <a:prstGeom prst="rect">
            <a:avLst/>
          </a:prstGeom>
          <a:noFill/>
          <a:ln>
            <a:noFill/>
          </a:ln>
        </p:spPr>
        <p:txBody>
          <a:bodyPr anchor="ctr"/>
          <a:lstStyle/>
          <a:p>
            <a:pPr>
              <a:lnSpc>
                <a:spcPct val="100000"/>
              </a:lnSpc>
            </a:pPr>
            <a:fld id="{1BD7D642-5DEC-4C6D-855D-1C01FE864FE0}" type="slidenum">
              <a:rPr lang="en-IN" sz="3600" b="0" strike="noStrike" spc="-1">
                <a:solidFill>
                  <a:srgbClr val="FFFFFF"/>
                </a:solidFill>
                <a:latin typeface="Trebuchet MS"/>
              </a:rPr>
              <a:pPr>
                <a:lnSpc>
                  <a:spcPct val="100000"/>
                </a:lnSpc>
              </a:pPr>
              <a:t>14</a:t>
            </a:fld>
            <a:endParaRPr lang="en-IN" sz="3600" b="0" strike="noStrike" spc="-1">
              <a:latin typeface="Times New Roman"/>
            </a:endParaRPr>
          </a:p>
        </p:txBody>
      </p:sp>
      <p:sp>
        <p:nvSpPr>
          <p:cNvPr id="138" name="TextShape 3"/>
          <p:cNvSpPr txBox="1"/>
          <p:nvPr/>
        </p:nvSpPr>
        <p:spPr>
          <a:xfrm>
            <a:off x="331200" y="2696040"/>
            <a:ext cx="10641240" cy="2947680"/>
          </a:xfrm>
          <a:prstGeom prst="rect">
            <a:avLst/>
          </a:prstGeom>
          <a:noFill/>
          <a:ln>
            <a:noFill/>
          </a:ln>
        </p:spPr>
        <p:txBody>
          <a:bodyPr anchor="ctr"/>
          <a:lstStyle/>
          <a:p>
            <a:pPr>
              <a:lnSpc>
                <a:spcPct val="90000"/>
              </a:lnSpc>
              <a:spcBef>
                <a:spcPts val="1001"/>
              </a:spcBef>
            </a:pPr>
            <a:r>
              <a:rPr lang="en-US" sz="2800" b="0" strike="noStrike" spc="-1">
                <a:solidFill>
                  <a:srgbClr val="0D0D0D"/>
                </a:solidFill>
                <a:latin typeface="Trebuchet MS"/>
              </a:rPr>
              <a:t>Rules for PHP variables:</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starts with the $ sign, followed by the name of the variable</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name must start with a letter or the underscore character</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name cannot start with a number</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A variable name can only contain alpha-numeric characters and underscores (A-z, 0-9, and _ )</a:t>
            </a:r>
            <a:endParaRPr lang="en-US" sz="28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2800" b="1" strike="noStrike" spc="-1">
                <a:solidFill>
                  <a:srgbClr val="0D0D0D"/>
                </a:solidFill>
                <a:latin typeface="Trebuchet MS"/>
              </a:rPr>
              <a:t>Variable names are case-sensitive ($age and $AGE are two different variables)</a:t>
            </a:r>
            <a:endParaRPr lang="en-US" sz="28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Variable Scope</a:t>
            </a:r>
            <a:endParaRPr lang="en-US" sz="3600" b="0" strike="noStrike" spc="-1" dirty="0">
              <a:solidFill>
                <a:schemeClr val="tx1">
                  <a:lumMod val="95000"/>
                  <a:lumOff val="5000"/>
                </a:schemeClr>
              </a:solidFill>
              <a:latin typeface="Trebuchet MS"/>
            </a:endParaRPr>
          </a:p>
        </p:txBody>
      </p:sp>
      <p:sp>
        <p:nvSpPr>
          <p:cNvPr id="140" name="TextShape 2"/>
          <p:cNvSpPr txBox="1"/>
          <p:nvPr/>
        </p:nvSpPr>
        <p:spPr>
          <a:xfrm>
            <a:off x="10729440" y="753120"/>
            <a:ext cx="1153800" cy="1090440"/>
          </a:xfrm>
          <a:prstGeom prst="rect">
            <a:avLst/>
          </a:prstGeom>
          <a:noFill/>
          <a:ln>
            <a:noFill/>
          </a:ln>
        </p:spPr>
        <p:txBody>
          <a:bodyPr anchor="ctr"/>
          <a:lstStyle/>
          <a:p>
            <a:pPr>
              <a:lnSpc>
                <a:spcPct val="100000"/>
              </a:lnSpc>
            </a:pPr>
            <a:fld id="{112AB033-5F21-4E68-9C6C-C57FB9CE63D1}" type="slidenum">
              <a:rPr lang="en-IN" sz="3600" b="0" strike="noStrike" spc="-1">
                <a:solidFill>
                  <a:srgbClr val="FFFFFF"/>
                </a:solidFill>
                <a:latin typeface="Trebuchet MS"/>
              </a:rPr>
              <a:pPr>
                <a:lnSpc>
                  <a:spcPct val="100000"/>
                </a:lnSpc>
              </a:pPr>
              <a:t>15</a:t>
            </a:fld>
            <a:endParaRPr lang="en-IN" sz="3600" b="0" strike="noStrike" spc="-1">
              <a:latin typeface="Times New Roman"/>
            </a:endParaRPr>
          </a:p>
        </p:txBody>
      </p:sp>
      <p:sp>
        <p:nvSpPr>
          <p:cNvPr id="141" name="TextShape 3"/>
          <p:cNvSpPr txBox="1"/>
          <p:nvPr/>
        </p:nvSpPr>
        <p:spPr>
          <a:xfrm>
            <a:off x="331200" y="2065320"/>
            <a:ext cx="10641240" cy="357840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Local variable</a:t>
            </a:r>
            <a:endParaRPr lang="en-US" sz="4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Function parameter</a:t>
            </a:r>
            <a:endParaRPr lang="en-US" sz="4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Global variable</a:t>
            </a:r>
            <a:endParaRPr lang="en-US" sz="4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400" b="1" strike="noStrike" spc="-1">
                <a:solidFill>
                  <a:srgbClr val="0D0D0D"/>
                </a:solidFill>
                <a:latin typeface="Trebuchet MS"/>
              </a:rPr>
              <a:t>Static variable</a:t>
            </a:r>
            <a:endParaRPr lang="en-US" sz="44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Local Variable</a:t>
            </a:r>
            <a:endParaRPr lang="en-US" sz="3600" b="0" strike="noStrike" spc="-1" dirty="0">
              <a:solidFill>
                <a:schemeClr val="tx1">
                  <a:lumMod val="95000"/>
                  <a:lumOff val="5000"/>
                </a:schemeClr>
              </a:solidFill>
              <a:latin typeface="Trebuchet MS"/>
            </a:endParaRPr>
          </a:p>
        </p:txBody>
      </p:sp>
      <p:sp>
        <p:nvSpPr>
          <p:cNvPr id="143" name="TextShape 2"/>
          <p:cNvSpPr txBox="1"/>
          <p:nvPr/>
        </p:nvSpPr>
        <p:spPr>
          <a:xfrm>
            <a:off x="267840" y="1655280"/>
            <a:ext cx="11634480" cy="5202360"/>
          </a:xfrm>
          <a:prstGeom prst="rect">
            <a:avLst/>
          </a:prstGeom>
          <a:noFill/>
          <a:ln>
            <a:noFill/>
          </a:ln>
        </p:spPr>
        <p:txBody>
          <a:bodyPr anchor="ctr">
            <a:normAutofit fontScale="77500" lnSpcReduction="20000"/>
          </a:bodyPr>
          <a:lstStyle/>
          <a:p>
            <a:pPr>
              <a:lnSpc>
                <a:spcPct val="90000"/>
              </a:lnSpc>
              <a:spcBef>
                <a:spcPts val="1001"/>
              </a:spcBef>
              <a:buClr>
                <a:srgbClr val="0D0D0D"/>
              </a:buClr>
              <a:buFont typeface="Wingdings" charset="2"/>
              <a:buChar char=""/>
            </a:pPr>
            <a:r>
              <a:rPr lang="en-US" sz="4200" b="1" strike="noStrike" spc="-1">
                <a:solidFill>
                  <a:srgbClr val="0D0D0D"/>
                </a:solidFill>
                <a:latin typeface="Trebuchet MS"/>
              </a:rPr>
              <a:t>A variable declared in a function is considered local; that is, it can be referenced solely in that function. </a:t>
            </a:r>
            <a:endParaRPr lang="en-US" sz="42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$x = 4;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function assignx ()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$x = 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"\$x inside function is $x. &lt;br /&gt;";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assignx();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"\$x outside of function is $x. &lt;br /&gt;";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44" name="TextShape 3"/>
          <p:cNvSpPr txBox="1"/>
          <p:nvPr/>
        </p:nvSpPr>
        <p:spPr>
          <a:xfrm>
            <a:off x="10729440" y="753120"/>
            <a:ext cx="1153800" cy="1090440"/>
          </a:xfrm>
          <a:prstGeom prst="rect">
            <a:avLst/>
          </a:prstGeom>
          <a:noFill/>
          <a:ln>
            <a:noFill/>
          </a:ln>
        </p:spPr>
        <p:txBody>
          <a:bodyPr anchor="ctr"/>
          <a:lstStyle/>
          <a:p>
            <a:pPr>
              <a:lnSpc>
                <a:spcPct val="100000"/>
              </a:lnSpc>
            </a:pPr>
            <a:fld id="{C27F0312-915E-4ECF-95D1-C9CB90BCD23A}" type="slidenum">
              <a:rPr lang="en-IN" sz="3600" b="0" strike="noStrike" spc="-1">
                <a:solidFill>
                  <a:srgbClr val="FFFFFF"/>
                </a:solidFill>
                <a:latin typeface="Trebuchet MS"/>
              </a:rPr>
              <a:pPr>
                <a:lnSpc>
                  <a:spcPct val="100000"/>
                </a:lnSpc>
              </a:pPr>
              <a:t>16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Global Variables</a:t>
            </a:r>
            <a:endParaRPr lang="en-US" sz="3600" b="0" strike="noStrike" spc="-1" dirty="0">
              <a:solidFill>
                <a:schemeClr val="tx1">
                  <a:lumMod val="95000"/>
                  <a:lumOff val="5000"/>
                </a:schemeClr>
              </a:solidFill>
              <a:latin typeface="Trebuchet MS"/>
            </a:endParaRPr>
          </a:p>
        </p:txBody>
      </p:sp>
      <p:sp>
        <p:nvSpPr>
          <p:cNvPr id="146" name="TextShape 2"/>
          <p:cNvSpPr txBox="1"/>
          <p:nvPr/>
        </p:nvSpPr>
        <p:spPr>
          <a:xfrm>
            <a:off x="267840" y="1655280"/>
            <a:ext cx="10025640" cy="4855320"/>
          </a:xfrm>
          <a:prstGeom prst="rect">
            <a:avLst/>
          </a:prstGeom>
          <a:noFill/>
          <a:ln>
            <a:noFill/>
          </a:ln>
        </p:spPr>
        <p:txBody>
          <a:bodyPr anchor="ctr">
            <a:normAutofit fontScale="92500" lnSpcReduction="20000"/>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300" b="1" strike="noStrike" spc="-1">
                <a:solidFill>
                  <a:srgbClr val="0D0D0D"/>
                </a:solidFill>
                <a:latin typeface="Trebuchet MS"/>
              </a:rPr>
              <a:t> A global variable must be explicitly declared to be global in the function in which it is to be modified</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&lt;?php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$somevar = 15;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function addit()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 GLOBAL $somevar;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$somevar++;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print "Somevar is $somevar"; }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	addit(); </a:t>
            </a:r>
            <a:endParaRPr lang="en-US" sz="3300" b="0" strike="noStrike" spc="-1">
              <a:solidFill>
                <a:srgbClr val="FFFFFF"/>
              </a:solidFill>
              <a:latin typeface="Trebuchet MS"/>
            </a:endParaRPr>
          </a:p>
          <a:p>
            <a:pPr>
              <a:lnSpc>
                <a:spcPct val="90000"/>
              </a:lnSpc>
              <a:spcBef>
                <a:spcPts val="1001"/>
              </a:spcBef>
            </a:pPr>
            <a:r>
              <a:rPr lang="en-US" sz="3300" b="1" strike="noStrike" spc="-1">
                <a:solidFill>
                  <a:srgbClr val="0D0D0D"/>
                </a:solidFill>
                <a:latin typeface="Trebuchet MS"/>
              </a:rPr>
              <a:t>?&gt;</a:t>
            </a:r>
            <a:endParaRPr lang="en-US" sz="3300" b="0" strike="noStrike" spc="-1">
              <a:solidFill>
                <a:srgbClr val="FFFFFF"/>
              </a:solidFill>
              <a:latin typeface="Trebuchet MS"/>
            </a:endParaRPr>
          </a:p>
        </p:txBody>
      </p:sp>
      <p:sp>
        <p:nvSpPr>
          <p:cNvPr id="147" name="TextShape 3"/>
          <p:cNvSpPr txBox="1"/>
          <p:nvPr/>
        </p:nvSpPr>
        <p:spPr>
          <a:xfrm>
            <a:off x="10729440" y="753120"/>
            <a:ext cx="1153800" cy="1090440"/>
          </a:xfrm>
          <a:prstGeom prst="rect">
            <a:avLst/>
          </a:prstGeom>
          <a:noFill/>
          <a:ln>
            <a:noFill/>
          </a:ln>
        </p:spPr>
        <p:txBody>
          <a:bodyPr anchor="ctr"/>
          <a:lstStyle/>
          <a:p>
            <a:pPr>
              <a:lnSpc>
                <a:spcPct val="100000"/>
              </a:lnSpc>
            </a:pPr>
            <a:fld id="{89490187-B743-4116-88A6-0DE50E366A99}" type="slidenum">
              <a:rPr lang="en-IN" sz="3600" b="0" strike="noStrike" spc="-1">
                <a:solidFill>
                  <a:srgbClr val="FFFFFF"/>
                </a:solidFill>
                <a:latin typeface="Trebuchet MS"/>
              </a:rPr>
              <a:pPr>
                <a:lnSpc>
                  <a:spcPct val="100000"/>
                </a:lnSpc>
              </a:pPr>
              <a:t>17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Function parameter</a:t>
            </a:r>
            <a:endParaRPr lang="en-US" sz="3600" b="0" strike="noStrike" spc="-1" dirty="0">
              <a:solidFill>
                <a:schemeClr val="tx1">
                  <a:lumMod val="95000"/>
                  <a:lumOff val="5000"/>
                </a:schemeClr>
              </a:solidFill>
              <a:latin typeface="Trebuchet MS"/>
            </a:endParaRPr>
          </a:p>
        </p:txBody>
      </p:sp>
      <p:sp>
        <p:nvSpPr>
          <p:cNvPr id="149" name="TextShape 2"/>
          <p:cNvSpPr txBox="1"/>
          <p:nvPr/>
        </p:nvSpPr>
        <p:spPr>
          <a:xfrm>
            <a:off x="267840" y="2081160"/>
            <a:ext cx="10025640" cy="4429800"/>
          </a:xfrm>
          <a:prstGeom prst="rect">
            <a:avLst/>
          </a:prstGeom>
          <a:noFill/>
          <a:ln>
            <a:noFill/>
          </a:ln>
        </p:spPr>
        <p:txBody>
          <a:bodyPr anchor="ctr">
            <a:normAutofit fontScale="925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Function parameters are declared after the function name and inside parentheses.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function multiply ($value)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$value = $value * 10;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return $value; }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$retval = multiply (10);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"Return value is $retval\n";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50" name="TextShape 3"/>
          <p:cNvSpPr txBox="1"/>
          <p:nvPr/>
        </p:nvSpPr>
        <p:spPr>
          <a:xfrm>
            <a:off x="10729440" y="753120"/>
            <a:ext cx="1153800" cy="1090440"/>
          </a:xfrm>
          <a:prstGeom prst="rect">
            <a:avLst/>
          </a:prstGeom>
          <a:noFill/>
          <a:ln>
            <a:noFill/>
          </a:ln>
        </p:spPr>
        <p:txBody>
          <a:bodyPr anchor="ctr"/>
          <a:lstStyle/>
          <a:p>
            <a:pPr>
              <a:lnSpc>
                <a:spcPct val="100000"/>
              </a:lnSpc>
            </a:pPr>
            <a:fld id="{D9A36822-33E0-42CD-A9E4-31CC5D1E7CB4}" type="slidenum">
              <a:rPr lang="en-IN" sz="3600" b="0" strike="noStrike" spc="-1">
                <a:solidFill>
                  <a:srgbClr val="FFFFFF"/>
                </a:solidFill>
                <a:latin typeface="Trebuchet MS"/>
              </a:rPr>
              <a:pPr>
                <a:lnSpc>
                  <a:spcPct val="100000"/>
                </a:lnSpc>
              </a:pPr>
              <a:t>18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Static Variables</a:t>
            </a:r>
            <a:endParaRPr lang="en-US" sz="3600" b="0" strike="noStrike" spc="-1" dirty="0">
              <a:solidFill>
                <a:schemeClr val="tx1">
                  <a:lumMod val="95000"/>
                  <a:lumOff val="5000"/>
                </a:schemeClr>
              </a:solidFill>
              <a:latin typeface="Trebuchet MS"/>
            </a:endParaRPr>
          </a:p>
        </p:txBody>
      </p:sp>
      <p:sp>
        <p:nvSpPr>
          <p:cNvPr id="152" name="TextShape 2"/>
          <p:cNvSpPr txBox="1"/>
          <p:nvPr/>
        </p:nvSpPr>
        <p:spPr>
          <a:xfrm>
            <a:off x="267840" y="1923480"/>
            <a:ext cx="11114280" cy="4587480"/>
          </a:xfrm>
          <a:prstGeom prst="rect">
            <a:avLst/>
          </a:prstGeom>
          <a:noFill/>
          <a:ln>
            <a:noFill/>
          </a:ln>
        </p:spPr>
        <p:txBody>
          <a:bodyPr anchor="ctr">
            <a:normAutofit fontScale="925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A static variable will not lose its value when the function exits and will still hold that value should the function be called again.</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function keep_track()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STATIC $count = 0;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$count++;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print $count; print "&lt;br /&gt;";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 keep_track(); keep_track(); keep_track();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53" name="TextShape 3"/>
          <p:cNvSpPr txBox="1"/>
          <p:nvPr/>
        </p:nvSpPr>
        <p:spPr>
          <a:xfrm>
            <a:off x="10729440" y="753120"/>
            <a:ext cx="1153800" cy="1090440"/>
          </a:xfrm>
          <a:prstGeom prst="rect">
            <a:avLst/>
          </a:prstGeom>
          <a:noFill/>
          <a:ln>
            <a:noFill/>
          </a:ln>
        </p:spPr>
        <p:txBody>
          <a:bodyPr anchor="ctr"/>
          <a:lstStyle/>
          <a:p>
            <a:pPr>
              <a:lnSpc>
                <a:spcPct val="100000"/>
              </a:lnSpc>
            </a:pPr>
            <a:fld id="{92587F0A-6846-4031-9B1E-C24D92E4DE29}" type="slidenum">
              <a:rPr lang="en-IN" sz="3600" b="0" strike="noStrike" spc="-1">
                <a:solidFill>
                  <a:srgbClr val="FFFFFF"/>
                </a:solidFill>
                <a:latin typeface="Trebuchet MS"/>
              </a:rPr>
              <a:pPr>
                <a:lnSpc>
                  <a:spcPct val="100000"/>
                </a:lnSpc>
              </a:pPr>
              <a:t>19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trike="noStrike" spc="-1" dirty="0" smtClean="0">
                <a:solidFill>
                  <a:schemeClr val="tx1">
                    <a:lumMod val="95000"/>
                    <a:lumOff val="5000"/>
                  </a:schemeClr>
                </a:solidFill>
                <a:latin typeface="Trebuchet MS"/>
              </a:rPr>
              <a:t>Introduction to Server-side Scripting</a:t>
            </a:r>
            <a:endParaRPr lang="en-IN" sz="3600" dirty="0"/>
          </a:p>
        </p:txBody>
      </p:sp>
      <p:sp>
        <p:nvSpPr>
          <p:cNvPr id="3" name="Subtitle 2"/>
          <p:cNvSpPr>
            <a:spLocks noGrp="1"/>
          </p:cNvSpPr>
          <p:nvPr>
            <p:ph type="subTitle"/>
          </p:nvPr>
        </p:nvSpPr>
        <p:spPr>
          <a:xfrm>
            <a:off x="407368" y="2060848"/>
            <a:ext cx="11161240" cy="4536504"/>
          </a:xfrm>
        </p:spPr>
        <p:txBody>
          <a:bodyPr>
            <a:normAutofit/>
          </a:bodyPr>
          <a:lstStyle/>
          <a:p>
            <a:r>
              <a:rPr lang="en-IN" sz="2800" dirty="0"/>
              <a:t>Server-side scripting is about "programming" the </a:t>
            </a:r>
            <a:r>
              <a:rPr lang="en-IN" sz="2800" dirty="0" err="1"/>
              <a:t>behavior</a:t>
            </a:r>
            <a:r>
              <a:rPr lang="en-IN" sz="2800" dirty="0"/>
              <a:t> of the server. This is called server-side scripting or server scripting.</a:t>
            </a:r>
          </a:p>
          <a:p>
            <a:r>
              <a:rPr lang="en-IN" sz="2800" dirty="0"/>
              <a:t>Client-side scripting is about "programming" the </a:t>
            </a:r>
            <a:r>
              <a:rPr lang="en-IN" sz="2800" dirty="0" err="1"/>
              <a:t>behavior</a:t>
            </a:r>
            <a:r>
              <a:rPr lang="en-IN" sz="2800" dirty="0"/>
              <a:t> of the browser. </a:t>
            </a:r>
            <a:endParaRPr lang="en-IN" sz="2800" dirty="0" smtClean="0"/>
          </a:p>
          <a:p>
            <a:r>
              <a:rPr lang="en-IN" sz="2800" dirty="0" smtClean="0"/>
              <a:t/>
            </a:r>
            <a:br>
              <a:rPr lang="en-IN" sz="2800" dirty="0" smtClean="0"/>
            </a:br>
            <a:r>
              <a:rPr lang="en-IN" sz="2800" dirty="0"/>
              <a:t>Normally when a browser requests an HTML file, the server returns the file, but if the file contains a server-side script, the script inside the HTML file is executed by the server before the file is returned to the browser as plain HTML.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Types of operators</a:t>
            </a:r>
            <a:endParaRPr lang="en-US" sz="3600" b="0" strike="noStrike" spc="-1" dirty="0">
              <a:solidFill>
                <a:schemeClr val="tx1">
                  <a:lumMod val="95000"/>
                  <a:lumOff val="5000"/>
                </a:schemeClr>
              </a:solidFill>
              <a:latin typeface="Trebuchet MS"/>
            </a:endParaRPr>
          </a:p>
        </p:txBody>
      </p:sp>
      <p:sp>
        <p:nvSpPr>
          <p:cNvPr id="155" name="TextShape 2"/>
          <p:cNvSpPr txBox="1"/>
          <p:nvPr/>
        </p:nvSpPr>
        <p:spPr>
          <a:xfrm>
            <a:off x="10729440" y="753120"/>
            <a:ext cx="1153800" cy="1090440"/>
          </a:xfrm>
          <a:prstGeom prst="rect">
            <a:avLst/>
          </a:prstGeom>
          <a:noFill/>
          <a:ln>
            <a:noFill/>
          </a:ln>
        </p:spPr>
        <p:txBody>
          <a:bodyPr anchor="ctr"/>
          <a:lstStyle/>
          <a:p>
            <a:pPr>
              <a:lnSpc>
                <a:spcPct val="100000"/>
              </a:lnSpc>
            </a:pPr>
            <a:fld id="{05409349-6E8F-43A0-8BD0-8ACC067B0B0E}" type="slidenum">
              <a:rPr lang="en-IN" sz="3600" b="0" strike="noStrike" spc="-1">
                <a:solidFill>
                  <a:srgbClr val="FFFFFF"/>
                </a:solidFill>
                <a:latin typeface="Trebuchet MS"/>
              </a:rPr>
              <a:pPr>
                <a:lnSpc>
                  <a:spcPct val="100000"/>
                </a:lnSpc>
              </a:pPr>
              <a:t>20</a:t>
            </a:fld>
            <a:endParaRPr lang="en-IN" sz="3600" b="0" strike="noStrike" spc="-1">
              <a:latin typeface="Times New Roman"/>
            </a:endParaRPr>
          </a:p>
        </p:txBody>
      </p:sp>
      <p:sp>
        <p:nvSpPr>
          <p:cNvPr id="156" name="TextShape 3"/>
          <p:cNvSpPr txBox="1"/>
          <p:nvPr/>
        </p:nvSpPr>
        <p:spPr>
          <a:xfrm>
            <a:off x="252360" y="2290680"/>
            <a:ext cx="10988280" cy="429876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Arithmetic operators[+,-,*,/,%,++,--]</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Comparison operator[==,!=,&lt;,&gt;,&lt;=,=&gt;]</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Logical/ Relational operator [&amp;&amp;,||,!,or,and]</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Assignment operator[=]</a:t>
            </a:r>
            <a:endParaRPr lang="en-US" sz="4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4000" b="0" strike="noStrike" spc="-1">
                <a:solidFill>
                  <a:srgbClr val="0D0D0D"/>
                </a:solidFill>
                <a:latin typeface="Trebuchet MS"/>
              </a:rPr>
              <a:t>Conditional/ ternary operator[?:]</a:t>
            </a:r>
            <a:endParaRPr lang="en-US" sz="4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Constants</a:t>
            </a:r>
            <a:endParaRPr lang="en-US" sz="3600" b="0" strike="noStrike" spc="-1" dirty="0">
              <a:solidFill>
                <a:schemeClr val="tx1">
                  <a:lumMod val="95000"/>
                  <a:lumOff val="5000"/>
                </a:schemeClr>
              </a:solidFill>
              <a:latin typeface="Trebuchet MS"/>
            </a:endParaRPr>
          </a:p>
        </p:txBody>
      </p:sp>
      <p:sp>
        <p:nvSpPr>
          <p:cNvPr id="158" name="TextShape 2"/>
          <p:cNvSpPr txBox="1"/>
          <p:nvPr/>
        </p:nvSpPr>
        <p:spPr>
          <a:xfrm>
            <a:off x="10729440" y="753120"/>
            <a:ext cx="1153800" cy="1090440"/>
          </a:xfrm>
          <a:prstGeom prst="rect">
            <a:avLst/>
          </a:prstGeom>
          <a:noFill/>
          <a:ln>
            <a:noFill/>
          </a:ln>
        </p:spPr>
        <p:txBody>
          <a:bodyPr anchor="ctr"/>
          <a:lstStyle/>
          <a:p>
            <a:pPr>
              <a:lnSpc>
                <a:spcPct val="100000"/>
              </a:lnSpc>
            </a:pPr>
            <a:fld id="{AE80C3CE-4646-4598-9C7F-98729DFC3C5F}" type="slidenum">
              <a:rPr lang="en-IN" sz="3600" b="0" strike="noStrike" spc="-1">
                <a:solidFill>
                  <a:srgbClr val="FFFFFF"/>
                </a:solidFill>
                <a:latin typeface="Trebuchet MS"/>
              </a:rPr>
              <a:pPr>
                <a:lnSpc>
                  <a:spcPct val="100000"/>
                </a:lnSpc>
              </a:pPr>
              <a:t>21</a:t>
            </a:fld>
            <a:endParaRPr lang="en-IN" sz="3600" b="0" strike="noStrike" spc="-1">
              <a:latin typeface="Times New Roman"/>
            </a:endParaRPr>
          </a:p>
        </p:txBody>
      </p:sp>
      <p:sp>
        <p:nvSpPr>
          <p:cNvPr id="159" name="TextShape 3"/>
          <p:cNvSpPr txBox="1"/>
          <p:nvPr/>
        </p:nvSpPr>
        <p:spPr>
          <a:xfrm>
            <a:off x="504360" y="2290680"/>
            <a:ext cx="11177280" cy="3652560"/>
          </a:xfrm>
          <a:prstGeom prst="rect">
            <a:avLst/>
          </a:prstGeom>
          <a:noFill/>
          <a:ln>
            <a:noFill/>
          </a:ln>
        </p:spPr>
        <p:txBody>
          <a:bodyPr anchor="ctr">
            <a:normAutofit fontScale="70000" lnSpcReduction="20000"/>
          </a:bodyPr>
          <a:lstStyle/>
          <a:p>
            <a:pPr>
              <a:lnSpc>
                <a:spcPct val="90000"/>
              </a:lnSpc>
              <a:spcBef>
                <a:spcPts val="1001"/>
              </a:spcBef>
            </a:pPr>
            <a:r>
              <a:rPr lang="en-US" sz="6000" b="1" strike="noStrike" spc="-1">
                <a:solidFill>
                  <a:srgbClr val="0D0D0D"/>
                </a:solidFill>
                <a:latin typeface="Trebuchet MS"/>
              </a:rPr>
              <a:t>A constant is an identifier (name) for a simple value. The value cannot be changed during the script.</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D0D0D"/>
                </a:solidFill>
                <a:latin typeface="Trebuchet MS"/>
              </a:rPr>
              <a:t>A valid constant name starts with a letter or underscore (no $ sign before the constant name).</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680400" y="753120"/>
            <a:ext cx="9613440" cy="1080720"/>
          </a:xfrm>
          <a:prstGeom prst="rect">
            <a:avLst/>
          </a:prstGeom>
          <a:noFill/>
          <a:ln>
            <a:noFill/>
          </a:ln>
        </p:spPr>
        <p:txBody>
          <a:bodyPr anchor="ctr"/>
          <a:lstStyle/>
          <a:p>
            <a:endParaRPr lang="en-US" sz="1800" b="0" strike="noStrike" spc="-1">
              <a:solidFill>
                <a:srgbClr val="FFFFFF"/>
              </a:solidFill>
              <a:latin typeface="Trebuchet MS"/>
            </a:endParaRPr>
          </a:p>
        </p:txBody>
      </p:sp>
      <p:sp>
        <p:nvSpPr>
          <p:cNvPr id="161" name="TextShape 2"/>
          <p:cNvSpPr txBox="1"/>
          <p:nvPr/>
        </p:nvSpPr>
        <p:spPr>
          <a:xfrm>
            <a:off x="10729440" y="753120"/>
            <a:ext cx="1153800" cy="1090440"/>
          </a:xfrm>
          <a:prstGeom prst="rect">
            <a:avLst/>
          </a:prstGeom>
          <a:noFill/>
          <a:ln>
            <a:noFill/>
          </a:ln>
        </p:spPr>
        <p:txBody>
          <a:bodyPr anchor="ctr"/>
          <a:lstStyle/>
          <a:p>
            <a:pPr>
              <a:lnSpc>
                <a:spcPct val="100000"/>
              </a:lnSpc>
            </a:pPr>
            <a:fld id="{B457FC69-9233-4047-847E-3430DE1245B4}" type="slidenum">
              <a:rPr lang="en-IN" sz="3600" b="0" strike="noStrike" spc="-1">
                <a:solidFill>
                  <a:srgbClr val="FFFFFF"/>
                </a:solidFill>
                <a:latin typeface="Trebuchet MS"/>
              </a:rPr>
              <a:pPr>
                <a:lnSpc>
                  <a:spcPct val="100000"/>
                </a:lnSpc>
              </a:pPr>
              <a:t>22</a:t>
            </a:fld>
            <a:endParaRPr lang="en-IN" sz="3600" b="0" strike="noStrike" spc="-1">
              <a:latin typeface="Times New Roman"/>
            </a:endParaRPr>
          </a:p>
        </p:txBody>
      </p:sp>
      <p:sp>
        <p:nvSpPr>
          <p:cNvPr id="162" name="TextShape 3"/>
          <p:cNvSpPr txBox="1"/>
          <p:nvPr/>
        </p:nvSpPr>
        <p:spPr>
          <a:xfrm>
            <a:off x="220680" y="2522520"/>
            <a:ext cx="11413800" cy="3830760"/>
          </a:xfrm>
          <a:prstGeom prst="rect">
            <a:avLst/>
          </a:prstGeom>
          <a:noFill/>
          <a:ln>
            <a:noFill/>
          </a:ln>
        </p:spPr>
        <p:txBody>
          <a:bodyPr anchor="ctr"/>
          <a:lstStyle/>
          <a:p>
            <a:pPr>
              <a:lnSpc>
                <a:spcPct val="90000"/>
              </a:lnSpc>
              <a:spcBef>
                <a:spcPts val="1001"/>
              </a:spcBef>
            </a:pPr>
            <a:r>
              <a:rPr lang="en-US" sz="2400" b="1" strike="noStrike" spc="-1">
                <a:solidFill>
                  <a:srgbClr val="0D0D0D"/>
                </a:solidFill>
                <a:latin typeface="Trebuchet MS"/>
              </a:rPr>
              <a:t>Create a PHP Constant</a:t>
            </a: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To create a constant, use the define() function.</a:t>
            </a: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Syntax</a:t>
            </a: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define(</a:t>
            </a:r>
            <a:r>
              <a:rPr lang="en-US" sz="2400" b="1" i="1" strike="noStrike" spc="-1">
                <a:solidFill>
                  <a:srgbClr val="0D0D0D"/>
                </a:solidFill>
                <a:latin typeface="Trebuchet MS"/>
              </a:rPr>
              <a:t>name</a:t>
            </a:r>
            <a:r>
              <a:rPr lang="en-US" sz="2400" b="1" strike="noStrike" spc="-1">
                <a:solidFill>
                  <a:srgbClr val="0D0D0D"/>
                </a:solidFill>
                <a:latin typeface="Trebuchet MS"/>
              </a:rPr>
              <a:t>, </a:t>
            </a:r>
            <a:r>
              <a:rPr lang="en-US" sz="2400" b="1" i="1" strike="noStrike" spc="-1">
                <a:solidFill>
                  <a:srgbClr val="0D0D0D"/>
                </a:solidFill>
                <a:latin typeface="Trebuchet MS"/>
              </a:rPr>
              <a:t>value</a:t>
            </a:r>
            <a:r>
              <a:rPr lang="en-US" sz="2400" b="1" strike="noStrike" spc="-1">
                <a:solidFill>
                  <a:srgbClr val="0D0D0D"/>
                </a:solidFill>
                <a:latin typeface="Trebuchet MS"/>
              </a:rPr>
              <a:t>, </a:t>
            </a:r>
            <a:r>
              <a:rPr lang="en-US" sz="2400" b="1" i="1" strike="noStrike" spc="-1">
                <a:solidFill>
                  <a:srgbClr val="0D0D0D"/>
                </a:solidFill>
                <a:latin typeface="Trebuchet MS"/>
              </a:rPr>
              <a:t>case-insensitive</a:t>
            </a:r>
            <a:r>
              <a:rPr lang="en-US" sz="2400" b="1" strike="noStrike" spc="-1">
                <a:solidFill>
                  <a:srgbClr val="0D0D0D"/>
                </a:solidFill>
                <a:latin typeface="Trebuchet MS"/>
              </a:rPr>
              <a:t>)</a:t>
            </a: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1" strike="noStrike" spc="-1">
                <a:solidFill>
                  <a:srgbClr val="0D0D0D"/>
                </a:solidFill>
                <a:latin typeface="Trebuchet MS"/>
              </a:rPr>
              <a:t>Parameters:</a:t>
            </a:r>
            <a:endParaRPr lang="en-US" sz="2400" b="0" strike="noStrike" spc="-1">
              <a:solidFill>
                <a:srgbClr val="FFFFFF"/>
              </a:solidFill>
              <a:latin typeface="Trebuchet MS"/>
            </a:endParaRPr>
          </a:p>
          <a:p>
            <a:pPr>
              <a:lnSpc>
                <a:spcPct val="90000"/>
              </a:lnSpc>
              <a:spcBef>
                <a:spcPts val="1001"/>
              </a:spcBef>
            </a:pPr>
            <a:r>
              <a:rPr lang="en-US" sz="2400" b="1" i="1" strike="noStrike" spc="-1">
                <a:solidFill>
                  <a:srgbClr val="0D0D0D"/>
                </a:solidFill>
                <a:latin typeface="Trebuchet MS"/>
              </a:rPr>
              <a:t>name</a:t>
            </a:r>
            <a:r>
              <a:rPr lang="en-US" sz="2400" b="1" strike="noStrike" spc="-1">
                <a:solidFill>
                  <a:srgbClr val="0D0D0D"/>
                </a:solidFill>
                <a:latin typeface="Trebuchet MS"/>
              </a:rPr>
              <a:t>: Specifies the name of the constant</a:t>
            </a:r>
            <a:endParaRPr lang="en-US" sz="2400" b="0" strike="noStrike" spc="-1">
              <a:solidFill>
                <a:srgbClr val="FFFFFF"/>
              </a:solidFill>
              <a:latin typeface="Trebuchet MS"/>
            </a:endParaRPr>
          </a:p>
          <a:p>
            <a:pPr>
              <a:lnSpc>
                <a:spcPct val="90000"/>
              </a:lnSpc>
              <a:spcBef>
                <a:spcPts val="1001"/>
              </a:spcBef>
            </a:pPr>
            <a:r>
              <a:rPr lang="en-US" sz="2400" b="1" i="1" strike="noStrike" spc="-1">
                <a:solidFill>
                  <a:srgbClr val="0D0D0D"/>
                </a:solidFill>
                <a:latin typeface="Trebuchet MS"/>
              </a:rPr>
              <a:t>value</a:t>
            </a:r>
            <a:r>
              <a:rPr lang="en-US" sz="2400" b="1" strike="noStrike" spc="-1">
                <a:solidFill>
                  <a:srgbClr val="0D0D0D"/>
                </a:solidFill>
                <a:latin typeface="Trebuchet MS"/>
              </a:rPr>
              <a:t>: Specifies the value of the constant</a:t>
            </a:r>
            <a:endParaRPr lang="en-US" sz="2400" b="0" strike="noStrike" spc="-1">
              <a:solidFill>
                <a:srgbClr val="FFFFFF"/>
              </a:solidFill>
              <a:latin typeface="Trebuchet MS"/>
            </a:endParaRPr>
          </a:p>
          <a:p>
            <a:pPr>
              <a:lnSpc>
                <a:spcPct val="90000"/>
              </a:lnSpc>
              <a:spcBef>
                <a:spcPts val="1001"/>
              </a:spcBef>
            </a:pPr>
            <a:r>
              <a:rPr lang="en-US" sz="2400" b="1" i="1" strike="noStrike" spc="-1">
                <a:solidFill>
                  <a:srgbClr val="0D0D0D"/>
                </a:solidFill>
                <a:latin typeface="Trebuchet MS"/>
              </a:rPr>
              <a:t>case-insensitive</a:t>
            </a:r>
            <a:r>
              <a:rPr lang="en-US" sz="2400" b="1" strike="noStrike" spc="-1">
                <a:solidFill>
                  <a:srgbClr val="0D0D0D"/>
                </a:solidFill>
                <a:latin typeface="Trebuchet MS"/>
              </a:rPr>
              <a:t>: Specifies whether the constant name should be case-insensitive. Default is false</a:t>
            </a:r>
            <a:endParaRPr lang="en-US" sz="24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Example</a:t>
            </a:r>
            <a:endParaRPr lang="en-US" sz="3600" b="0" strike="noStrike" spc="-1" dirty="0">
              <a:solidFill>
                <a:schemeClr val="tx1">
                  <a:lumMod val="95000"/>
                  <a:lumOff val="5000"/>
                </a:schemeClr>
              </a:solidFill>
              <a:latin typeface="Trebuchet MS"/>
            </a:endParaRPr>
          </a:p>
        </p:txBody>
      </p:sp>
      <p:sp>
        <p:nvSpPr>
          <p:cNvPr id="164" name="TextShape 2"/>
          <p:cNvSpPr txBox="1"/>
          <p:nvPr/>
        </p:nvSpPr>
        <p:spPr>
          <a:xfrm>
            <a:off x="10729440" y="753120"/>
            <a:ext cx="1153800" cy="1090440"/>
          </a:xfrm>
          <a:prstGeom prst="rect">
            <a:avLst/>
          </a:prstGeom>
          <a:noFill/>
          <a:ln>
            <a:noFill/>
          </a:ln>
        </p:spPr>
        <p:txBody>
          <a:bodyPr anchor="ctr"/>
          <a:lstStyle/>
          <a:p>
            <a:pPr>
              <a:lnSpc>
                <a:spcPct val="100000"/>
              </a:lnSpc>
            </a:pPr>
            <a:fld id="{8BB25B1B-38C3-4140-BA47-8E2AA0667E68}" type="slidenum">
              <a:rPr lang="en-IN" sz="3600" b="0" strike="noStrike" spc="-1">
                <a:solidFill>
                  <a:srgbClr val="FFFFFF"/>
                </a:solidFill>
                <a:latin typeface="Trebuchet MS"/>
              </a:rPr>
              <a:pPr>
                <a:lnSpc>
                  <a:spcPct val="100000"/>
                </a:lnSpc>
              </a:pPr>
              <a:t>23</a:t>
            </a:fld>
            <a:endParaRPr lang="en-IN" sz="3600" b="0" strike="noStrike" spc="-1">
              <a:latin typeface="Times New Roman"/>
            </a:endParaRPr>
          </a:p>
        </p:txBody>
      </p:sp>
      <p:sp>
        <p:nvSpPr>
          <p:cNvPr id="165" name="TextShape 3"/>
          <p:cNvSpPr txBox="1"/>
          <p:nvPr/>
        </p:nvSpPr>
        <p:spPr>
          <a:xfrm>
            <a:off x="504360" y="2238840"/>
            <a:ext cx="11687040" cy="3830760"/>
          </a:xfrm>
          <a:prstGeom prst="rect">
            <a:avLst/>
          </a:prstGeom>
          <a:noFill/>
          <a:ln>
            <a:noFill/>
          </a:ln>
        </p:spPr>
        <p:txBody>
          <a:bodyPr anchor="ctr">
            <a:normAutofit fontScale="47500" lnSpcReduction="20000"/>
          </a:bodyPr>
          <a:lstStyle/>
          <a:p>
            <a:pPr>
              <a:lnSpc>
                <a:spcPct val="90000"/>
              </a:lnSpc>
              <a:spcBef>
                <a:spcPts val="1001"/>
              </a:spcBef>
            </a:pPr>
            <a:r>
              <a:rPr lang="en-US" sz="6000" b="1" strike="noStrike" spc="-1">
                <a:solidFill>
                  <a:srgbClr val="0D0D0D"/>
                </a:solidFill>
                <a:latin typeface="Trebuchet MS"/>
              </a:rPr>
              <a:t>&lt;?php</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D0D0D"/>
                </a:solidFill>
                <a:latin typeface="Trebuchet MS"/>
              </a:rPr>
              <a:t>		define("GREETING", "Welcome to W3Schools.com!");</a:t>
            </a:r>
            <a:r>
              <a:t/>
            </a:r>
            <a:br/>
            <a:r>
              <a:rPr lang="en-US" sz="6000" b="1" strike="noStrike" spc="-1">
                <a:solidFill>
                  <a:srgbClr val="0D0D0D"/>
                </a:solidFill>
                <a:latin typeface="Trebuchet MS"/>
              </a:rPr>
              <a:t>	echo GREETING;</a:t>
            </a:r>
            <a:r>
              <a:t/>
            </a:r>
            <a:br/>
            <a:r>
              <a:rPr lang="en-US" sz="6000" b="1" strike="noStrike" spc="-1">
                <a:solidFill>
                  <a:srgbClr val="0D0D0D"/>
                </a:solidFill>
                <a:latin typeface="Trebuchet MS"/>
              </a:rPr>
              <a:t>?&gt;</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D0D0D"/>
                </a:solidFill>
                <a:latin typeface="Trebuchet MS"/>
              </a:rPr>
              <a:t>&lt;?php</a:t>
            </a:r>
            <a:r>
              <a:t/>
            </a:r>
            <a:br/>
            <a:r>
              <a:rPr lang="en-US" sz="6000" b="1" strike="noStrike" spc="-1">
                <a:solidFill>
                  <a:srgbClr val="0D0D0D"/>
                </a:solidFill>
                <a:latin typeface="Trebuchet MS"/>
              </a:rPr>
              <a:t>	define("GREETING", "Welcome to W3Schools.com!", true);</a:t>
            </a:r>
            <a:r>
              <a:t/>
            </a:r>
            <a:br/>
            <a:r>
              <a:rPr lang="en-US" sz="6000" b="1" strike="noStrike" spc="-1">
                <a:solidFill>
                  <a:srgbClr val="0D0D0D"/>
                </a:solidFill>
                <a:latin typeface="Trebuchet MS"/>
              </a:rPr>
              <a:t>	echo greeting;</a:t>
            </a:r>
            <a:r>
              <a:t/>
            </a:r>
            <a:br/>
            <a:r>
              <a:rPr lang="en-US" sz="6000" b="1" strike="noStrike" spc="-1">
                <a:solidFill>
                  <a:srgbClr val="0D0D0D"/>
                </a:solidFill>
                <a:latin typeface="Trebuchet MS"/>
              </a:rPr>
              <a:t>?&gt;</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Constant Arrays</a:t>
            </a:r>
            <a:endParaRPr lang="en-US" sz="3600" b="0" strike="noStrike" spc="-1" dirty="0">
              <a:solidFill>
                <a:schemeClr val="tx1">
                  <a:lumMod val="95000"/>
                  <a:lumOff val="5000"/>
                </a:schemeClr>
              </a:solidFill>
              <a:latin typeface="Trebuchet MS"/>
            </a:endParaRPr>
          </a:p>
        </p:txBody>
      </p:sp>
      <p:sp>
        <p:nvSpPr>
          <p:cNvPr id="167" name="TextShape 2"/>
          <p:cNvSpPr txBox="1"/>
          <p:nvPr/>
        </p:nvSpPr>
        <p:spPr>
          <a:xfrm>
            <a:off x="10729440" y="753120"/>
            <a:ext cx="1153800" cy="1090440"/>
          </a:xfrm>
          <a:prstGeom prst="rect">
            <a:avLst/>
          </a:prstGeom>
          <a:noFill/>
          <a:ln>
            <a:noFill/>
          </a:ln>
        </p:spPr>
        <p:txBody>
          <a:bodyPr anchor="ctr"/>
          <a:lstStyle/>
          <a:p>
            <a:pPr>
              <a:lnSpc>
                <a:spcPct val="100000"/>
              </a:lnSpc>
            </a:pPr>
            <a:fld id="{63A92E6A-7430-4F81-AC9D-9045B55FB18E}" type="slidenum">
              <a:rPr lang="en-IN" sz="3600" b="0" strike="noStrike" spc="-1">
                <a:solidFill>
                  <a:srgbClr val="FFFFFF"/>
                </a:solidFill>
                <a:latin typeface="Trebuchet MS"/>
              </a:rPr>
              <a:pPr>
                <a:lnSpc>
                  <a:spcPct val="100000"/>
                </a:lnSpc>
              </a:pPr>
              <a:t>24</a:t>
            </a:fld>
            <a:endParaRPr lang="en-IN" sz="3600" b="0" strike="noStrike" spc="-1">
              <a:latin typeface="Times New Roman"/>
            </a:endParaRPr>
          </a:p>
        </p:txBody>
      </p:sp>
      <p:sp>
        <p:nvSpPr>
          <p:cNvPr id="168" name="TextShape 3"/>
          <p:cNvSpPr txBox="1"/>
          <p:nvPr/>
        </p:nvSpPr>
        <p:spPr>
          <a:xfrm>
            <a:off x="331200" y="2290680"/>
            <a:ext cx="10515240" cy="40309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define("cars", ["Alfa Romeo", "BMW","Toyota"]);</a:t>
            </a:r>
            <a:r>
              <a:t/>
            </a:r>
            <a:br/>
            <a:r>
              <a:rPr lang="en-US" sz="3600" b="1" strike="noStrike" spc="-1">
                <a:solidFill>
                  <a:srgbClr val="0D0D0D"/>
                </a:solidFill>
                <a:latin typeface="Trebuchet MS"/>
              </a:rPr>
              <a:t>echo cars[0];</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a:p>
            <a:pPr algn="ctr">
              <a:lnSpc>
                <a:spcPct val="90000"/>
              </a:lnSpc>
              <a:spcBef>
                <a:spcPts val="1001"/>
              </a:spcBef>
            </a:pPr>
            <a:endParaRPr lang="en-US" sz="36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Constants are Global</a:t>
            </a:r>
            <a:endParaRPr lang="en-US" sz="3600" b="0" strike="noStrike" spc="-1" dirty="0">
              <a:solidFill>
                <a:schemeClr val="tx1">
                  <a:lumMod val="95000"/>
                  <a:lumOff val="5000"/>
                </a:schemeClr>
              </a:solidFill>
              <a:latin typeface="Trebuchet MS"/>
            </a:endParaRP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25</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62500" lnSpcReduction="20000"/>
          </a:bodyPr>
          <a:lstStyle/>
          <a:p>
            <a:pPr>
              <a:lnSpc>
                <a:spcPct val="90000"/>
              </a:lnSpc>
              <a:spcBef>
                <a:spcPts val="1001"/>
              </a:spcBef>
            </a:pPr>
            <a:r>
              <a:rPr lang="en-US" sz="6000" b="1" strike="noStrike" spc="-1">
                <a:solidFill>
                  <a:srgbClr val="0D0D0D"/>
                </a:solidFill>
                <a:latin typeface="Trebuchet MS"/>
              </a:rPr>
              <a:t>&lt;?php</a:t>
            </a:r>
            <a:r>
              <a:t/>
            </a:r>
            <a:br/>
            <a:r>
              <a:rPr lang="en-US" sz="6000" b="1" strike="noStrike" spc="-1">
                <a:solidFill>
                  <a:srgbClr val="0D0D0D"/>
                </a:solidFill>
                <a:latin typeface="Trebuchet MS"/>
              </a:rPr>
              <a:t>define("GREETING", "Welcome to W3Schools.com!");</a:t>
            </a:r>
            <a:r>
              <a:t/>
            </a:r>
            <a:br/>
            <a:r>
              <a:t/>
            </a:r>
            <a:br/>
            <a:r>
              <a:rPr lang="en-US" sz="6000" b="1" strike="noStrike" spc="-1">
                <a:solidFill>
                  <a:srgbClr val="0D0D0D"/>
                </a:solidFill>
                <a:latin typeface="Trebuchet MS"/>
              </a:rPr>
              <a:t>function myTest() {</a:t>
            </a:r>
            <a:r>
              <a:t/>
            </a:r>
            <a:br/>
            <a:r>
              <a:rPr lang="en-US" sz="6000" b="1" strike="noStrike" spc="-1">
                <a:solidFill>
                  <a:srgbClr val="0D0D0D"/>
                </a:solidFill>
                <a:latin typeface="Trebuchet MS"/>
              </a:rPr>
              <a:t>    echo GREETING;</a:t>
            </a:r>
            <a:r>
              <a:t/>
            </a:r>
            <a:br/>
            <a:r>
              <a:rPr lang="en-US" sz="6000" b="1" strike="noStrike" spc="-1">
                <a:solidFill>
                  <a:srgbClr val="0D0D0D"/>
                </a:solidFill>
                <a:latin typeface="Trebuchet MS"/>
              </a:rPr>
              <a:t>}</a:t>
            </a:r>
            <a:r>
              <a:t/>
            </a:r>
            <a:br/>
            <a:r>
              <a:rPr lang="en-US" sz="6000" b="1" strike="noStrike" spc="-1">
                <a:solidFill>
                  <a:srgbClr val="0D0D0D"/>
                </a:solidFill>
                <a:latin typeface="Trebuchet MS"/>
              </a:rPr>
              <a:t> </a:t>
            </a:r>
            <a:r>
              <a:t/>
            </a:r>
            <a:br/>
            <a:r>
              <a:rPr lang="en-US" sz="6000" b="1" strike="noStrike" spc="-1">
                <a:solidFill>
                  <a:srgbClr val="0D0D0D"/>
                </a:solidFill>
                <a:latin typeface="Trebuchet MS"/>
              </a:rPr>
              <a:t>myTest();</a:t>
            </a:r>
            <a:r>
              <a:t/>
            </a:r>
            <a:br/>
            <a:r>
              <a:rPr lang="en-US" sz="6000" b="1" strike="noStrike" spc="-1">
                <a:solidFill>
                  <a:srgbClr val="0D0D0D"/>
                </a:solidFill>
                <a:latin typeface="Trebuchet MS"/>
              </a:rPr>
              <a:t>?&gt;</a:t>
            </a: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String functions</a:t>
            </a:r>
            <a:endParaRPr lang="en-US" sz="3600" b="0" strike="noStrike" spc="-1" dirty="0">
              <a:solidFill>
                <a:schemeClr val="tx1">
                  <a:lumMod val="95000"/>
                  <a:lumOff val="5000"/>
                </a:schemeClr>
              </a:solidFill>
              <a:latin typeface="Trebuchet MS"/>
            </a:endParaRPr>
          </a:p>
        </p:txBody>
      </p:sp>
      <p:sp>
        <p:nvSpPr>
          <p:cNvPr id="173" name="TextShape 2"/>
          <p:cNvSpPr txBox="1"/>
          <p:nvPr/>
        </p:nvSpPr>
        <p:spPr>
          <a:xfrm>
            <a:off x="267840" y="2033640"/>
            <a:ext cx="10025640" cy="4492800"/>
          </a:xfrm>
          <a:prstGeom prst="rect">
            <a:avLst/>
          </a:prstGeom>
          <a:noFill/>
          <a:ln>
            <a:noFill/>
          </a:ln>
        </p:spPr>
        <p:txBody>
          <a:bodyPr anchor="ctr">
            <a:normAutofit fontScale="62500" lnSpcReduction="20000"/>
          </a:bodyPr>
          <a:lstStyle/>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strlen</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str_word_count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strrev</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strpost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str_replace</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addslashes</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str_repeat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str_split</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strcasecmp</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strcmp</a:t>
            </a:r>
            <a:r>
              <a:rPr lang="en-US" sz="3600" b="1"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dirty="0" err="1">
                <a:solidFill>
                  <a:srgbClr val="0D0D0D"/>
                </a:solidFill>
                <a:latin typeface="Trebuchet MS"/>
              </a:rPr>
              <a:t>substr_count</a:t>
            </a:r>
            <a:r>
              <a:rPr lang="en-US" sz="3600" b="1" strike="noStrike" spc="-1" dirty="0" smtClean="0">
                <a:solidFill>
                  <a:srgbClr val="0D0D0D"/>
                </a:solidFill>
                <a:latin typeface="Trebuchet MS"/>
              </a:rPr>
              <a:t>()</a:t>
            </a:r>
          </a:p>
          <a:p>
            <a:pPr>
              <a:lnSpc>
                <a:spcPct val="90000"/>
              </a:lnSpc>
              <a:spcBef>
                <a:spcPts val="1001"/>
              </a:spcBef>
              <a:buClr>
                <a:srgbClr val="0D0D0D"/>
              </a:buClr>
            </a:pPr>
            <a:r>
              <a:rPr lang="en-US" sz="3600" b="1" spc="-1" dirty="0" smtClean="0">
                <a:solidFill>
                  <a:srgbClr val="0D0D0D"/>
                </a:solidFill>
                <a:latin typeface="Trebuchet MS"/>
              </a:rPr>
              <a:t>Strfun_b2 demo</a:t>
            </a:r>
            <a:endParaRPr lang="en-US" sz="3600" b="0" strike="noStrike" spc="-1" dirty="0">
              <a:solidFill>
                <a:srgbClr val="FFFFFF"/>
              </a:solidFill>
              <a:latin typeface="Trebuchet MS"/>
            </a:endParaRPr>
          </a:p>
        </p:txBody>
      </p:sp>
      <p:sp>
        <p:nvSpPr>
          <p:cNvPr id="174" name="TextShape 3"/>
          <p:cNvSpPr txBox="1"/>
          <p:nvPr/>
        </p:nvSpPr>
        <p:spPr>
          <a:xfrm>
            <a:off x="10729440" y="753120"/>
            <a:ext cx="1153800" cy="1090440"/>
          </a:xfrm>
          <a:prstGeom prst="rect">
            <a:avLst/>
          </a:prstGeom>
          <a:noFill/>
          <a:ln>
            <a:noFill/>
          </a:ln>
        </p:spPr>
        <p:txBody>
          <a:bodyPr anchor="ctr"/>
          <a:lstStyle/>
          <a:p>
            <a:pPr>
              <a:lnSpc>
                <a:spcPct val="100000"/>
              </a:lnSpc>
            </a:pPr>
            <a:fld id="{94BD5692-A0AD-4017-936D-3C00ED19AA7F}" type="slidenum">
              <a:rPr lang="en-IN" sz="3600" b="0" strike="noStrike" spc="-1">
                <a:solidFill>
                  <a:srgbClr val="FFFFFF"/>
                </a:solidFill>
                <a:latin typeface="Trebuchet MS"/>
              </a:rPr>
              <a:pPr>
                <a:lnSpc>
                  <a:spcPct val="100000"/>
                </a:lnSpc>
              </a:pPr>
              <a:t>26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Echo &amp; Print</a:t>
            </a:r>
            <a:endParaRPr lang="en-US" sz="3600" b="0" strike="noStrike" spc="-1" dirty="0">
              <a:solidFill>
                <a:schemeClr val="tx1">
                  <a:lumMod val="95000"/>
                  <a:lumOff val="5000"/>
                </a:schemeClr>
              </a:solidFill>
              <a:latin typeface="Trebuchet MS"/>
            </a:endParaRPr>
          </a:p>
        </p:txBody>
      </p:sp>
      <p:sp>
        <p:nvSpPr>
          <p:cNvPr id="176" name="TextShape 2"/>
          <p:cNvSpPr txBox="1"/>
          <p:nvPr/>
        </p:nvSpPr>
        <p:spPr>
          <a:xfrm>
            <a:off x="267840" y="1655280"/>
            <a:ext cx="1083060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Both are used to output data to the screen</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Echo has no return value while print has a return value of 1 so it can be used in expression</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Echo can take multiple parameters while print can take on argument.</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Echo is marginally faster than print.</a:t>
            </a:r>
            <a:endParaRPr lang="en-US" sz="3600" b="0" strike="noStrike" spc="-1">
              <a:solidFill>
                <a:srgbClr val="FFFFFF"/>
              </a:solidFill>
              <a:latin typeface="Trebuchet MS"/>
            </a:endParaRPr>
          </a:p>
        </p:txBody>
      </p:sp>
      <p:sp>
        <p:nvSpPr>
          <p:cNvPr id="177" name="TextShape 3"/>
          <p:cNvSpPr txBox="1"/>
          <p:nvPr/>
        </p:nvSpPr>
        <p:spPr>
          <a:xfrm>
            <a:off x="10729440" y="753120"/>
            <a:ext cx="1153800" cy="1090440"/>
          </a:xfrm>
          <a:prstGeom prst="rect">
            <a:avLst/>
          </a:prstGeom>
          <a:noFill/>
          <a:ln>
            <a:noFill/>
          </a:ln>
        </p:spPr>
        <p:txBody>
          <a:bodyPr anchor="ctr"/>
          <a:lstStyle/>
          <a:p>
            <a:pPr>
              <a:lnSpc>
                <a:spcPct val="100000"/>
              </a:lnSpc>
            </a:pPr>
            <a:fld id="{C7DA3B29-EA94-412B-95CB-3380218916EB}" type="slidenum">
              <a:rPr lang="en-IN" sz="3600" b="0" strike="noStrike" spc="-1">
                <a:solidFill>
                  <a:srgbClr val="FFFFFF"/>
                </a:solidFill>
                <a:latin typeface="Trebuchet MS"/>
              </a:rPr>
              <a:pPr>
                <a:lnSpc>
                  <a:spcPct val="100000"/>
                </a:lnSpc>
              </a:pPr>
              <a:t>27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Decision making</a:t>
            </a:r>
            <a:endParaRPr lang="en-US" sz="3600" b="0" strike="noStrike" spc="-1" dirty="0">
              <a:solidFill>
                <a:schemeClr val="tx1">
                  <a:lumMod val="95000"/>
                  <a:lumOff val="5000"/>
                </a:schemeClr>
              </a:solidFill>
              <a:latin typeface="Trebuchet MS"/>
            </a:endParaRPr>
          </a:p>
        </p:txBody>
      </p:sp>
      <p:sp>
        <p:nvSpPr>
          <p:cNvPr id="179" name="TextShape 2"/>
          <p:cNvSpPr txBox="1"/>
          <p:nvPr/>
        </p:nvSpPr>
        <p:spPr>
          <a:xfrm>
            <a:off x="220680" y="1671120"/>
            <a:ext cx="10025640" cy="359424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if</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if…else</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elseif…</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switch</a:t>
            </a:r>
            <a:endParaRPr lang="en-US" sz="3600" b="0" strike="noStrike" spc="-1">
              <a:solidFill>
                <a:srgbClr val="FFFFFF"/>
              </a:solidFill>
              <a:latin typeface="Trebuchet MS"/>
            </a:endParaRPr>
          </a:p>
        </p:txBody>
      </p:sp>
      <p:sp>
        <p:nvSpPr>
          <p:cNvPr id="180" name="TextShape 3"/>
          <p:cNvSpPr txBox="1"/>
          <p:nvPr/>
        </p:nvSpPr>
        <p:spPr>
          <a:xfrm>
            <a:off x="10729440" y="753120"/>
            <a:ext cx="1153800" cy="1090440"/>
          </a:xfrm>
          <a:prstGeom prst="rect">
            <a:avLst/>
          </a:prstGeom>
          <a:noFill/>
          <a:ln>
            <a:noFill/>
          </a:ln>
        </p:spPr>
        <p:txBody>
          <a:bodyPr anchor="ctr"/>
          <a:lstStyle/>
          <a:p>
            <a:pPr>
              <a:lnSpc>
                <a:spcPct val="100000"/>
              </a:lnSpc>
            </a:pPr>
            <a:fld id="{52E5EDF5-2871-4B2E-AF20-ECA74046D30C}" type="slidenum">
              <a:rPr lang="en-IN" sz="3600" b="0" strike="noStrike" spc="-1">
                <a:solidFill>
                  <a:srgbClr val="FFFFFF"/>
                </a:solidFill>
                <a:latin typeface="Trebuchet MS"/>
              </a:rPr>
              <a:pPr>
                <a:lnSpc>
                  <a:spcPct val="100000"/>
                </a:lnSpc>
              </a:pPr>
              <a:t>28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a:t>
            </a:r>
            <a:endParaRPr lang="en-US" sz="3600" b="0" strike="noStrike" spc="-1" dirty="0">
              <a:solidFill>
                <a:schemeClr val="tx1">
                  <a:lumMod val="95000"/>
                  <a:lumOff val="5000"/>
                </a:schemeClr>
              </a:solidFill>
              <a:latin typeface="Trebuchet MS"/>
            </a:endParaRPr>
          </a:p>
        </p:txBody>
      </p:sp>
      <p:sp>
        <p:nvSpPr>
          <p:cNvPr id="182"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0" strike="noStrike" spc="-1">
                <a:solidFill>
                  <a:srgbClr val="0D0D0D"/>
                </a:solidFill>
                <a:latin typeface="Trebuchet MS"/>
              </a:rPr>
              <a:t>The if statement executes some code if one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0"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0" strike="noStrike" spc="-1">
                <a:solidFill>
                  <a:srgbClr val="0D0D0D"/>
                </a:solidFill>
                <a:latin typeface="Trebuchet MS"/>
              </a:rPr>
              <a:t>if (</a:t>
            </a:r>
            <a:r>
              <a:rPr lang="en-US" sz="3600" b="0" i="1" strike="noStrike" spc="-1">
                <a:solidFill>
                  <a:srgbClr val="0D0D0D"/>
                </a:solidFill>
                <a:latin typeface="Trebuchet MS"/>
              </a:rPr>
              <a:t>condition</a:t>
            </a:r>
            <a:r>
              <a:rPr lang="en-US" sz="3600" b="0" strike="noStrike" spc="-1">
                <a:solidFill>
                  <a:srgbClr val="0D0D0D"/>
                </a:solidFill>
                <a:latin typeface="Trebuchet MS"/>
              </a:rPr>
              <a:t>) {</a:t>
            </a:r>
            <a:r>
              <a:t/>
            </a:r>
            <a:br/>
            <a:r>
              <a:rPr lang="en-US" sz="3600" b="0" i="1" strike="noStrike" spc="-1">
                <a:solidFill>
                  <a:srgbClr val="0D0D0D"/>
                </a:solidFill>
                <a:latin typeface="Trebuchet MS"/>
              </a:rPr>
              <a:t>    code to be executed if condition is true</a:t>
            </a:r>
            <a:r>
              <a:rPr lang="en-US" sz="3600" b="0" strike="noStrike" spc="-1">
                <a:solidFill>
                  <a:srgbClr val="0D0D0D"/>
                </a:solidFill>
                <a:latin typeface="Trebuchet MS"/>
              </a:rPr>
              <a:t>;</a:t>
            </a:r>
            <a:r>
              <a:t/>
            </a:r>
            <a:br/>
            <a:r>
              <a:rPr lang="en-US" sz="3600" b="0" strike="noStrike" spc="-1">
                <a:solidFill>
                  <a:srgbClr val="0D0D0D"/>
                </a:solidFill>
                <a:latin typeface="Trebuchet MS"/>
              </a:rPr>
              <a:t>}</a:t>
            </a:r>
            <a:endParaRPr lang="en-US" sz="3600" b="0" strike="noStrike" spc="-1">
              <a:solidFill>
                <a:srgbClr val="FFFFFF"/>
              </a:solidFill>
              <a:latin typeface="Trebuchet MS"/>
            </a:endParaRPr>
          </a:p>
        </p:txBody>
      </p:sp>
      <p:sp>
        <p:nvSpPr>
          <p:cNvPr id="183" name="TextShape 3"/>
          <p:cNvSpPr txBox="1"/>
          <p:nvPr/>
        </p:nvSpPr>
        <p:spPr>
          <a:xfrm>
            <a:off x="10729440" y="753120"/>
            <a:ext cx="1153800" cy="1090440"/>
          </a:xfrm>
          <a:prstGeom prst="rect">
            <a:avLst/>
          </a:prstGeom>
          <a:noFill/>
          <a:ln>
            <a:noFill/>
          </a:ln>
        </p:spPr>
        <p:txBody>
          <a:bodyPr anchor="ctr"/>
          <a:lstStyle/>
          <a:p>
            <a:pPr>
              <a:lnSpc>
                <a:spcPct val="100000"/>
              </a:lnSpc>
            </a:pPr>
            <a:fld id="{D39231ED-225E-4AD1-B5E2-B8B27A0156D2}" type="slidenum">
              <a:rPr lang="en-IN" sz="3600" b="0" strike="noStrike" spc="-1">
                <a:solidFill>
                  <a:srgbClr val="FFFFFF"/>
                </a:solidFill>
                <a:latin typeface="Trebuchet MS"/>
              </a:rPr>
              <a:pPr>
                <a:lnSpc>
                  <a:spcPct val="100000"/>
                </a:lnSpc>
              </a:pPr>
              <a:t>29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What can Server Scripts Do</a:t>
            </a:r>
            <a:r>
              <a:rPr lang="en-IN" sz="3200" b="1" dirty="0" smtClean="0"/>
              <a:t>?</a:t>
            </a:r>
            <a:endParaRPr lang="en-IN" sz="3200" dirty="0"/>
          </a:p>
        </p:txBody>
      </p:sp>
      <p:sp>
        <p:nvSpPr>
          <p:cNvPr id="3" name="Subtitle 2"/>
          <p:cNvSpPr>
            <a:spLocks noGrp="1"/>
          </p:cNvSpPr>
          <p:nvPr>
            <p:ph type="subTitle"/>
          </p:nvPr>
        </p:nvSpPr>
        <p:spPr>
          <a:xfrm>
            <a:off x="407368" y="2290680"/>
            <a:ext cx="11521280" cy="4162656"/>
          </a:xfrm>
        </p:spPr>
        <p:txBody>
          <a:bodyPr>
            <a:normAutofit lnSpcReduction="10000"/>
          </a:bodyPr>
          <a:lstStyle/>
          <a:p>
            <a:pPr>
              <a:buFont typeface="Arial" pitchFamily="34" charset="0"/>
              <a:buChar char="•"/>
            </a:pPr>
            <a:r>
              <a:rPr lang="en-IN" sz="2800" dirty="0"/>
              <a:t>Dynamically edit, change or add any content to a Web </a:t>
            </a:r>
            <a:r>
              <a:rPr lang="en-IN" sz="2800" dirty="0" smtClean="0"/>
              <a:t>page</a:t>
            </a:r>
          </a:p>
          <a:p>
            <a:pPr>
              <a:buFont typeface="Arial" pitchFamily="34" charset="0"/>
              <a:buChar char="•"/>
            </a:pPr>
            <a:endParaRPr lang="en-IN" sz="2800" dirty="0"/>
          </a:p>
          <a:p>
            <a:pPr>
              <a:buFont typeface="Arial" pitchFamily="34" charset="0"/>
              <a:buChar char="•"/>
            </a:pPr>
            <a:r>
              <a:rPr lang="en-IN" sz="2800" dirty="0"/>
              <a:t>Respond to user queries or data submitted from HTML </a:t>
            </a:r>
            <a:r>
              <a:rPr lang="en-IN" sz="2800" dirty="0" smtClean="0"/>
              <a:t>forms</a:t>
            </a:r>
          </a:p>
          <a:p>
            <a:pPr>
              <a:buFont typeface="Arial" pitchFamily="34" charset="0"/>
              <a:buChar char="•"/>
            </a:pPr>
            <a:endParaRPr lang="en-IN" sz="2800" dirty="0"/>
          </a:p>
          <a:p>
            <a:pPr>
              <a:buFont typeface="Arial" pitchFamily="34" charset="0"/>
              <a:buChar char="•"/>
            </a:pPr>
            <a:r>
              <a:rPr lang="en-IN" sz="2800" dirty="0"/>
              <a:t>Access any data or databases and return the results to a </a:t>
            </a:r>
            <a:r>
              <a:rPr lang="en-IN" sz="2800" dirty="0" smtClean="0"/>
              <a:t>browser</a:t>
            </a:r>
          </a:p>
          <a:p>
            <a:pPr>
              <a:buFont typeface="Arial" pitchFamily="34" charset="0"/>
              <a:buChar char="•"/>
            </a:pPr>
            <a:endParaRPr lang="en-IN" sz="2800" dirty="0"/>
          </a:p>
          <a:p>
            <a:pPr>
              <a:buFont typeface="Arial" pitchFamily="34" charset="0"/>
              <a:buChar char="•"/>
            </a:pPr>
            <a:r>
              <a:rPr lang="en-IN" sz="2800" dirty="0"/>
              <a:t>Customize a Web page to make it more useful for </a:t>
            </a:r>
            <a:r>
              <a:rPr lang="en-IN" sz="2800"/>
              <a:t>individual </a:t>
            </a:r>
            <a:r>
              <a:rPr lang="en-IN" sz="2800" smtClean="0"/>
              <a:t>users</a:t>
            </a:r>
          </a:p>
          <a:p>
            <a:pPr>
              <a:buFont typeface="Arial" pitchFamily="34" charset="0"/>
              <a:buChar char="•"/>
            </a:pPr>
            <a:endParaRPr lang="en-IN" sz="2800" dirty="0"/>
          </a:p>
          <a:p>
            <a:pPr>
              <a:buFont typeface="Arial" pitchFamily="34" charset="0"/>
              <a:buChar char="•"/>
            </a:pPr>
            <a:r>
              <a:rPr lang="en-IN" sz="2800" dirty="0"/>
              <a:t>Provide security since your server code cannot be viewed from a browser</a:t>
            </a:r>
          </a:p>
          <a:p>
            <a:pPr>
              <a:buFont typeface="Arial" pitchFamily="34" charset="0"/>
              <a:buChar char="•"/>
            </a:pP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 example</a:t>
            </a:r>
            <a:endParaRPr lang="en-US" sz="3600" b="0" strike="noStrike" spc="-1" dirty="0">
              <a:solidFill>
                <a:schemeClr val="tx1">
                  <a:lumMod val="95000"/>
                  <a:lumOff val="5000"/>
                </a:schemeClr>
              </a:solidFill>
              <a:latin typeface="Trebuchet MS"/>
            </a:endParaRPr>
          </a:p>
        </p:txBody>
      </p:sp>
      <p:sp>
        <p:nvSpPr>
          <p:cNvPr id="185"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$t = date("H");</a:t>
            </a:r>
            <a:r>
              <a:t/>
            </a:r>
            <a:br/>
            <a:r>
              <a:t/>
            </a:r>
            <a:br/>
            <a:r>
              <a:rPr lang="en-US" sz="3600" b="1" strike="noStrike" spc="-1">
                <a:solidFill>
                  <a:srgbClr val="0D0D0D"/>
                </a:solidFill>
                <a:latin typeface="Trebuchet MS"/>
              </a:rPr>
              <a:t>if ($t &lt; "20") {</a:t>
            </a:r>
            <a:r>
              <a:t/>
            </a:r>
            <a:br/>
            <a:r>
              <a:rPr lang="en-US" sz="3600" b="1" strike="noStrike" spc="-1">
                <a:solidFill>
                  <a:srgbClr val="0D0D0D"/>
                </a:solidFill>
                <a:latin typeface="Trebuchet MS"/>
              </a:rPr>
              <a:t>    echo "Have a good day!";</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86" name="TextShape 3"/>
          <p:cNvSpPr txBox="1"/>
          <p:nvPr/>
        </p:nvSpPr>
        <p:spPr>
          <a:xfrm>
            <a:off x="10729440" y="753120"/>
            <a:ext cx="1153800" cy="1090440"/>
          </a:xfrm>
          <a:prstGeom prst="rect">
            <a:avLst/>
          </a:prstGeom>
          <a:noFill/>
          <a:ln>
            <a:noFill/>
          </a:ln>
        </p:spPr>
        <p:txBody>
          <a:bodyPr anchor="ctr"/>
          <a:lstStyle/>
          <a:p>
            <a:pPr>
              <a:lnSpc>
                <a:spcPct val="100000"/>
              </a:lnSpc>
            </a:pPr>
            <a:fld id="{2068DC87-E37E-4CA5-8496-1934CAD38DA8}" type="slidenum">
              <a:rPr lang="en-IN" sz="3600" b="0" strike="noStrike" spc="-1">
                <a:solidFill>
                  <a:srgbClr val="FFFFFF"/>
                </a:solidFill>
                <a:latin typeface="Trebuchet MS"/>
              </a:rPr>
              <a:pPr>
                <a:lnSpc>
                  <a:spcPct val="100000"/>
                </a:lnSpc>
              </a:pPr>
              <a:t>30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 else…</a:t>
            </a:r>
            <a:endParaRPr lang="en-US" sz="3600" b="0" strike="noStrike" spc="-1" dirty="0">
              <a:solidFill>
                <a:schemeClr val="tx1">
                  <a:lumMod val="95000"/>
                  <a:lumOff val="5000"/>
                </a:schemeClr>
              </a:solidFill>
              <a:latin typeface="Trebuchet MS"/>
            </a:endParaRPr>
          </a:p>
        </p:txBody>
      </p:sp>
      <p:sp>
        <p:nvSpPr>
          <p:cNvPr id="188" name="TextShape 2"/>
          <p:cNvSpPr txBox="1"/>
          <p:nvPr/>
        </p:nvSpPr>
        <p:spPr>
          <a:xfrm>
            <a:off x="267840" y="2081160"/>
            <a:ext cx="11382480" cy="4429800"/>
          </a:xfrm>
          <a:prstGeom prst="rect">
            <a:avLst/>
          </a:prstGeom>
          <a:noFill/>
          <a:ln>
            <a:noFill/>
          </a:ln>
        </p:spPr>
        <p:txBody>
          <a:bodyPr anchor="ctr">
            <a:normAutofit lnSpcReduction="10000"/>
          </a:bodyPr>
          <a:lstStyle/>
          <a:p>
            <a:pPr>
              <a:lnSpc>
                <a:spcPct val="90000"/>
              </a:lnSpc>
              <a:spcBef>
                <a:spcPts val="1001"/>
              </a:spcBef>
            </a:pPr>
            <a:r>
              <a:rPr lang="en-US" sz="3600" b="1" strike="noStrike" spc="-1">
                <a:solidFill>
                  <a:srgbClr val="0D0D0D"/>
                </a:solidFill>
                <a:latin typeface="Trebuchet MS"/>
              </a:rPr>
              <a:t>The if...else statement executes some code if a condition is true and another code if that condition is false.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if (</a:t>
            </a:r>
            <a:r>
              <a:rPr lang="en-US" sz="3600" b="1" i="1" strike="noStrike" spc="-1">
                <a:solidFill>
                  <a:srgbClr val="0D0D0D"/>
                </a:solidFill>
                <a:latin typeface="Trebuchet MS"/>
              </a:rPr>
              <a:t>condition</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 if condition is true;</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condition is false;</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189" name="TextShape 3"/>
          <p:cNvSpPr txBox="1"/>
          <p:nvPr/>
        </p:nvSpPr>
        <p:spPr>
          <a:xfrm>
            <a:off x="10729440" y="753120"/>
            <a:ext cx="1153800" cy="1090440"/>
          </a:xfrm>
          <a:prstGeom prst="rect">
            <a:avLst/>
          </a:prstGeom>
          <a:noFill/>
          <a:ln>
            <a:noFill/>
          </a:ln>
        </p:spPr>
        <p:txBody>
          <a:bodyPr anchor="ctr"/>
          <a:lstStyle/>
          <a:p>
            <a:pPr>
              <a:lnSpc>
                <a:spcPct val="100000"/>
              </a:lnSpc>
            </a:pPr>
            <a:fld id="{77CE8C2B-19A1-407B-8E16-8BBAE015FABD}" type="slidenum">
              <a:rPr lang="en-IN" sz="3600" b="0" strike="noStrike" spc="-1">
                <a:solidFill>
                  <a:srgbClr val="FFFFFF"/>
                </a:solidFill>
                <a:latin typeface="Trebuchet MS"/>
              </a:rPr>
              <a:pPr>
                <a:lnSpc>
                  <a:spcPct val="100000"/>
                </a:lnSpc>
              </a:pPr>
              <a:t>31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If…else…  Example</a:t>
            </a:r>
            <a:endParaRPr lang="en-US" sz="3600" b="0" strike="noStrike" spc="-1" dirty="0">
              <a:solidFill>
                <a:schemeClr val="tx1">
                  <a:lumMod val="95000"/>
                  <a:lumOff val="5000"/>
                </a:schemeClr>
              </a:solidFill>
              <a:latin typeface="Trebuchet MS"/>
            </a:endParaRPr>
          </a:p>
        </p:txBody>
      </p:sp>
      <p:sp>
        <p:nvSpPr>
          <p:cNvPr id="191" name="TextShape 2"/>
          <p:cNvSpPr txBox="1"/>
          <p:nvPr/>
        </p:nvSpPr>
        <p:spPr>
          <a:xfrm>
            <a:off x="267840" y="1907640"/>
            <a:ext cx="10025640" cy="4603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$t = date("H");</a:t>
            </a:r>
            <a:r>
              <a:t/>
            </a:r>
            <a:br/>
            <a:r>
              <a:t/>
            </a:r>
            <a:br/>
            <a:r>
              <a:rPr lang="en-US" sz="3600" b="1" strike="noStrike" spc="-1">
                <a:solidFill>
                  <a:srgbClr val="0D0D0D"/>
                </a:solidFill>
                <a:latin typeface="Trebuchet MS"/>
              </a:rPr>
              <a:t>if ($t &lt; "20") {</a:t>
            </a:r>
            <a:r>
              <a:t/>
            </a:r>
            <a:br/>
            <a:r>
              <a:rPr lang="en-US" sz="3600" b="1" strike="noStrike" spc="-1">
                <a:solidFill>
                  <a:srgbClr val="0D0D0D"/>
                </a:solidFill>
                <a:latin typeface="Trebuchet MS"/>
              </a:rPr>
              <a:t>    echo "Have a good day!";</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echo "Have a good night!";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92" name="TextShape 3"/>
          <p:cNvSpPr txBox="1"/>
          <p:nvPr/>
        </p:nvSpPr>
        <p:spPr>
          <a:xfrm>
            <a:off x="10729440" y="753120"/>
            <a:ext cx="1153800" cy="1090440"/>
          </a:xfrm>
          <a:prstGeom prst="rect">
            <a:avLst/>
          </a:prstGeom>
          <a:noFill/>
          <a:ln>
            <a:noFill/>
          </a:ln>
        </p:spPr>
        <p:txBody>
          <a:bodyPr anchor="ctr"/>
          <a:lstStyle/>
          <a:p>
            <a:pPr>
              <a:lnSpc>
                <a:spcPct val="100000"/>
              </a:lnSpc>
            </a:pPr>
            <a:fld id="{C5392484-852C-45A3-A0C5-01161794CB60}" type="slidenum">
              <a:rPr lang="en-IN" sz="3600" b="0" strike="noStrike" spc="-1">
                <a:solidFill>
                  <a:srgbClr val="FFFFFF"/>
                </a:solidFill>
                <a:latin typeface="Trebuchet MS"/>
              </a:rPr>
              <a:pPr>
                <a:lnSpc>
                  <a:spcPct val="100000"/>
                </a:lnSpc>
              </a:pPr>
              <a:t>32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US" sz="3600" b="0" strike="noStrike" spc="-1" dirty="0">
                <a:solidFill>
                  <a:schemeClr val="tx1">
                    <a:lumMod val="95000"/>
                    <a:lumOff val="5000"/>
                  </a:schemeClr>
                </a:solidFill>
                <a:latin typeface="Trebuchet MS"/>
              </a:rPr>
              <a:t>The if...</a:t>
            </a:r>
            <a:r>
              <a:rPr lang="en-US" sz="3600" b="0" strike="noStrike" spc="-1" dirty="0" err="1">
                <a:solidFill>
                  <a:schemeClr val="tx1">
                    <a:lumMod val="95000"/>
                    <a:lumOff val="5000"/>
                  </a:schemeClr>
                </a:solidFill>
                <a:latin typeface="Trebuchet MS"/>
              </a:rPr>
              <a:t>elseif</a:t>
            </a:r>
            <a:r>
              <a:rPr lang="en-US" sz="3600" b="0" strike="noStrike" spc="-1" dirty="0">
                <a:solidFill>
                  <a:schemeClr val="tx1">
                    <a:lumMod val="95000"/>
                    <a:lumOff val="5000"/>
                  </a:schemeClr>
                </a:solidFill>
                <a:latin typeface="Trebuchet MS"/>
              </a:rPr>
              <a:t>...else Statement</a:t>
            </a:r>
          </a:p>
        </p:txBody>
      </p:sp>
      <p:sp>
        <p:nvSpPr>
          <p:cNvPr id="194" name="TextShape 2"/>
          <p:cNvSpPr txBox="1"/>
          <p:nvPr/>
        </p:nvSpPr>
        <p:spPr>
          <a:xfrm>
            <a:off x="267840" y="1970640"/>
            <a:ext cx="11161800" cy="4539960"/>
          </a:xfrm>
          <a:prstGeom prst="rect">
            <a:avLst/>
          </a:prstGeom>
          <a:noFill/>
          <a:ln>
            <a:noFill/>
          </a:ln>
        </p:spPr>
        <p:txBody>
          <a:bodyPr anchor="ctr">
            <a:normAutofit fontScale="92500" lnSpcReduction="20000"/>
          </a:bodyPr>
          <a:lstStyle/>
          <a:p>
            <a:pPr>
              <a:lnSpc>
                <a:spcPct val="90000"/>
              </a:lnSpc>
              <a:spcBef>
                <a:spcPts val="1001"/>
              </a:spcBef>
            </a:pPr>
            <a:r>
              <a:rPr lang="en-US" sz="3600" b="1" strike="noStrike" spc="-1">
                <a:solidFill>
                  <a:srgbClr val="0D0D0D"/>
                </a:solidFill>
                <a:latin typeface="Trebuchet MS"/>
              </a:rPr>
              <a:t>The if...elseif...else statement executes different codes for more than two conditions.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if (</a:t>
            </a:r>
            <a:r>
              <a:rPr lang="en-US" sz="3600" b="1" i="1" strike="noStrike" spc="-1">
                <a:solidFill>
                  <a:srgbClr val="0D0D0D"/>
                </a:solidFill>
                <a:latin typeface="Trebuchet MS"/>
              </a:rPr>
              <a:t>condition</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 if this condition is true;</a:t>
            </a:r>
            <a:r>
              <a:t/>
            </a:r>
            <a:br/>
            <a:r>
              <a:rPr lang="en-US" sz="3600" b="1" strike="noStrike" spc="-1">
                <a:solidFill>
                  <a:srgbClr val="0D0D0D"/>
                </a:solidFill>
                <a:latin typeface="Trebuchet MS"/>
              </a:rPr>
              <a:t>} elseif (</a:t>
            </a:r>
            <a:r>
              <a:rPr lang="en-US" sz="3600" b="1" i="1" strike="noStrike" spc="-1">
                <a:solidFill>
                  <a:srgbClr val="0D0D0D"/>
                </a:solidFill>
                <a:latin typeface="Trebuchet MS"/>
              </a:rPr>
              <a:t>condition</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first condition is false and this condition is true;</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 if all conditions are false;</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195" name="TextShape 3"/>
          <p:cNvSpPr txBox="1"/>
          <p:nvPr/>
        </p:nvSpPr>
        <p:spPr>
          <a:xfrm>
            <a:off x="10729440" y="753120"/>
            <a:ext cx="1153800" cy="1090440"/>
          </a:xfrm>
          <a:prstGeom prst="rect">
            <a:avLst/>
          </a:prstGeom>
          <a:noFill/>
          <a:ln>
            <a:noFill/>
          </a:ln>
        </p:spPr>
        <p:txBody>
          <a:bodyPr anchor="ctr"/>
          <a:lstStyle/>
          <a:p>
            <a:pPr>
              <a:lnSpc>
                <a:spcPct val="100000"/>
              </a:lnSpc>
            </a:pPr>
            <a:fld id="{F95EC8D4-7822-4D37-8A1B-16F1D0B892ED}" type="slidenum">
              <a:rPr lang="en-IN" sz="3600" b="0" strike="noStrike" spc="-1">
                <a:solidFill>
                  <a:srgbClr val="FFFFFF"/>
                </a:solidFill>
                <a:latin typeface="Trebuchet MS"/>
              </a:rPr>
              <a:pPr>
                <a:lnSpc>
                  <a:spcPct val="100000"/>
                </a:lnSpc>
              </a:pPr>
              <a:t>33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if...</a:t>
            </a:r>
            <a:r>
              <a:rPr lang="en-US" sz="3600" b="0" strike="noStrike" spc="-1" dirty="0" err="1">
                <a:solidFill>
                  <a:schemeClr val="tx1">
                    <a:lumMod val="95000"/>
                    <a:lumOff val="5000"/>
                  </a:schemeClr>
                </a:solidFill>
                <a:latin typeface="Trebuchet MS"/>
              </a:rPr>
              <a:t>elseif</a:t>
            </a:r>
            <a:r>
              <a:rPr lang="en-US" sz="3600" b="0" strike="noStrike" spc="-1" dirty="0">
                <a:solidFill>
                  <a:schemeClr val="tx1">
                    <a:lumMod val="95000"/>
                    <a:lumOff val="5000"/>
                  </a:schemeClr>
                </a:solidFill>
                <a:latin typeface="Trebuchet MS"/>
              </a:rPr>
              <a:t>...else </a:t>
            </a:r>
            <a:r>
              <a:rPr lang="en-US" sz="3600" b="0" strike="noStrike" spc="-1" dirty="0">
                <a:solidFill>
                  <a:srgbClr val="FFFFFF"/>
                </a:solidFill>
                <a:latin typeface="Trebuchet MS"/>
              </a:rPr>
              <a:t>Example</a:t>
            </a:r>
          </a:p>
        </p:txBody>
      </p:sp>
      <p:sp>
        <p:nvSpPr>
          <p:cNvPr id="197" name="TextShape 2"/>
          <p:cNvSpPr txBox="1"/>
          <p:nvPr/>
        </p:nvSpPr>
        <p:spPr>
          <a:xfrm>
            <a:off x="267840" y="1860480"/>
            <a:ext cx="10025640" cy="4650480"/>
          </a:xfrm>
          <a:prstGeom prst="rect">
            <a:avLst/>
          </a:prstGeom>
          <a:noFill/>
          <a:ln>
            <a:noFill/>
          </a:ln>
        </p:spPr>
        <p:txBody>
          <a:bodyPr anchor="ctr">
            <a:normAutofit fontScale="92500" lnSpcReduction="10000"/>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$t = date("H");</a:t>
            </a:r>
            <a:r>
              <a:t/>
            </a:r>
            <a:br/>
            <a:r>
              <a:t/>
            </a:r>
            <a:br/>
            <a:r>
              <a:rPr lang="en-US" sz="3600" b="1" strike="noStrike" spc="-1">
                <a:solidFill>
                  <a:srgbClr val="0D0D0D"/>
                </a:solidFill>
                <a:latin typeface="Trebuchet MS"/>
              </a:rPr>
              <a:t>if ($t &lt; "10") {</a:t>
            </a:r>
            <a:r>
              <a:t/>
            </a:r>
            <a:br/>
            <a:r>
              <a:rPr lang="en-US" sz="3600" b="1" strike="noStrike" spc="-1">
                <a:solidFill>
                  <a:srgbClr val="0D0D0D"/>
                </a:solidFill>
                <a:latin typeface="Trebuchet MS"/>
              </a:rPr>
              <a:t>    echo "Have a good morning!";</a:t>
            </a:r>
            <a:r>
              <a:t/>
            </a:r>
            <a:br/>
            <a:r>
              <a:rPr lang="en-US" sz="3600" b="1" strike="noStrike" spc="-1">
                <a:solidFill>
                  <a:srgbClr val="0D0D0D"/>
                </a:solidFill>
                <a:latin typeface="Trebuchet MS"/>
              </a:rPr>
              <a:t>} elseif ($t &lt; "20") {</a:t>
            </a:r>
            <a:r>
              <a:t/>
            </a:r>
            <a:br/>
            <a:r>
              <a:rPr lang="en-US" sz="3600" b="1" strike="noStrike" spc="-1">
                <a:solidFill>
                  <a:srgbClr val="0D0D0D"/>
                </a:solidFill>
                <a:latin typeface="Trebuchet MS"/>
              </a:rPr>
              <a:t>    echo "Have a good day!";</a:t>
            </a:r>
            <a:r>
              <a:t/>
            </a:r>
            <a:br/>
            <a:r>
              <a:rPr lang="en-US" sz="3600" b="1" strike="noStrike" spc="-1">
                <a:solidFill>
                  <a:srgbClr val="0D0D0D"/>
                </a:solidFill>
                <a:latin typeface="Trebuchet MS"/>
              </a:rPr>
              <a:t>} else {</a:t>
            </a:r>
            <a:r>
              <a:t/>
            </a:r>
            <a:br/>
            <a:r>
              <a:rPr lang="en-US" sz="3600" b="1" strike="noStrike" spc="-1">
                <a:solidFill>
                  <a:srgbClr val="0D0D0D"/>
                </a:solidFill>
                <a:latin typeface="Trebuchet MS"/>
              </a:rPr>
              <a:t>    echo "Have a good night!";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98" name="TextShape 3"/>
          <p:cNvSpPr txBox="1"/>
          <p:nvPr/>
        </p:nvSpPr>
        <p:spPr>
          <a:xfrm>
            <a:off x="10729440" y="753120"/>
            <a:ext cx="1153800" cy="1090440"/>
          </a:xfrm>
          <a:prstGeom prst="rect">
            <a:avLst/>
          </a:prstGeom>
          <a:noFill/>
          <a:ln>
            <a:noFill/>
          </a:ln>
        </p:spPr>
        <p:txBody>
          <a:bodyPr anchor="ctr"/>
          <a:lstStyle/>
          <a:p>
            <a:pPr>
              <a:lnSpc>
                <a:spcPct val="100000"/>
              </a:lnSpc>
            </a:pPr>
            <a:fld id="{894D726C-AF02-4D1D-AE07-00618C46D338}" type="slidenum">
              <a:rPr lang="en-IN" sz="3600" b="0" strike="noStrike" spc="-1">
                <a:solidFill>
                  <a:srgbClr val="FFFFFF"/>
                </a:solidFill>
                <a:latin typeface="Trebuchet MS"/>
              </a:rPr>
              <a:pPr>
                <a:lnSpc>
                  <a:spcPct val="100000"/>
                </a:lnSpc>
              </a:pPr>
              <a:t>34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Switch Statement</a:t>
            </a:r>
            <a:endParaRPr lang="en-US" sz="3600" b="0" strike="noStrike" spc="-1" dirty="0">
              <a:solidFill>
                <a:schemeClr val="tx1">
                  <a:lumMod val="95000"/>
                  <a:lumOff val="5000"/>
                </a:schemeClr>
              </a:solidFill>
              <a:latin typeface="Trebuchet MS"/>
            </a:endParaRPr>
          </a:p>
        </p:txBody>
      </p:sp>
      <p:sp>
        <p:nvSpPr>
          <p:cNvPr id="200" name="TextShape 2"/>
          <p:cNvSpPr txBox="1"/>
          <p:nvPr/>
        </p:nvSpPr>
        <p:spPr>
          <a:xfrm>
            <a:off x="267840" y="1986480"/>
            <a:ext cx="10988280" cy="4524480"/>
          </a:xfrm>
          <a:prstGeom prst="rect">
            <a:avLst/>
          </a:prstGeom>
          <a:noFill/>
          <a:ln>
            <a:noFill/>
          </a:ln>
        </p:spPr>
        <p:txBody>
          <a:bodyPr anchor="ctr">
            <a:normAutofit fontScale="62500" lnSpcReduction="20000"/>
          </a:bodyPr>
          <a:lstStyle/>
          <a:p>
            <a:pPr>
              <a:lnSpc>
                <a:spcPct val="90000"/>
              </a:lnSpc>
              <a:spcBef>
                <a:spcPts val="1001"/>
              </a:spcBef>
            </a:pPr>
            <a:r>
              <a:rPr lang="en-US" sz="3600" b="1" strike="noStrike" spc="-1">
                <a:solidFill>
                  <a:srgbClr val="0D0D0D"/>
                </a:solidFill>
                <a:latin typeface="Trebuchet MS"/>
              </a:rPr>
              <a:t>Use the switch statement to select one of many blocks of code to be executed.</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switch (</a:t>
            </a:r>
            <a:r>
              <a:rPr lang="en-US" sz="3600" b="1" i="1" strike="noStrike" spc="-1">
                <a:solidFill>
                  <a:srgbClr val="0D0D0D"/>
                </a:solidFill>
                <a:latin typeface="Trebuchet MS"/>
              </a:rPr>
              <a:t>n</a:t>
            </a:r>
            <a:r>
              <a:rPr lang="en-US" sz="3600" b="1" strike="noStrike" spc="-1">
                <a:solidFill>
                  <a:srgbClr val="0D0D0D"/>
                </a:solidFill>
                <a:latin typeface="Trebuchet MS"/>
              </a:rPr>
              <a:t>) {</a:t>
            </a:r>
            <a:r>
              <a:t/>
            </a:r>
            <a:br/>
            <a:r>
              <a:rPr lang="en-US" sz="3600" b="1" strike="noStrike" spc="-1">
                <a:solidFill>
                  <a:srgbClr val="0D0D0D"/>
                </a:solidFill>
                <a:latin typeface="Trebuchet MS"/>
              </a:rPr>
              <a:t>    case </a:t>
            </a:r>
            <a:r>
              <a:rPr lang="en-US" sz="3600" b="1" i="1" strike="noStrike" spc="-1">
                <a:solidFill>
                  <a:srgbClr val="0D0D0D"/>
                </a:solidFill>
                <a:latin typeface="Trebuchet MS"/>
              </a:rPr>
              <a:t>label1:</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n=label1;</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a:t>
            </a:r>
            <a:r>
              <a:rPr lang="en-US" sz="3600" b="1" i="1" strike="noStrike" spc="-1">
                <a:solidFill>
                  <a:srgbClr val="0D0D0D"/>
                </a:solidFill>
                <a:latin typeface="Trebuchet MS"/>
              </a:rPr>
              <a:t>label2:</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n=label2;</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a:t>
            </a:r>
            <a:r>
              <a:rPr lang="en-US" sz="3600" b="1" i="1" strike="noStrike" spc="-1">
                <a:solidFill>
                  <a:srgbClr val="0D0D0D"/>
                </a:solidFill>
                <a:latin typeface="Trebuchet MS"/>
              </a:rPr>
              <a:t>label3:</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n=label3;</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a:t>
            </a:r>
            <a:r>
              <a:t/>
            </a:r>
            <a:br/>
            <a:r>
              <a:rPr lang="en-US" sz="3600" b="1" strike="noStrike" spc="-1">
                <a:solidFill>
                  <a:srgbClr val="0D0D0D"/>
                </a:solidFill>
                <a:latin typeface="Trebuchet MS"/>
              </a:rPr>
              <a:t>    default:</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if n is different from all labels;</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01" name="TextShape 3"/>
          <p:cNvSpPr txBox="1"/>
          <p:nvPr/>
        </p:nvSpPr>
        <p:spPr>
          <a:xfrm>
            <a:off x="10729440" y="753120"/>
            <a:ext cx="1153800" cy="1090440"/>
          </a:xfrm>
          <a:prstGeom prst="rect">
            <a:avLst/>
          </a:prstGeom>
          <a:noFill/>
          <a:ln>
            <a:noFill/>
          </a:ln>
        </p:spPr>
        <p:txBody>
          <a:bodyPr anchor="ctr"/>
          <a:lstStyle/>
          <a:p>
            <a:pPr>
              <a:lnSpc>
                <a:spcPct val="100000"/>
              </a:lnSpc>
            </a:pPr>
            <a:fld id="{4F213FEC-68F6-4230-A254-89C4B3658635}" type="slidenum">
              <a:rPr lang="en-IN" sz="3600" b="0" strike="noStrike" spc="-1">
                <a:solidFill>
                  <a:srgbClr val="FFFFFF"/>
                </a:solidFill>
                <a:latin typeface="Trebuchet MS"/>
              </a:rPr>
              <a:pPr>
                <a:lnSpc>
                  <a:spcPct val="100000"/>
                </a:lnSpc>
              </a:pPr>
              <a:t>35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Switch Example</a:t>
            </a:r>
            <a:endParaRPr lang="en-US" sz="3600" b="0" strike="noStrike" spc="-1" dirty="0">
              <a:solidFill>
                <a:schemeClr val="tx1">
                  <a:lumMod val="95000"/>
                  <a:lumOff val="5000"/>
                </a:schemeClr>
              </a:solidFill>
              <a:latin typeface="Trebuchet MS"/>
            </a:endParaRPr>
          </a:p>
        </p:txBody>
      </p:sp>
      <p:sp>
        <p:nvSpPr>
          <p:cNvPr id="203" name="TextShape 2"/>
          <p:cNvSpPr txBox="1"/>
          <p:nvPr/>
        </p:nvSpPr>
        <p:spPr>
          <a:xfrm>
            <a:off x="267840" y="1907640"/>
            <a:ext cx="10877760" cy="4603320"/>
          </a:xfrm>
          <a:prstGeom prst="rect">
            <a:avLst/>
          </a:prstGeom>
          <a:noFill/>
          <a:ln>
            <a:noFill/>
          </a:ln>
        </p:spPr>
        <p:txBody>
          <a:bodyPr anchor="ctr">
            <a:normAutofit fontScale="700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&lt;?php</a:t>
            </a:r>
            <a:r>
              <a:t/>
            </a:r>
            <a:br/>
            <a:r>
              <a:rPr lang="en-US" sz="3600" b="1" strike="noStrike" spc="-1">
                <a:solidFill>
                  <a:srgbClr val="0D0D0D"/>
                </a:solidFill>
                <a:latin typeface="Trebuchet MS"/>
              </a:rPr>
              <a:t>$favcolor = "red";</a:t>
            </a:r>
            <a:r>
              <a:t/>
            </a:r>
            <a:br/>
            <a:r>
              <a:t/>
            </a:r>
            <a:br/>
            <a:r>
              <a:rPr lang="en-US" sz="3600" b="1" strike="noStrike" spc="-1">
                <a:solidFill>
                  <a:srgbClr val="0D0D0D"/>
                </a:solidFill>
                <a:latin typeface="Trebuchet MS"/>
              </a:rPr>
              <a:t>switch ($favcolor) {</a:t>
            </a:r>
            <a:r>
              <a:t/>
            </a:r>
            <a:br/>
            <a:r>
              <a:rPr lang="en-US" sz="3600" b="1" strike="noStrike" spc="-1">
                <a:solidFill>
                  <a:srgbClr val="0D0D0D"/>
                </a:solidFill>
                <a:latin typeface="Trebuchet MS"/>
              </a:rPr>
              <a:t>    case "red":</a:t>
            </a:r>
            <a:r>
              <a:t/>
            </a:r>
            <a:br/>
            <a:r>
              <a:rPr lang="en-US" sz="3600" b="1" strike="noStrike" spc="-1">
                <a:solidFill>
                  <a:srgbClr val="0D0D0D"/>
                </a:solidFill>
                <a:latin typeface="Trebuchet MS"/>
              </a:rPr>
              <a:t>        echo "Your favorite color is red!";</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"blue":</a:t>
            </a:r>
            <a:r>
              <a:t/>
            </a:r>
            <a:br/>
            <a:r>
              <a:rPr lang="en-US" sz="3600" b="1" strike="noStrike" spc="-1">
                <a:solidFill>
                  <a:srgbClr val="0D0D0D"/>
                </a:solidFill>
                <a:latin typeface="Trebuchet MS"/>
              </a:rPr>
              <a:t>        echo "Your favorite color is blue!";</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case "green":</a:t>
            </a:r>
            <a:r>
              <a:t/>
            </a:r>
            <a:br/>
            <a:r>
              <a:rPr lang="en-US" sz="3600" b="1" strike="noStrike" spc="-1">
                <a:solidFill>
                  <a:srgbClr val="0D0D0D"/>
                </a:solidFill>
                <a:latin typeface="Trebuchet MS"/>
              </a:rPr>
              <a:t>        echo "Your favorite color is green!";</a:t>
            </a:r>
            <a:r>
              <a:t/>
            </a:r>
            <a:br/>
            <a:r>
              <a:rPr lang="en-US" sz="3600" b="1" strike="noStrike" spc="-1">
                <a:solidFill>
                  <a:srgbClr val="0D0D0D"/>
                </a:solidFill>
                <a:latin typeface="Trebuchet MS"/>
              </a:rPr>
              <a:t>        break;</a:t>
            </a:r>
            <a:r>
              <a:t/>
            </a:r>
            <a:br/>
            <a:r>
              <a:rPr lang="en-US" sz="3600" b="1" strike="noStrike" spc="-1">
                <a:solidFill>
                  <a:srgbClr val="0D0D0D"/>
                </a:solidFill>
                <a:latin typeface="Trebuchet MS"/>
              </a:rPr>
              <a:t>    default:</a:t>
            </a:r>
            <a:r>
              <a:t/>
            </a:r>
            <a:br/>
            <a:r>
              <a:rPr lang="en-US" sz="3600" b="1" strike="noStrike" spc="-1">
                <a:solidFill>
                  <a:srgbClr val="0D0D0D"/>
                </a:solidFill>
                <a:latin typeface="Trebuchet MS"/>
              </a:rPr>
              <a:t>        echo "Your favorite color is neither red, blue, nor green!";</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04" name="TextShape 3"/>
          <p:cNvSpPr txBox="1"/>
          <p:nvPr/>
        </p:nvSpPr>
        <p:spPr>
          <a:xfrm>
            <a:off x="10729440" y="753120"/>
            <a:ext cx="1153800" cy="1090440"/>
          </a:xfrm>
          <a:prstGeom prst="rect">
            <a:avLst/>
          </a:prstGeom>
          <a:noFill/>
          <a:ln>
            <a:noFill/>
          </a:ln>
        </p:spPr>
        <p:txBody>
          <a:bodyPr anchor="ctr"/>
          <a:lstStyle/>
          <a:p>
            <a:pPr>
              <a:lnSpc>
                <a:spcPct val="100000"/>
              </a:lnSpc>
            </a:pPr>
            <a:fld id="{4714131B-2550-4727-9134-C1207D80247C}" type="slidenum">
              <a:rPr lang="en-IN" sz="3600" b="0" strike="noStrike" spc="-1">
                <a:solidFill>
                  <a:srgbClr val="FFFFFF"/>
                </a:solidFill>
                <a:latin typeface="Trebuchet MS"/>
              </a:rPr>
              <a:pPr>
                <a:lnSpc>
                  <a:spcPct val="100000"/>
                </a:lnSpc>
              </a:pPr>
              <a:t>36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Loops</a:t>
            </a:r>
          </a:p>
        </p:txBody>
      </p:sp>
      <p:sp>
        <p:nvSpPr>
          <p:cNvPr id="206" name="TextShape 2"/>
          <p:cNvSpPr txBox="1"/>
          <p:nvPr/>
        </p:nvSpPr>
        <p:spPr>
          <a:xfrm>
            <a:off x="267840" y="2002320"/>
            <a:ext cx="11366640" cy="450864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a:solidFill>
                  <a:srgbClr val="0D0D0D"/>
                </a:solidFill>
                <a:latin typeface="Trebuchet MS"/>
              </a:rPr>
              <a:t>In PHP, we have the following loop types: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while - loops through a block of code as long as the specified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do...while - loops through a block of code once, and then repeats the loop as long as the specified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 - loops through a block of code a specified number of times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foreach - loops through a block of code for each element in an array</a:t>
            </a:r>
            <a:endParaRPr lang="en-US" sz="3600" b="0" strike="noStrike" spc="-1">
              <a:solidFill>
                <a:srgbClr val="FFFFFF"/>
              </a:solidFill>
              <a:latin typeface="Trebuchet MS"/>
            </a:endParaRPr>
          </a:p>
        </p:txBody>
      </p:sp>
      <p:sp>
        <p:nvSpPr>
          <p:cNvPr id="207" name="TextShape 3"/>
          <p:cNvSpPr txBox="1"/>
          <p:nvPr/>
        </p:nvSpPr>
        <p:spPr>
          <a:xfrm>
            <a:off x="10729440" y="753120"/>
            <a:ext cx="1153800" cy="1090440"/>
          </a:xfrm>
          <a:prstGeom prst="rect">
            <a:avLst/>
          </a:prstGeom>
          <a:noFill/>
          <a:ln>
            <a:noFill/>
          </a:ln>
        </p:spPr>
        <p:txBody>
          <a:bodyPr anchor="ctr"/>
          <a:lstStyle/>
          <a:p>
            <a:pPr>
              <a:lnSpc>
                <a:spcPct val="100000"/>
              </a:lnSpc>
            </a:pPr>
            <a:fld id="{3CA07E9E-B998-4B4A-A989-0E3241C94DE8}" type="slidenum">
              <a:rPr lang="en-IN" sz="3600" b="0" strike="noStrike" spc="-1">
                <a:solidFill>
                  <a:srgbClr val="FFFFFF"/>
                </a:solidFill>
                <a:latin typeface="Trebuchet MS"/>
              </a:rPr>
              <a:pPr>
                <a:lnSpc>
                  <a:spcPct val="100000"/>
                </a:lnSpc>
              </a:pPr>
              <a:t>37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while loop</a:t>
            </a:r>
            <a:endParaRPr lang="en-US" sz="3600" b="0" strike="noStrike" spc="-1" dirty="0">
              <a:solidFill>
                <a:schemeClr val="tx1">
                  <a:lumMod val="95000"/>
                  <a:lumOff val="5000"/>
                </a:schemeClr>
              </a:solidFill>
              <a:latin typeface="Trebuchet MS"/>
            </a:endParaRPr>
          </a:p>
        </p:txBody>
      </p:sp>
      <p:sp>
        <p:nvSpPr>
          <p:cNvPr id="209"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The while loop executes a block of code as long as the specified condition is true.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while (</a:t>
            </a:r>
            <a:r>
              <a:rPr lang="en-US" sz="3600" b="1" i="1" strike="noStrike" spc="-1">
                <a:solidFill>
                  <a:srgbClr val="0D0D0D"/>
                </a:solidFill>
                <a:latin typeface="Trebuchet MS"/>
              </a:rPr>
              <a:t>condition is true</a:t>
            </a:r>
            <a:r>
              <a:rPr lang="en-US" sz="3600" b="1" strike="noStrike" spc="-1">
                <a:solidFill>
                  <a:srgbClr val="0D0D0D"/>
                </a:solidFill>
                <a:latin typeface="Trebuchet MS"/>
              </a:rPr>
              <a:t>) {</a:t>
            </a:r>
            <a:r>
              <a:t/>
            </a:r>
            <a:br/>
            <a:r>
              <a:rPr lang="en-US" sz="3600" b="1" i="1" strike="noStrike" spc="-1">
                <a:solidFill>
                  <a:srgbClr val="0D0D0D"/>
                </a:solidFill>
                <a:latin typeface="Trebuchet MS"/>
              </a:rPr>
              <a:t>    code to be executed</a:t>
            </a:r>
            <a:r>
              <a:rPr lang="en-US" sz="3600" b="1" strike="noStrike" spc="-1">
                <a:solidFill>
                  <a:srgbClr val="0D0D0D"/>
                </a:solidFill>
                <a:latin typeface="Trebuchet MS"/>
              </a:rPr>
              <a:t>;</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10" name="TextShape 3"/>
          <p:cNvSpPr txBox="1"/>
          <p:nvPr/>
        </p:nvSpPr>
        <p:spPr>
          <a:xfrm>
            <a:off x="10729440" y="753120"/>
            <a:ext cx="1153800" cy="1090440"/>
          </a:xfrm>
          <a:prstGeom prst="rect">
            <a:avLst/>
          </a:prstGeom>
          <a:noFill/>
          <a:ln>
            <a:noFill/>
          </a:ln>
        </p:spPr>
        <p:txBody>
          <a:bodyPr anchor="ctr"/>
          <a:lstStyle/>
          <a:p>
            <a:pPr>
              <a:lnSpc>
                <a:spcPct val="100000"/>
              </a:lnSpc>
            </a:pPr>
            <a:fld id="{4D14A62F-2DF8-4DCE-A039-9C40C33AD51B}" type="slidenum">
              <a:rPr lang="en-IN" sz="3600" b="0" strike="noStrike" spc="-1">
                <a:solidFill>
                  <a:srgbClr val="FFFFFF"/>
                </a:solidFill>
                <a:latin typeface="Trebuchet MS"/>
              </a:rPr>
              <a:pPr>
                <a:lnSpc>
                  <a:spcPct val="100000"/>
                </a:lnSpc>
              </a:pPr>
              <a:t>38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while loop example</a:t>
            </a:r>
            <a:endParaRPr lang="en-US" sz="3600" b="0" strike="noStrike" spc="-1" dirty="0">
              <a:solidFill>
                <a:schemeClr val="tx1">
                  <a:lumMod val="95000"/>
                  <a:lumOff val="5000"/>
                </a:schemeClr>
              </a:solidFill>
              <a:latin typeface="Trebuchet MS"/>
            </a:endParaRPr>
          </a:p>
        </p:txBody>
      </p:sp>
      <p:sp>
        <p:nvSpPr>
          <p:cNvPr id="212"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$x = 1;</a:t>
            </a:r>
            <a:r>
              <a:t/>
            </a:r>
            <a:br/>
            <a:r>
              <a:t/>
            </a:r>
            <a:br/>
            <a:r>
              <a:rPr lang="en-US" sz="3600" b="1" strike="noStrike" spc="-1">
                <a:solidFill>
                  <a:srgbClr val="0D0D0D"/>
                </a:solidFill>
                <a:latin typeface="Trebuchet MS"/>
              </a:rPr>
              <a:t>while($x &lt;= 5) {</a:t>
            </a:r>
            <a:r>
              <a:t/>
            </a:r>
            <a:br/>
            <a:r>
              <a:rPr lang="en-US" sz="3600" b="1" strike="noStrike" spc="-1">
                <a:solidFill>
                  <a:srgbClr val="0D0D0D"/>
                </a:solidFill>
                <a:latin typeface="Trebuchet MS"/>
              </a:rPr>
              <a:t>    echo "The number is: $x &lt;br&gt;";</a:t>
            </a:r>
            <a:r>
              <a:t/>
            </a:r>
            <a:br/>
            <a:r>
              <a:rPr lang="en-US" sz="3600" b="1" strike="noStrike" spc="-1">
                <a:solidFill>
                  <a:srgbClr val="0D0D0D"/>
                </a:solidFill>
                <a:latin typeface="Trebuchet MS"/>
              </a:rPr>
              <a:t>    $x++;</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13" name="TextShape 3"/>
          <p:cNvSpPr txBox="1"/>
          <p:nvPr/>
        </p:nvSpPr>
        <p:spPr>
          <a:xfrm>
            <a:off x="10729440" y="753120"/>
            <a:ext cx="1153800" cy="1090440"/>
          </a:xfrm>
          <a:prstGeom prst="rect">
            <a:avLst/>
          </a:prstGeom>
          <a:noFill/>
          <a:ln>
            <a:noFill/>
          </a:ln>
        </p:spPr>
        <p:txBody>
          <a:bodyPr anchor="ctr"/>
          <a:lstStyle/>
          <a:p>
            <a:pPr>
              <a:lnSpc>
                <a:spcPct val="100000"/>
              </a:lnSpc>
            </a:pPr>
            <a:fld id="{CC906C4D-D05C-456D-BD03-A371AA049BD9}" type="slidenum">
              <a:rPr lang="en-IN" sz="3600" b="0" strike="noStrike" spc="-1">
                <a:solidFill>
                  <a:srgbClr val="FFFFFF"/>
                </a:solidFill>
                <a:latin typeface="Trebuchet MS"/>
              </a:rPr>
              <a:pPr>
                <a:lnSpc>
                  <a:spcPct val="100000"/>
                </a:lnSpc>
              </a:pPr>
              <a:t>39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Introduction to PHP</a:t>
            </a:r>
            <a:endParaRPr lang="en-US" sz="3600" b="0" strike="noStrike" spc="-1" dirty="0">
              <a:solidFill>
                <a:schemeClr val="tx1">
                  <a:lumMod val="95000"/>
                  <a:lumOff val="5000"/>
                </a:schemeClr>
              </a:solidFill>
              <a:latin typeface="Trebuchet MS"/>
            </a:endParaRPr>
          </a:p>
        </p:txBody>
      </p:sp>
      <p:sp>
        <p:nvSpPr>
          <p:cNvPr id="107"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a server scripting language, and a powerful tool for making dynamic and interactive Web pages.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a widely-used, free, and efficient alternative to competitors</a:t>
            </a:r>
            <a:endParaRPr lang="en-US" sz="3600" b="0" strike="noStrike" spc="-1">
              <a:solidFill>
                <a:srgbClr val="FFFFFF"/>
              </a:solidFill>
              <a:latin typeface="Trebuchet MS"/>
            </a:endParaRPr>
          </a:p>
        </p:txBody>
      </p:sp>
      <p:sp>
        <p:nvSpPr>
          <p:cNvPr id="108" name="TextShape 3"/>
          <p:cNvSpPr txBox="1"/>
          <p:nvPr/>
        </p:nvSpPr>
        <p:spPr>
          <a:xfrm>
            <a:off x="10729440" y="753120"/>
            <a:ext cx="1153800" cy="1090440"/>
          </a:xfrm>
          <a:prstGeom prst="rect">
            <a:avLst/>
          </a:prstGeom>
          <a:noFill/>
          <a:ln>
            <a:noFill/>
          </a:ln>
        </p:spPr>
        <p:txBody>
          <a:bodyPr anchor="ctr"/>
          <a:lstStyle/>
          <a:p>
            <a:pPr>
              <a:lnSpc>
                <a:spcPct val="100000"/>
              </a:lnSpc>
            </a:pPr>
            <a:fld id="{16763A00-3B62-450B-A515-3AB04C5429F3}" type="slidenum">
              <a:rPr lang="en-IN" sz="3600" b="0" strike="noStrike" spc="-1">
                <a:solidFill>
                  <a:srgbClr val="FFFFFF"/>
                </a:solidFill>
                <a:latin typeface="Trebuchet MS"/>
              </a:rPr>
              <a:pPr>
                <a:lnSpc>
                  <a:spcPct val="100000"/>
                </a:lnSpc>
              </a:pPr>
              <a:t>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do…while loop</a:t>
            </a:r>
            <a:endParaRPr lang="en-US" sz="3600" b="0" strike="noStrike" spc="-1" dirty="0">
              <a:solidFill>
                <a:schemeClr val="tx1">
                  <a:lumMod val="95000"/>
                  <a:lumOff val="5000"/>
                </a:schemeClr>
              </a:solidFill>
              <a:latin typeface="Trebuchet MS"/>
            </a:endParaRPr>
          </a:p>
        </p:txBody>
      </p:sp>
      <p:sp>
        <p:nvSpPr>
          <p:cNvPr id="215" name="TextShape 2"/>
          <p:cNvSpPr txBox="1"/>
          <p:nvPr/>
        </p:nvSpPr>
        <p:spPr>
          <a:xfrm>
            <a:off x="267840" y="1655280"/>
            <a:ext cx="1117728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The do...while loop will always execute the block of code once, it will then check the condition, and repeat the loop while the specified condition is true.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do {</a:t>
            </a:r>
            <a:r>
              <a:t/>
            </a:r>
            <a:br/>
            <a:r>
              <a:rPr lang="en-US" sz="3600" b="1" i="1" strike="noStrike" spc="-1">
                <a:solidFill>
                  <a:srgbClr val="0D0D0D"/>
                </a:solidFill>
                <a:latin typeface="Trebuchet MS"/>
              </a:rPr>
              <a:t>    code to be executed;</a:t>
            </a:r>
            <a:r>
              <a:t/>
            </a:r>
            <a:br/>
            <a:r>
              <a:rPr lang="en-US" sz="3600" b="1" strike="noStrike" spc="-1">
                <a:solidFill>
                  <a:srgbClr val="0D0D0D"/>
                </a:solidFill>
                <a:latin typeface="Trebuchet MS"/>
              </a:rPr>
              <a:t>} while (</a:t>
            </a:r>
            <a:r>
              <a:rPr lang="en-US" sz="3600" b="1" i="1" strike="noStrike" spc="-1">
                <a:solidFill>
                  <a:srgbClr val="0D0D0D"/>
                </a:solidFill>
                <a:latin typeface="Trebuchet MS"/>
              </a:rPr>
              <a:t>condition is true</a:t>
            </a: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16" name="TextShape 3"/>
          <p:cNvSpPr txBox="1"/>
          <p:nvPr/>
        </p:nvSpPr>
        <p:spPr>
          <a:xfrm>
            <a:off x="10729440" y="753120"/>
            <a:ext cx="1153800" cy="1090440"/>
          </a:xfrm>
          <a:prstGeom prst="rect">
            <a:avLst/>
          </a:prstGeom>
          <a:noFill/>
          <a:ln>
            <a:noFill/>
          </a:ln>
        </p:spPr>
        <p:txBody>
          <a:bodyPr anchor="ctr"/>
          <a:lstStyle/>
          <a:p>
            <a:pPr>
              <a:lnSpc>
                <a:spcPct val="100000"/>
              </a:lnSpc>
            </a:pPr>
            <a:fld id="{B2FE5FAF-FA4A-41D7-8843-393D15FC4A5C}" type="slidenum">
              <a:rPr lang="en-IN" sz="3600" b="0" strike="noStrike" spc="-1">
                <a:solidFill>
                  <a:srgbClr val="FFFFFF"/>
                </a:solidFill>
                <a:latin typeface="Trebuchet MS"/>
              </a:rPr>
              <a:pPr>
                <a:lnSpc>
                  <a:spcPct val="100000"/>
                </a:lnSpc>
              </a:pPr>
              <a:t>40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do…while loop example</a:t>
            </a:r>
            <a:endParaRPr lang="en-US" sz="3600" b="0" strike="noStrike" spc="-1" dirty="0">
              <a:solidFill>
                <a:schemeClr val="tx1">
                  <a:lumMod val="95000"/>
                  <a:lumOff val="5000"/>
                </a:schemeClr>
              </a:solidFill>
              <a:latin typeface="Trebuchet MS"/>
            </a:endParaRPr>
          </a:p>
        </p:txBody>
      </p:sp>
      <p:sp>
        <p:nvSpPr>
          <p:cNvPr id="218"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$x = 1;</a:t>
            </a:r>
            <a:r>
              <a:t/>
            </a:r>
            <a:br/>
            <a:r>
              <a:t/>
            </a:r>
            <a:br/>
            <a:r>
              <a:rPr lang="en-US" sz="3600" b="1" strike="noStrike" spc="-1">
                <a:solidFill>
                  <a:srgbClr val="0D0D0D"/>
                </a:solidFill>
                <a:latin typeface="Trebuchet MS"/>
              </a:rPr>
              <a:t>do {</a:t>
            </a:r>
            <a:r>
              <a:t/>
            </a:r>
            <a:br/>
            <a:r>
              <a:rPr lang="en-US" sz="3600" b="1" strike="noStrike" spc="-1">
                <a:solidFill>
                  <a:srgbClr val="0D0D0D"/>
                </a:solidFill>
                <a:latin typeface="Trebuchet MS"/>
              </a:rPr>
              <a:t>    echo "The number is: $x &lt;br&gt;";</a:t>
            </a:r>
            <a:r>
              <a:t/>
            </a:r>
            <a:br/>
            <a:r>
              <a:rPr lang="en-US" sz="3600" b="1" strike="noStrike" spc="-1">
                <a:solidFill>
                  <a:srgbClr val="0D0D0D"/>
                </a:solidFill>
                <a:latin typeface="Trebuchet MS"/>
              </a:rPr>
              <a:t>    $x++;</a:t>
            </a:r>
            <a:r>
              <a:t/>
            </a:r>
            <a:br/>
            <a:r>
              <a:rPr lang="en-US" sz="3600" b="1" strike="noStrike" spc="-1">
                <a:solidFill>
                  <a:srgbClr val="0D0D0D"/>
                </a:solidFill>
                <a:latin typeface="Trebuchet MS"/>
              </a:rPr>
              <a:t>} while ($x &lt;= 5);</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19" name="TextShape 3"/>
          <p:cNvSpPr txBox="1"/>
          <p:nvPr/>
        </p:nvSpPr>
        <p:spPr>
          <a:xfrm>
            <a:off x="10729440" y="753120"/>
            <a:ext cx="1153800" cy="1090440"/>
          </a:xfrm>
          <a:prstGeom prst="rect">
            <a:avLst/>
          </a:prstGeom>
          <a:noFill/>
          <a:ln>
            <a:noFill/>
          </a:ln>
        </p:spPr>
        <p:txBody>
          <a:bodyPr anchor="ctr"/>
          <a:lstStyle/>
          <a:p>
            <a:pPr>
              <a:lnSpc>
                <a:spcPct val="100000"/>
              </a:lnSpc>
            </a:pPr>
            <a:fld id="{F268B9AE-B0BD-4A9A-A4C3-B6C4F7E92091}" type="slidenum">
              <a:rPr lang="en-IN" sz="3600" b="0" strike="noStrike" spc="-1">
                <a:solidFill>
                  <a:srgbClr val="FFFFFF"/>
                </a:solidFill>
                <a:latin typeface="Trebuchet MS"/>
              </a:rPr>
              <a:pPr>
                <a:lnSpc>
                  <a:spcPct val="100000"/>
                </a:lnSpc>
              </a:pPr>
              <a:t>41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for loop</a:t>
            </a:r>
            <a:endParaRPr lang="en-US" sz="3600" b="0" strike="noStrike" spc="-1" dirty="0">
              <a:solidFill>
                <a:schemeClr val="tx1">
                  <a:lumMod val="95000"/>
                  <a:lumOff val="5000"/>
                </a:schemeClr>
              </a:solidFill>
              <a:latin typeface="Trebuchet MS"/>
            </a:endParaRPr>
          </a:p>
        </p:txBody>
      </p:sp>
      <p:sp>
        <p:nvSpPr>
          <p:cNvPr id="221" name="TextShape 2"/>
          <p:cNvSpPr txBox="1"/>
          <p:nvPr/>
        </p:nvSpPr>
        <p:spPr>
          <a:xfrm>
            <a:off x="283680" y="2002320"/>
            <a:ext cx="11713320" cy="4855320"/>
          </a:xfrm>
          <a:prstGeom prst="rect">
            <a:avLst/>
          </a:prstGeom>
          <a:noFill/>
          <a:ln>
            <a:noFill/>
          </a:ln>
        </p:spPr>
        <p:txBody>
          <a:bodyPr anchor="ctr">
            <a:normAutofit fontScale="77500" lnSpcReduction="20000"/>
          </a:bodyPr>
          <a:lstStyle/>
          <a:p>
            <a:pPr>
              <a:lnSpc>
                <a:spcPct val="90000"/>
              </a:lnSpc>
              <a:spcBef>
                <a:spcPts val="1001"/>
              </a:spcBef>
            </a:pPr>
            <a:r>
              <a:rPr lang="en-US" sz="3600" b="1" strike="noStrike" spc="-1">
                <a:solidFill>
                  <a:srgbClr val="0D0D0D"/>
                </a:solidFill>
                <a:latin typeface="Trebuchet MS"/>
              </a:rPr>
              <a:t>The for loop is used when you know in advance how many times the script should run.</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 (</a:t>
            </a:r>
            <a:r>
              <a:rPr lang="en-US" sz="3600" b="1" i="1" strike="noStrike" spc="-1">
                <a:solidFill>
                  <a:srgbClr val="0D0D0D"/>
                </a:solidFill>
                <a:latin typeface="Trebuchet MS"/>
              </a:rPr>
              <a:t>init counter; test counter; increment counter</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  code to be executed for each iteration;</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i="1" strike="noStrike" spc="-1">
                <a:solidFill>
                  <a:srgbClr val="0D0D0D"/>
                </a:solidFill>
                <a:latin typeface="Trebuchet MS"/>
              </a:rPr>
              <a:t>init counter</a:t>
            </a:r>
            <a:r>
              <a:rPr lang="en-US" sz="3600" b="1" strike="noStrike" spc="-1">
                <a:solidFill>
                  <a:srgbClr val="0D0D0D"/>
                </a:solidFill>
                <a:latin typeface="Trebuchet MS"/>
              </a:rPr>
              <a:t>: Initialize the loop counter value</a:t>
            </a:r>
            <a:endParaRPr lang="en-US" sz="3600" b="0" strike="noStrike" spc="-1">
              <a:solidFill>
                <a:srgbClr val="FFFFFF"/>
              </a:solidFill>
              <a:latin typeface="Trebuchet MS"/>
            </a:endParaRPr>
          </a:p>
          <a:p>
            <a:pPr>
              <a:lnSpc>
                <a:spcPct val="90000"/>
              </a:lnSpc>
              <a:spcBef>
                <a:spcPts val="1001"/>
              </a:spcBef>
            </a:pPr>
            <a:r>
              <a:rPr lang="en-US" sz="3600" b="1" i="1" strike="noStrike" spc="-1">
                <a:solidFill>
                  <a:srgbClr val="0D0D0D"/>
                </a:solidFill>
                <a:latin typeface="Trebuchet MS"/>
              </a:rPr>
              <a:t>test counter</a:t>
            </a:r>
            <a:r>
              <a:rPr lang="en-US" sz="3600" b="1" strike="noStrike" spc="-1">
                <a:solidFill>
                  <a:srgbClr val="0D0D0D"/>
                </a:solidFill>
                <a:latin typeface="Trebuchet MS"/>
              </a:rPr>
              <a:t>: Evaluated for each loop iteration. If it evaluates to TRUE, the loop continues. If it evaluates to FALSE, the loop ends.</a:t>
            </a:r>
            <a:endParaRPr lang="en-US" sz="3600" b="0" strike="noStrike" spc="-1">
              <a:solidFill>
                <a:srgbClr val="FFFFFF"/>
              </a:solidFill>
              <a:latin typeface="Trebuchet MS"/>
            </a:endParaRPr>
          </a:p>
          <a:p>
            <a:pPr>
              <a:lnSpc>
                <a:spcPct val="90000"/>
              </a:lnSpc>
              <a:spcBef>
                <a:spcPts val="1001"/>
              </a:spcBef>
            </a:pPr>
            <a:r>
              <a:rPr lang="en-US" sz="3600" b="1" i="1" strike="noStrike" spc="-1">
                <a:solidFill>
                  <a:srgbClr val="0D0D0D"/>
                </a:solidFill>
                <a:latin typeface="Trebuchet MS"/>
              </a:rPr>
              <a:t>increment counter</a:t>
            </a:r>
            <a:r>
              <a:rPr lang="en-US" sz="3600" b="1" strike="noStrike" spc="-1">
                <a:solidFill>
                  <a:srgbClr val="0D0D0D"/>
                </a:solidFill>
                <a:latin typeface="Trebuchet MS"/>
              </a:rPr>
              <a:t>: Increases the loop counter value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p:txBody>
      </p:sp>
      <p:sp>
        <p:nvSpPr>
          <p:cNvPr id="222" name="TextShape 3"/>
          <p:cNvSpPr txBox="1"/>
          <p:nvPr/>
        </p:nvSpPr>
        <p:spPr>
          <a:xfrm>
            <a:off x="10729440" y="753120"/>
            <a:ext cx="1153800" cy="1090440"/>
          </a:xfrm>
          <a:prstGeom prst="rect">
            <a:avLst/>
          </a:prstGeom>
          <a:noFill/>
          <a:ln>
            <a:noFill/>
          </a:ln>
        </p:spPr>
        <p:txBody>
          <a:bodyPr anchor="ctr"/>
          <a:lstStyle/>
          <a:p>
            <a:pPr>
              <a:lnSpc>
                <a:spcPct val="100000"/>
              </a:lnSpc>
            </a:pPr>
            <a:fld id="{FF94EB2B-C146-405E-A61C-4E0EC212600B}" type="slidenum">
              <a:rPr lang="en-IN" sz="3600" b="0" strike="noStrike" spc="-1">
                <a:solidFill>
                  <a:srgbClr val="FFFFFF"/>
                </a:solidFill>
                <a:latin typeface="Trebuchet MS"/>
              </a:rPr>
              <a:pPr>
                <a:lnSpc>
                  <a:spcPct val="100000"/>
                </a:lnSpc>
              </a:pPr>
              <a:t>42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for loop example</a:t>
            </a:r>
            <a:endParaRPr lang="en-US" sz="3600" b="0" strike="noStrike" spc="-1" dirty="0">
              <a:solidFill>
                <a:schemeClr val="tx1">
                  <a:lumMod val="95000"/>
                  <a:lumOff val="5000"/>
                </a:schemeClr>
              </a:solidFill>
              <a:latin typeface="Trebuchet MS"/>
            </a:endParaRPr>
          </a:p>
        </p:txBody>
      </p:sp>
      <p:sp>
        <p:nvSpPr>
          <p:cNvPr id="224"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for ($x = 0; $x &lt;= 10; $x++) {</a:t>
            </a:r>
            <a:r>
              <a:t/>
            </a:r>
            <a:br/>
            <a:r>
              <a:rPr lang="en-US" sz="3600" b="1" strike="noStrike" spc="-1">
                <a:solidFill>
                  <a:srgbClr val="0D0D0D"/>
                </a:solidFill>
                <a:latin typeface="Trebuchet MS"/>
              </a:rPr>
              <a:t>    echo "The number is: $x &lt;br&gt;";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25" name="TextShape 3"/>
          <p:cNvSpPr txBox="1"/>
          <p:nvPr/>
        </p:nvSpPr>
        <p:spPr>
          <a:xfrm>
            <a:off x="10729440" y="753120"/>
            <a:ext cx="1153800" cy="1090440"/>
          </a:xfrm>
          <a:prstGeom prst="rect">
            <a:avLst/>
          </a:prstGeom>
          <a:noFill/>
          <a:ln>
            <a:noFill/>
          </a:ln>
        </p:spPr>
        <p:txBody>
          <a:bodyPr anchor="ctr"/>
          <a:lstStyle/>
          <a:p>
            <a:pPr>
              <a:lnSpc>
                <a:spcPct val="100000"/>
              </a:lnSpc>
            </a:pPr>
            <a:fld id="{860878C4-696B-4681-8CD3-F7334255BE82}" type="slidenum">
              <a:rPr lang="en-IN" sz="3600" b="0" strike="noStrike" spc="-1">
                <a:solidFill>
                  <a:srgbClr val="FFFFFF"/>
                </a:solidFill>
                <a:latin typeface="Trebuchet MS"/>
              </a:rPr>
              <a:pPr>
                <a:lnSpc>
                  <a:spcPct val="100000"/>
                </a:lnSpc>
              </a:pPr>
              <a:t>43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US" sz="3600" b="1" strike="noStrike" spc="-1" dirty="0" err="1">
                <a:solidFill>
                  <a:schemeClr val="tx1">
                    <a:lumMod val="95000"/>
                    <a:lumOff val="5000"/>
                  </a:schemeClr>
                </a:solidFill>
                <a:latin typeface="Trebuchet MS"/>
              </a:rPr>
              <a:t>foreach</a:t>
            </a:r>
            <a:r>
              <a:rPr lang="en-US" sz="3600" b="1" strike="noStrike" spc="-1" dirty="0">
                <a:solidFill>
                  <a:schemeClr val="tx1">
                    <a:lumMod val="95000"/>
                    <a:lumOff val="5000"/>
                  </a:schemeClr>
                </a:solidFill>
                <a:latin typeface="Trebuchet MS"/>
              </a:rPr>
              <a:t> loop</a:t>
            </a:r>
            <a:endParaRPr lang="en-US" sz="3600" b="0" strike="noStrike" spc="-1" dirty="0">
              <a:solidFill>
                <a:schemeClr val="tx1">
                  <a:lumMod val="95000"/>
                  <a:lumOff val="5000"/>
                </a:schemeClr>
              </a:solidFill>
              <a:latin typeface="Trebuchet MS"/>
            </a:endParaRPr>
          </a:p>
        </p:txBody>
      </p:sp>
      <p:sp>
        <p:nvSpPr>
          <p:cNvPr id="227"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The foreach loop works only on arrays, and is used to loop through each key/value pair in an array.</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Syntax</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foreach ($</a:t>
            </a:r>
            <a:r>
              <a:rPr lang="en-US" sz="3600" b="1" i="1" strike="noStrike" spc="-1">
                <a:solidFill>
                  <a:srgbClr val="0D0D0D"/>
                </a:solidFill>
                <a:latin typeface="Trebuchet MS"/>
              </a:rPr>
              <a:t>array </a:t>
            </a:r>
            <a:r>
              <a:rPr lang="en-US" sz="3600" b="1" strike="noStrike" spc="-1">
                <a:solidFill>
                  <a:srgbClr val="0D0D0D"/>
                </a:solidFill>
                <a:latin typeface="Trebuchet MS"/>
              </a:rPr>
              <a:t>as</a:t>
            </a:r>
            <a:r>
              <a:rPr lang="en-US" sz="3600" b="1" i="1" strike="noStrike" spc="-1">
                <a:solidFill>
                  <a:srgbClr val="0D0D0D"/>
                </a:solidFill>
                <a:latin typeface="Trebuchet MS"/>
              </a:rPr>
              <a:t> </a:t>
            </a:r>
            <a:r>
              <a:rPr lang="en-US" sz="3600" b="1" strike="noStrike" spc="-1">
                <a:solidFill>
                  <a:srgbClr val="0D0D0D"/>
                </a:solidFill>
                <a:latin typeface="Trebuchet MS"/>
              </a:rPr>
              <a:t>$</a:t>
            </a:r>
            <a:r>
              <a:rPr lang="en-US" sz="3600" b="1" i="1" strike="noStrike" spc="-1">
                <a:solidFill>
                  <a:srgbClr val="0D0D0D"/>
                </a:solidFill>
                <a:latin typeface="Trebuchet MS"/>
              </a:rPr>
              <a:t>value</a:t>
            </a:r>
            <a:r>
              <a:rPr lang="en-US" sz="3600" b="1" strike="noStrike" spc="-1">
                <a:solidFill>
                  <a:srgbClr val="0D0D0D"/>
                </a:solidFill>
                <a:latin typeface="Trebuchet MS"/>
              </a:rPr>
              <a:t>) {</a:t>
            </a:r>
            <a:r>
              <a:t/>
            </a:r>
            <a:br/>
            <a:r>
              <a:rPr lang="en-US" sz="3600" b="1" strike="noStrike" spc="-1">
                <a:solidFill>
                  <a:srgbClr val="0D0D0D"/>
                </a:solidFill>
                <a:latin typeface="Trebuchet MS"/>
              </a:rPr>
              <a:t>  </a:t>
            </a:r>
            <a:r>
              <a:rPr lang="en-US" sz="3600" b="1" i="1" strike="noStrike" spc="-1">
                <a:solidFill>
                  <a:srgbClr val="0D0D0D"/>
                </a:solidFill>
                <a:latin typeface="Trebuchet MS"/>
              </a:rPr>
              <a:t>code to be executed;</a:t>
            </a:r>
            <a:r>
              <a:t/>
            </a:r>
            <a:br/>
            <a:r>
              <a:rPr lang="en-US" sz="3600" b="1" strike="noStrike" spc="-1">
                <a:solidFill>
                  <a:srgbClr val="0D0D0D"/>
                </a:solidFill>
                <a:latin typeface="Trebuchet MS"/>
              </a:rPr>
              <a:t>}</a:t>
            </a:r>
            <a:endParaRPr lang="en-US" sz="3600" b="0" strike="noStrike" spc="-1">
              <a:solidFill>
                <a:srgbClr val="FFFFFF"/>
              </a:solidFill>
              <a:latin typeface="Trebuchet MS"/>
            </a:endParaRPr>
          </a:p>
        </p:txBody>
      </p:sp>
      <p:sp>
        <p:nvSpPr>
          <p:cNvPr id="228" name="TextShape 3"/>
          <p:cNvSpPr txBox="1"/>
          <p:nvPr/>
        </p:nvSpPr>
        <p:spPr>
          <a:xfrm>
            <a:off x="10729440" y="753120"/>
            <a:ext cx="1153800" cy="1090440"/>
          </a:xfrm>
          <a:prstGeom prst="rect">
            <a:avLst/>
          </a:prstGeom>
          <a:noFill/>
          <a:ln>
            <a:noFill/>
          </a:ln>
        </p:spPr>
        <p:txBody>
          <a:bodyPr anchor="ctr"/>
          <a:lstStyle/>
          <a:p>
            <a:pPr>
              <a:lnSpc>
                <a:spcPct val="100000"/>
              </a:lnSpc>
            </a:pPr>
            <a:fld id="{BE91D55A-12CA-4BA4-A460-35715F2EA8B2}" type="slidenum">
              <a:rPr lang="en-IN" sz="3600" b="0" strike="noStrike" spc="-1">
                <a:solidFill>
                  <a:srgbClr val="FFFFFF"/>
                </a:solidFill>
                <a:latin typeface="Trebuchet MS"/>
              </a:rPr>
              <a:pPr>
                <a:lnSpc>
                  <a:spcPct val="100000"/>
                </a:lnSpc>
              </a:pPr>
              <a:t>44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US" sz="3600" b="1" strike="noStrike" spc="-1" dirty="0" err="1">
                <a:solidFill>
                  <a:schemeClr val="tx1">
                    <a:lumMod val="95000"/>
                    <a:lumOff val="5000"/>
                  </a:schemeClr>
                </a:solidFill>
                <a:latin typeface="Trebuchet MS"/>
              </a:rPr>
              <a:t>foreach</a:t>
            </a:r>
            <a:r>
              <a:rPr lang="en-US" sz="3600" b="1" strike="noStrike" spc="-1" dirty="0">
                <a:solidFill>
                  <a:schemeClr val="tx1">
                    <a:lumMod val="95000"/>
                    <a:lumOff val="5000"/>
                  </a:schemeClr>
                </a:solidFill>
                <a:latin typeface="Trebuchet MS"/>
              </a:rPr>
              <a:t> loop example</a:t>
            </a:r>
            <a:endParaRPr lang="en-US" sz="3600" b="0" strike="noStrike" spc="-1" dirty="0">
              <a:solidFill>
                <a:schemeClr val="tx1">
                  <a:lumMod val="95000"/>
                  <a:lumOff val="5000"/>
                </a:schemeClr>
              </a:solidFill>
              <a:latin typeface="Trebuchet MS"/>
            </a:endParaRPr>
          </a:p>
        </p:txBody>
      </p:sp>
      <p:sp>
        <p:nvSpPr>
          <p:cNvPr id="230"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pPr>
            <a:r>
              <a:rPr lang="en-US" sz="3600" b="1" strike="noStrike" spc="-1">
                <a:solidFill>
                  <a:srgbClr val="0D0D0D"/>
                </a:solidFill>
                <a:latin typeface="Trebuchet MS"/>
              </a:rPr>
              <a:t>&lt;?php</a:t>
            </a:r>
            <a:r>
              <a:t/>
            </a:r>
            <a:br/>
            <a:r>
              <a:rPr lang="en-US" sz="3600" b="1" strike="noStrike" spc="-1">
                <a:solidFill>
                  <a:srgbClr val="0D0D0D"/>
                </a:solidFill>
                <a:latin typeface="Trebuchet MS"/>
              </a:rPr>
              <a:t>$colors = array("red", "green", "blue", "yellow");</a:t>
            </a:r>
            <a:r>
              <a:t/>
            </a:r>
            <a:br/>
            <a:r>
              <a:t/>
            </a:r>
            <a:br/>
            <a:r>
              <a:rPr lang="en-US" sz="3600" b="1" strike="noStrike" spc="-1">
                <a:solidFill>
                  <a:srgbClr val="0D0D0D"/>
                </a:solidFill>
                <a:latin typeface="Trebuchet MS"/>
              </a:rPr>
              <a:t>foreach ($colors as $value) {</a:t>
            </a:r>
            <a:r>
              <a:t/>
            </a:r>
            <a:br/>
            <a:r>
              <a:rPr lang="en-US" sz="3600" b="1" strike="noStrike" spc="-1">
                <a:solidFill>
                  <a:srgbClr val="0D0D0D"/>
                </a:solidFill>
                <a:latin typeface="Trebuchet MS"/>
              </a:rPr>
              <a:t>  echo "$value &lt;br&gt;";</a:t>
            </a:r>
            <a:r>
              <a:t/>
            </a:r>
            <a:br/>
            <a:r>
              <a:rPr lang="en-US" sz="3600" b="1" strike="noStrike" spc="-1">
                <a:solidFill>
                  <a:srgbClr val="0D0D0D"/>
                </a:solidFill>
                <a:latin typeface="Trebuchet MS"/>
              </a:rPr>
              <a:t>}</a:t>
            </a:r>
            <a:r>
              <a:t/>
            </a:r>
            <a:b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231" name="TextShape 3"/>
          <p:cNvSpPr txBox="1"/>
          <p:nvPr/>
        </p:nvSpPr>
        <p:spPr>
          <a:xfrm>
            <a:off x="10729440" y="753120"/>
            <a:ext cx="1153800" cy="1090440"/>
          </a:xfrm>
          <a:prstGeom prst="rect">
            <a:avLst/>
          </a:prstGeom>
          <a:noFill/>
          <a:ln>
            <a:noFill/>
          </a:ln>
        </p:spPr>
        <p:txBody>
          <a:bodyPr anchor="ctr"/>
          <a:lstStyle/>
          <a:p>
            <a:pPr>
              <a:lnSpc>
                <a:spcPct val="100000"/>
              </a:lnSpc>
            </a:pPr>
            <a:fld id="{1CEB4798-F200-4FF0-89D5-582C53237FF8}" type="slidenum">
              <a:rPr lang="en-IN" sz="3600" b="0" strike="noStrike" spc="-1">
                <a:solidFill>
                  <a:srgbClr val="FFFFFF"/>
                </a:solidFill>
                <a:latin typeface="Trebuchet MS"/>
              </a:rPr>
              <a:pPr>
                <a:lnSpc>
                  <a:spcPct val="100000"/>
                </a:lnSpc>
              </a:pPr>
              <a:t>45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Arrays</a:t>
            </a:r>
            <a:endParaRPr lang="en-US" sz="3600" b="0" strike="noStrike" spc="-1" dirty="0">
              <a:solidFill>
                <a:schemeClr val="tx1">
                  <a:lumMod val="95000"/>
                  <a:lumOff val="5000"/>
                </a:schemeClr>
              </a:solidFill>
              <a:latin typeface="Trebuchet MS"/>
            </a:endParaRPr>
          </a:p>
        </p:txBody>
      </p:sp>
      <p:sp>
        <p:nvSpPr>
          <p:cNvPr id="233" name="TextShape 2"/>
          <p:cNvSpPr txBox="1"/>
          <p:nvPr/>
        </p:nvSpPr>
        <p:spPr>
          <a:xfrm>
            <a:off x="267840" y="1655280"/>
            <a:ext cx="10972440" cy="4855320"/>
          </a:xfrm>
          <a:prstGeom prst="rect">
            <a:avLst/>
          </a:prstGeom>
          <a:noFill/>
          <a:ln>
            <a:noFill/>
          </a:ln>
        </p:spPr>
        <p:txBody>
          <a:bodyPr anchor="ctr">
            <a:normAutofit lnSpcReduction="10000"/>
          </a:bodyPr>
          <a:lstStyle/>
          <a:p>
            <a:pPr>
              <a:lnSpc>
                <a:spcPct val="90000"/>
              </a:lnSpc>
              <a:spcBef>
                <a:spcPts val="1001"/>
              </a:spcBef>
            </a:pPr>
            <a:r>
              <a:rPr lang="en-US" sz="3600" b="1" strike="noStrike" spc="-1">
                <a:solidFill>
                  <a:srgbClr val="0D0D0D"/>
                </a:solidFill>
                <a:latin typeface="Trebuchet MS"/>
              </a:rPr>
              <a:t>What is an Array?</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An array is a special variable, which can hold more than one value at a time.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If you have a list of items (a list of car names, for example), storing the cars in single variables could look like this: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$cars1 = "Volvo";</a:t>
            </a:r>
            <a:r>
              <a:t/>
            </a:r>
            <a:br/>
            <a:r>
              <a:rPr lang="en-US" sz="3600" b="1" strike="noStrike" spc="-1">
                <a:solidFill>
                  <a:srgbClr val="0D0D0D"/>
                </a:solidFill>
                <a:latin typeface="Trebuchet MS"/>
              </a:rPr>
              <a:t>$cars2 = "BMW";</a:t>
            </a:r>
            <a:r>
              <a:t/>
            </a:r>
            <a:br/>
            <a:r>
              <a:rPr lang="en-US" sz="3600" b="1" strike="noStrike" spc="-1">
                <a:solidFill>
                  <a:srgbClr val="0D0D0D"/>
                </a:solidFill>
                <a:latin typeface="Trebuchet MS"/>
              </a:rPr>
              <a:t>$cars3 = "Toyota";</a:t>
            </a:r>
            <a:endParaRPr lang="en-US" sz="3600" b="0" strike="noStrike" spc="-1">
              <a:solidFill>
                <a:srgbClr val="FFFFFF"/>
              </a:solidFill>
              <a:latin typeface="Trebuchet MS"/>
            </a:endParaRPr>
          </a:p>
        </p:txBody>
      </p:sp>
      <p:sp>
        <p:nvSpPr>
          <p:cNvPr id="234" name="TextShape 3"/>
          <p:cNvSpPr txBox="1"/>
          <p:nvPr/>
        </p:nvSpPr>
        <p:spPr>
          <a:xfrm>
            <a:off x="10729440" y="753120"/>
            <a:ext cx="1153800" cy="1090440"/>
          </a:xfrm>
          <a:prstGeom prst="rect">
            <a:avLst/>
          </a:prstGeom>
          <a:noFill/>
          <a:ln>
            <a:noFill/>
          </a:ln>
        </p:spPr>
        <p:txBody>
          <a:bodyPr anchor="ctr"/>
          <a:lstStyle/>
          <a:p>
            <a:pPr>
              <a:lnSpc>
                <a:spcPct val="100000"/>
              </a:lnSpc>
            </a:pPr>
            <a:fld id="{CBEBE3B8-202A-444B-A129-A7D1B982A2B2}" type="slidenum">
              <a:rPr lang="en-IN" sz="3600" b="0" strike="noStrike" spc="-1">
                <a:solidFill>
                  <a:srgbClr val="FFFFFF"/>
                </a:solidFill>
                <a:latin typeface="Trebuchet MS"/>
              </a:rPr>
              <a:pPr>
                <a:lnSpc>
                  <a:spcPct val="100000"/>
                </a:lnSpc>
              </a:pPr>
              <a:t>46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Arrays</a:t>
            </a:r>
            <a:endParaRPr lang="en-US" sz="3600" b="0" strike="noStrike" spc="-1" dirty="0">
              <a:solidFill>
                <a:schemeClr val="tx1">
                  <a:lumMod val="95000"/>
                  <a:lumOff val="5000"/>
                </a:schemeClr>
              </a:solidFill>
              <a:latin typeface="Trebuchet MS"/>
            </a:endParaRPr>
          </a:p>
        </p:txBody>
      </p:sp>
      <p:sp>
        <p:nvSpPr>
          <p:cNvPr id="236" name="TextShape 2"/>
          <p:cNvSpPr txBox="1"/>
          <p:nvPr/>
        </p:nvSpPr>
        <p:spPr>
          <a:xfrm>
            <a:off x="267840" y="2018160"/>
            <a:ext cx="11114280" cy="4209120"/>
          </a:xfrm>
          <a:prstGeom prst="rect">
            <a:avLst/>
          </a:prstGeom>
          <a:noFill/>
          <a:ln>
            <a:noFill/>
          </a:ln>
        </p:spPr>
        <p:txBody>
          <a:bodyPr anchor="ctr">
            <a:normAutofit fontScale="25000" lnSpcReduction="20000"/>
          </a:bodyPr>
          <a:lstStyle/>
          <a:p>
            <a:pPr>
              <a:lnSpc>
                <a:spcPct val="90000"/>
              </a:lnSpc>
              <a:spcBef>
                <a:spcPts val="1001"/>
              </a:spcBef>
            </a:pPr>
            <a:r>
              <a:rPr lang="en-US" sz="8000" b="1" strike="noStrike" spc="-1">
                <a:solidFill>
                  <a:srgbClr val="0D0D0D"/>
                </a:solidFill>
                <a:latin typeface="Trebuchet MS"/>
              </a:rPr>
              <a:t>In PHP, the array() function is used to create an array:</a:t>
            </a:r>
            <a:endParaRPr lang="en-US" sz="8000" b="0" strike="noStrike" spc="-1">
              <a:solidFill>
                <a:srgbClr val="FFFFFF"/>
              </a:solidFill>
              <a:latin typeface="Trebuchet MS"/>
            </a:endParaRPr>
          </a:p>
          <a:p>
            <a:pPr>
              <a:lnSpc>
                <a:spcPct val="90000"/>
              </a:lnSpc>
              <a:spcBef>
                <a:spcPts val="1001"/>
              </a:spcBef>
            </a:pPr>
            <a:r>
              <a:rPr lang="en-US" sz="8000" b="1" strike="noStrike" spc="-1">
                <a:solidFill>
                  <a:srgbClr val="0D0D0D"/>
                </a:solidFill>
                <a:latin typeface="Trebuchet MS"/>
              </a:rPr>
              <a:t>array();</a:t>
            </a:r>
            <a:endParaRPr lang="en-US" sz="8000" b="0" strike="noStrike" spc="-1">
              <a:solidFill>
                <a:srgbClr val="FFFFFF"/>
              </a:solidFill>
              <a:latin typeface="Trebuchet MS"/>
            </a:endParaRPr>
          </a:p>
          <a:p>
            <a:pPr>
              <a:lnSpc>
                <a:spcPct val="90000"/>
              </a:lnSpc>
              <a:spcBef>
                <a:spcPts val="1001"/>
              </a:spcBef>
            </a:pPr>
            <a:endParaRPr lang="en-US" sz="8000" b="0" strike="noStrike" spc="-1">
              <a:solidFill>
                <a:srgbClr val="FFFFFF"/>
              </a:solidFill>
              <a:latin typeface="Trebuchet MS"/>
            </a:endParaRPr>
          </a:p>
          <a:p>
            <a:pPr>
              <a:lnSpc>
                <a:spcPct val="90000"/>
              </a:lnSpc>
              <a:spcBef>
                <a:spcPts val="1001"/>
              </a:spcBef>
            </a:pPr>
            <a:r>
              <a:rPr lang="en-US" sz="8000" b="1" strike="noStrike" spc="-1">
                <a:solidFill>
                  <a:srgbClr val="0D0D0D"/>
                </a:solidFill>
                <a:latin typeface="Trebuchet MS"/>
              </a:rPr>
              <a:t>In PHP, there are three types of arrays:</a:t>
            </a:r>
            <a:endParaRPr lang="en-US" sz="8000" b="0" strike="noStrike" spc="-1">
              <a:solidFill>
                <a:srgbClr val="FFFFFF"/>
              </a:solidFill>
              <a:latin typeface="Trebuchet MS"/>
            </a:endParaRPr>
          </a:p>
          <a:p>
            <a:pPr>
              <a:lnSpc>
                <a:spcPct val="90000"/>
              </a:lnSpc>
              <a:spcBef>
                <a:spcPts val="1001"/>
              </a:spcBef>
            </a:pPr>
            <a:endParaRPr lang="en-US" sz="8000" b="0" strike="noStrike" spc="-1">
              <a:solidFill>
                <a:srgbClr val="FFFFFF"/>
              </a:solidFill>
              <a:latin typeface="Trebuchet MS"/>
            </a:endParaRPr>
          </a:p>
          <a:p>
            <a:pPr>
              <a:lnSpc>
                <a:spcPct val="90000"/>
              </a:lnSpc>
              <a:spcBef>
                <a:spcPts val="1001"/>
              </a:spcBef>
            </a:pPr>
            <a:r>
              <a:rPr lang="en-US" sz="9800" b="1" strike="noStrike" spc="-1">
                <a:solidFill>
                  <a:srgbClr val="0D0D0D"/>
                </a:solidFill>
                <a:latin typeface="Trebuchet MS"/>
              </a:rPr>
              <a:t>Indexed arrays - Arrays with a numeric index</a:t>
            </a:r>
            <a:endParaRPr lang="en-US" sz="9800" b="0" strike="noStrike" spc="-1">
              <a:solidFill>
                <a:srgbClr val="FFFFFF"/>
              </a:solidFill>
              <a:latin typeface="Trebuchet MS"/>
            </a:endParaRPr>
          </a:p>
          <a:p>
            <a:pPr>
              <a:lnSpc>
                <a:spcPct val="90000"/>
              </a:lnSpc>
              <a:spcBef>
                <a:spcPts val="1001"/>
              </a:spcBef>
            </a:pPr>
            <a:r>
              <a:rPr lang="en-US" sz="9800" b="1" strike="noStrike" spc="-1">
                <a:solidFill>
                  <a:srgbClr val="0D0D0D"/>
                </a:solidFill>
                <a:latin typeface="Trebuchet MS"/>
              </a:rPr>
              <a:t>Associative arrays - Arrays with named keys</a:t>
            </a:r>
            <a:endParaRPr lang="en-US" sz="9800" b="0" strike="noStrike" spc="-1">
              <a:solidFill>
                <a:srgbClr val="FFFFFF"/>
              </a:solidFill>
              <a:latin typeface="Trebuchet MS"/>
            </a:endParaRPr>
          </a:p>
          <a:p>
            <a:pPr>
              <a:lnSpc>
                <a:spcPct val="90000"/>
              </a:lnSpc>
              <a:spcBef>
                <a:spcPts val="1001"/>
              </a:spcBef>
            </a:pPr>
            <a:r>
              <a:rPr lang="en-US" sz="9800" b="1" strike="noStrike" spc="-1">
                <a:solidFill>
                  <a:srgbClr val="0D0D0D"/>
                </a:solidFill>
                <a:latin typeface="Trebuchet MS"/>
              </a:rPr>
              <a:t>Multidimensional arrays - Arrays containing one or more arrays</a:t>
            </a:r>
            <a:endParaRPr lang="en-US" sz="9800" b="0" strike="noStrike" spc="-1">
              <a:solidFill>
                <a:srgbClr val="FFFFFF"/>
              </a:solidFill>
              <a:latin typeface="Trebuchet MS"/>
            </a:endParaRPr>
          </a:p>
          <a:p>
            <a:pPr algn="ctr">
              <a:lnSpc>
                <a:spcPct val="90000"/>
              </a:lnSpc>
              <a:spcBef>
                <a:spcPts val="1001"/>
              </a:spcBef>
            </a:pPr>
            <a:r>
              <a:t/>
            </a:r>
            <a:br/>
            <a:endParaRPr lang="en-US" sz="9800" b="0" strike="noStrike" spc="-1">
              <a:solidFill>
                <a:srgbClr val="FFFFFF"/>
              </a:solidFill>
              <a:latin typeface="Trebuchet MS"/>
            </a:endParaRPr>
          </a:p>
        </p:txBody>
      </p:sp>
      <p:sp>
        <p:nvSpPr>
          <p:cNvPr id="237" name="TextShape 3"/>
          <p:cNvSpPr txBox="1"/>
          <p:nvPr/>
        </p:nvSpPr>
        <p:spPr>
          <a:xfrm>
            <a:off x="10729440" y="753120"/>
            <a:ext cx="1153800" cy="1090440"/>
          </a:xfrm>
          <a:prstGeom prst="rect">
            <a:avLst/>
          </a:prstGeom>
          <a:noFill/>
          <a:ln>
            <a:noFill/>
          </a:ln>
        </p:spPr>
        <p:txBody>
          <a:bodyPr anchor="ctr"/>
          <a:lstStyle/>
          <a:p>
            <a:pPr>
              <a:lnSpc>
                <a:spcPct val="100000"/>
              </a:lnSpc>
            </a:pPr>
            <a:fld id="{20274DF1-9631-40C4-88A7-B782FC45F009}" type="slidenum">
              <a:rPr lang="en-IN" sz="3600" b="0" strike="noStrike" spc="-1">
                <a:solidFill>
                  <a:srgbClr val="FFFFFF"/>
                </a:solidFill>
                <a:latin typeface="Trebuchet MS"/>
              </a:rPr>
              <a:pPr>
                <a:lnSpc>
                  <a:spcPct val="100000"/>
                </a:lnSpc>
              </a:pPr>
              <a:t>47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US" sz="4800" b="1" strike="noStrike" spc="-1" dirty="0">
                <a:solidFill>
                  <a:schemeClr val="tx1">
                    <a:lumMod val="95000"/>
                    <a:lumOff val="5000"/>
                  </a:schemeClr>
                </a:solidFill>
                <a:latin typeface="Trebuchet MS"/>
              </a:rPr>
              <a:t>Indexed arrays</a:t>
            </a:r>
            <a:endParaRPr lang="en-US" sz="4800" b="0" strike="noStrike" spc="-1" dirty="0">
              <a:solidFill>
                <a:schemeClr val="tx1">
                  <a:lumMod val="95000"/>
                  <a:lumOff val="5000"/>
                </a:schemeClr>
              </a:solidFill>
              <a:latin typeface="Trebuchet MS"/>
            </a:endParaRPr>
          </a:p>
        </p:txBody>
      </p:sp>
      <p:sp>
        <p:nvSpPr>
          <p:cNvPr id="239" name="TextShape 2"/>
          <p:cNvSpPr txBox="1"/>
          <p:nvPr/>
        </p:nvSpPr>
        <p:spPr>
          <a:xfrm>
            <a:off x="267840" y="1970640"/>
            <a:ext cx="11177280" cy="4539960"/>
          </a:xfrm>
          <a:prstGeom prst="rect">
            <a:avLst/>
          </a:prstGeom>
          <a:noFill/>
          <a:ln>
            <a:noFill/>
          </a:ln>
        </p:spPr>
        <p:txBody>
          <a:bodyPr anchor="ctr">
            <a:normAutofit fontScale="92500" lnSpcReduction="10000"/>
          </a:bodyPr>
          <a:lstStyle/>
          <a:p>
            <a:pPr>
              <a:lnSpc>
                <a:spcPct val="90000"/>
              </a:lnSpc>
              <a:spcBef>
                <a:spcPts val="1001"/>
              </a:spcBef>
            </a:pPr>
            <a:r>
              <a:rPr lang="en-US" sz="3600" b="1" strike="noStrike" spc="-1">
                <a:solidFill>
                  <a:srgbClr val="000000"/>
                </a:solidFill>
                <a:latin typeface="Trebuchet MS"/>
              </a:rPr>
              <a:t>There are two ways to create indexed arrays: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 index can be assigned automatically (index always starts at 0), like this: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$cars = array("Volvo", "BMW", "Toyota");</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or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 index can be assigned manually:</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$cars[0] = "Volvo";</a:t>
            </a:r>
            <a:r>
              <a:t/>
            </a:r>
            <a:br/>
            <a:r>
              <a:rPr lang="en-US" sz="3600" b="1" strike="noStrike" spc="-1">
                <a:solidFill>
                  <a:srgbClr val="000000"/>
                </a:solidFill>
                <a:latin typeface="Trebuchet MS"/>
              </a:rPr>
              <a:t>$cars[1] = "BMW";</a:t>
            </a:r>
            <a:r>
              <a:t/>
            </a:r>
            <a:br/>
            <a:r>
              <a:rPr lang="en-US" sz="3600" b="1" strike="noStrike" spc="-1">
                <a:solidFill>
                  <a:srgbClr val="000000"/>
                </a:solidFill>
                <a:latin typeface="Trebuchet MS"/>
              </a:rPr>
              <a:t>$cars[2] = "Toyota";</a:t>
            </a:r>
            <a:endParaRPr lang="en-US" sz="3600" b="0" strike="noStrike" spc="-1">
              <a:solidFill>
                <a:srgbClr val="FFFFFF"/>
              </a:solidFill>
              <a:latin typeface="Trebuchet MS"/>
            </a:endParaRPr>
          </a:p>
        </p:txBody>
      </p:sp>
      <p:sp>
        <p:nvSpPr>
          <p:cNvPr id="240" name="TextShape 3"/>
          <p:cNvSpPr txBox="1"/>
          <p:nvPr/>
        </p:nvSpPr>
        <p:spPr>
          <a:xfrm>
            <a:off x="10729440" y="753120"/>
            <a:ext cx="1153800" cy="1090440"/>
          </a:xfrm>
          <a:prstGeom prst="rect">
            <a:avLst/>
          </a:prstGeom>
          <a:noFill/>
          <a:ln>
            <a:noFill/>
          </a:ln>
        </p:spPr>
        <p:txBody>
          <a:bodyPr anchor="ctr"/>
          <a:lstStyle/>
          <a:p>
            <a:pPr>
              <a:lnSpc>
                <a:spcPct val="100000"/>
              </a:lnSpc>
            </a:pPr>
            <a:fld id="{D450E35D-A306-41A5-9C76-069258647F6C}" type="slidenum">
              <a:rPr lang="en-IN" sz="3600" b="0" strike="noStrike" spc="-1">
                <a:solidFill>
                  <a:srgbClr val="FFFFFF"/>
                </a:solidFill>
                <a:latin typeface="Trebuchet MS"/>
              </a:rPr>
              <a:pPr>
                <a:lnSpc>
                  <a:spcPct val="100000"/>
                </a:lnSpc>
              </a:pPr>
              <a:t>48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Indexed Array Example</a:t>
            </a:r>
            <a:endParaRPr lang="en-US" sz="3600" b="0" strike="noStrike" spc="-1" dirty="0">
              <a:solidFill>
                <a:schemeClr val="tx1">
                  <a:lumMod val="95000"/>
                  <a:lumOff val="5000"/>
                </a:schemeClr>
              </a:solidFill>
              <a:latin typeface="Trebuchet MS"/>
            </a:endParaRPr>
          </a:p>
        </p:txBody>
      </p:sp>
      <p:sp>
        <p:nvSpPr>
          <p:cNvPr id="242" name="TextShape 2"/>
          <p:cNvSpPr txBox="1"/>
          <p:nvPr/>
        </p:nvSpPr>
        <p:spPr>
          <a:xfrm>
            <a:off x="267840" y="1765800"/>
            <a:ext cx="10025640" cy="4745160"/>
          </a:xfrm>
          <a:prstGeom prst="rect">
            <a:avLst/>
          </a:prstGeom>
          <a:noFill/>
          <a:ln>
            <a:noFill/>
          </a:ln>
        </p:spPr>
        <p:txBody>
          <a:bodyPr anchor="ctr">
            <a:normAutofit/>
          </a:bodyPr>
          <a:lstStyle/>
          <a:p>
            <a:pPr>
              <a:lnSpc>
                <a:spcPct val="90000"/>
              </a:lnSpc>
              <a:spcBef>
                <a:spcPts val="1001"/>
              </a:spcBef>
            </a:pPr>
            <a:r>
              <a:rPr lang="en-US" sz="3600" b="1" strike="noStrike" spc="-1">
                <a:solidFill>
                  <a:srgbClr val="000000"/>
                </a:solidFill>
                <a:latin typeface="Trebuchet MS"/>
              </a:rPr>
              <a:t>&lt;?php</a:t>
            </a:r>
            <a:r>
              <a:t/>
            </a:r>
            <a:br/>
            <a:r>
              <a:rPr lang="en-US" sz="3600" b="1" strike="noStrike" spc="-1">
                <a:solidFill>
                  <a:srgbClr val="000000"/>
                </a:solidFill>
                <a:latin typeface="Trebuchet MS"/>
              </a:rPr>
              <a:t>$cars = array("Volvo", "BMW", "Toyota");</a:t>
            </a:r>
            <a:r>
              <a:t/>
            </a:r>
            <a:br/>
            <a:r>
              <a:rPr lang="en-US" sz="3600" b="1" strike="noStrike" spc="-1">
                <a:solidFill>
                  <a:srgbClr val="000000"/>
                </a:solidFill>
                <a:latin typeface="Trebuchet MS"/>
              </a:rPr>
              <a:t>$arrlength = count($cars);</a:t>
            </a:r>
            <a:r>
              <a:t/>
            </a:r>
            <a:br/>
            <a:r>
              <a:t/>
            </a:r>
            <a:br/>
            <a:r>
              <a:rPr lang="en-US" sz="3600" b="1" strike="noStrike" spc="-1">
                <a:solidFill>
                  <a:srgbClr val="000000"/>
                </a:solidFill>
                <a:latin typeface="Trebuchet MS"/>
              </a:rPr>
              <a:t>for($x = 0; $x &lt; $arrlength; $x++) {</a:t>
            </a:r>
            <a:r>
              <a:t/>
            </a:r>
            <a:br/>
            <a:r>
              <a:rPr lang="en-US" sz="3600" b="1" strike="noStrike" spc="-1">
                <a:solidFill>
                  <a:srgbClr val="000000"/>
                </a:solidFill>
                <a:latin typeface="Trebuchet MS"/>
              </a:rPr>
              <a:t>    echo $cars[$x];</a:t>
            </a:r>
            <a:r>
              <a:t/>
            </a:r>
            <a:br/>
            <a:r>
              <a:rPr lang="en-US" sz="3600" b="1" strike="noStrike" spc="-1">
                <a:solidFill>
                  <a:srgbClr val="000000"/>
                </a:solidFill>
                <a:latin typeface="Trebuchet MS"/>
              </a:rPr>
              <a:t>    echo "&lt;br&gt;";</a:t>
            </a:r>
            <a:r>
              <a:t/>
            </a:r>
            <a:br/>
            <a:r>
              <a:rPr lang="en-US" sz="3600" b="1" strike="noStrike" spc="-1">
                <a:solidFill>
                  <a:srgbClr val="000000"/>
                </a:solidFill>
                <a:latin typeface="Trebuchet MS"/>
              </a:rPr>
              <a:t>}</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43" name="TextShape 3"/>
          <p:cNvSpPr txBox="1"/>
          <p:nvPr/>
        </p:nvSpPr>
        <p:spPr>
          <a:xfrm>
            <a:off x="10729440" y="753120"/>
            <a:ext cx="1153800" cy="1090440"/>
          </a:xfrm>
          <a:prstGeom prst="rect">
            <a:avLst/>
          </a:prstGeom>
          <a:noFill/>
          <a:ln>
            <a:noFill/>
          </a:ln>
        </p:spPr>
        <p:txBody>
          <a:bodyPr anchor="ctr"/>
          <a:lstStyle/>
          <a:p>
            <a:pPr>
              <a:lnSpc>
                <a:spcPct val="100000"/>
              </a:lnSpc>
            </a:pPr>
            <a:fld id="{2B31310E-7270-4879-82E4-4D16018FE0C1}" type="slidenum">
              <a:rPr lang="en-IN" sz="3600" b="0" strike="noStrike" spc="-1">
                <a:solidFill>
                  <a:srgbClr val="FFFFFF"/>
                </a:solidFill>
                <a:latin typeface="Trebuchet MS"/>
              </a:rPr>
              <a:pPr>
                <a:lnSpc>
                  <a:spcPct val="100000"/>
                </a:lnSpc>
              </a:pPr>
              <a:t>49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0400" y="753120"/>
            <a:ext cx="9613440" cy="1080720"/>
          </a:xfrm>
          <a:prstGeom prst="rect">
            <a:avLst/>
          </a:prstGeom>
          <a:noFill/>
          <a:ln>
            <a:noFill/>
          </a:ln>
        </p:spPr>
        <p:txBody>
          <a:bodyPr anchor="ctr"/>
          <a:lstStyle/>
          <a:p>
            <a:endParaRPr lang="en-US" sz="1800" b="0" strike="noStrike" spc="-1">
              <a:solidFill>
                <a:srgbClr val="FFFFFF"/>
              </a:solidFill>
              <a:latin typeface="Trebuchet MS"/>
            </a:endParaRPr>
          </a:p>
        </p:txBody>
      </p:sp>
      <p:sp>
        <p:nvSpPr>
          <p:cNvPr id="110" name="TextShape 2"/>
          <p:cNvSpPr txBox="1"/>
          <p:nvPr/>
        </p:nvSpPr>
        <p:spPr>
          <a:xfrm>
            <a:off x="10729440" y="753120"/>
            <a:ext cx="1153800" cy="1090440"/>
          </a:xfrm>
          <a:prstGeom prst="rect">
            <a:avLst/>
          </a:prstGeom>
          <a:noFill/>
          <a:ln>
            <a:noFill/>
          </a:ln>
        </p:spPr>
        <p:txBody>
          <a:bodyPr anchor="ctr"/>
          <a:lstStyle/>
          <a:p>
            <a:pPr>
              <a:lnSpc>
                <a:spcPct val="100000"/>
              </a:lnSpc>
            </a:pPr>
            <a:fld id="{90F2E565-0C14-4F49-9B54-987D7C52F198}" type="slidenum">
              <a:rPr lang="en-IN" sz="3600" b="0" strike="noStrike" spc="-1">
                <a:solidFill>
                  <a:srgbClr val="FFFFFF"/>
                </a:solidFill>
                <a:latin typeface="Trebuchet MS"/>
              </a:rPr>
              <a:pPr>
                <a:lnSpc>
                  <a:spcPct val="100000"/>
                </a:lnSpc>
              </a:pPr>
              <a:t>5</a:t>
            </a:fld>
            <a:endParaRPr lang="en-IN" sz="3600" b="0" strike="noStrike" spc="-1">
              <a:latin typeface="Times New Roman"/>
            </a:endParaRPr>
          </a:p>
        </p:txBody>
      </p:sp>
      <p:sp>
        <p:nvSpPr>
          <p:cNvPr id="111" name="TextShape 3"/>
          <p:cNvSpPr txBox="1"/>
          <p:nvPr/>
        </p:nvSpPr>
        <p:spPr>
          <a:xfrm>
            <a:off x="0" y="2290680"/>
            <a:ext cx="10293840" cy="4298760"/>
          </a:xfrm>
          <a:prstGeom prst="rect">
            <a:avLst/>
          </a:prstGeom>
          <a:noFill/>
          <a:ln>
            <a:noFill/>
          </a:ln>
        </p:spPr>
        <p:txBody>
          <a:bodyPr anchor="ctr">
            <a:normAutofit fontScale="55000" lnSpcReduction="20000"/>
          </a:bodyPr>
          <a:lstStyle/>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is an acronym for "PHP: Hypertext Preprocessor“</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is a widely-used, open source scripting language</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scripts are executed on the server</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6000" b="1" strike="noStrike" spc="-1">
                <a:solidFill>
                  <a:srgbClr val="0D0D0D"/>
                </a:solidFill>
                <a:latin typeface="Trebuchet MS"/>
              </a:rPr>
              <a:t>PHP is free to download and use</a:t>
            </a:r>
            <a:endParaRPr lang="en-US" sz="6000" b="0" strike="noStrike" spc="-1">
              <a:solidFill>
                <a:srgbClr val="FFFFFF"/>
              </a:solidFill>
              <a:latin typeface="Trebuchet MS"/>
            </a:endParaRPr>
          </a:p>
          <a:p>
            <a:pP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Associative arrays</a:t>
            </a:r>
            <a:endParaRPr lang="en-US" sz="3600" b="0" strike="noStrike" spc="-1" dirty="0">
              <a:solidFill>
                <a:schemeClr val="tx1">
                  <a:lumMod val="95000"/>
                  <a:lumOff val="5000"/>
                </a:schemeClr>
              </a:solidFill>
              <a:latin typeface="Trebuchet MS"/>
            </a:endParaRPr>
          </a:p>
        </p:txBody>
      </p:sp>
      <p:sp>
        <p:nvSpPr>
          <p:cNvPr id="245" name="TextShape 2"/>
          <p:cNvSpPr txBox="1"/>
          <p:nvPr/>
        </p:nvSpPr>
        <p:spPr>
          <a:xfrm>
            <a:off x="267840" y="1923480"/>
            <a:ext cx="10893600" cy="4587480"/>
          </a:xfrm>
          <a:prstGeom prst="rect">
            <a:avLst/>
          </a:prstGeom>
          <a:noFill/>
          <a:ln>
            <a:noFill/>
          </a:ln>
        </p:spPr>
        <p:txBody>
          <a:bodyPr anchor="ctr">
            <a:normAutofit fontScale="92500" lnSpcReduction="10000"/>
          </a:bodyPr>
          <a:lstStyle/>
          <a:p>
            <a:pPr>
              <a:lnSpc>
                <a:spcPct val="90000"/>
              </a:lnSpc>
              <a:spcBef>
                <a:spcPts val="1001"/>
              </a:spcBef>
            </a:pPr>
            <a:r>
              <a:rPr lang="en-US" sz="3600" b="1" strike="noStrike" spc="-1">
                <a:solidFill>
                  <a:srgbClr val="000000"/>
                </a:solidFill>
                <a:latin typeface="Trebuchet MS"/>
              </a:rPr>
              <a:t>Associative arrays are arrays that use named keys that you assign to them.</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There are two ways to create an associative array: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$age = array("Peter"=&gt;"35", "Ben"=&gt;"37", "Joe"=&gt;"43");</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or: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$age['Peter'] = "35";</a:t>
            </a:r>
            <a:r>
              <a:t/>
            </a:r>
            <a:br/>
            <a:r>
              <a:rPr lang="en-US" sz="3600" b="1" strike="noStrike" spc="-1">
                <a:solidFill>
                  <a:srgbClr val="000000"/>
                </a:solidFill>
                <a:latin typeface="Trebuchet MS"/>
              </a:rPr>
              <a:t>$age['Ben'] = "37";</a:t>
            </a:r>
            <a:r>
              <a:t/>
            </a:r>
            <a:br/>
            <a:r>
              <a:rPr lang="en-US" sz="3600" b="1" strike="noStrike" spc="-1">
                <a:solidFill>
                  <a:srgbClr val="000000"/>
                </a:solidFill>
                <a:latin typeface="Trebuchet MS"/>
              </a:rPr>
              <a:t>$age['Joe'] = "43";</a:t>
            </a:r>
            <a:endParaRPr lang="en-US" sz="3600" b="0" strike="noStrike" spc="-1">
              <a:solidFill>
                <a:srgbClr val="FFFFFF"/>
              </a:solidFill>
              <a:latin typeface="Trebuchet MS"/>
            </a:endParaRPr>
          </a:p>
        </p:txBody>
      </p:sp>
      <p:sp>
        <p:nvSpPr>
          <p:cNvPr id="246" name="TextShape 3"/>
          <p:cNvSpPr txBox="1"/>
          <p:nvPr/>
        </p:nvSpPr>
        <p:spPr>
          <a:xfrm>
            <a:off x="10729440" y="753120"/>
            <a:ext cx="1153800" cy="1090440"/>
          </a:xfrm>
          <a:prstGeom prst="rect">
            <a:avLst/>
          </a:prstGeom>
          <a:noFill/>
          <a:ln>
            <a:noFill/>
          </a:ln>
        </p:spPr>
        <p:txBody>
          <a:bodyPr anchor="ctr"/>
          <a:lstStyle/>
          <a:p>
            <a:pPr>
              <a:lnSpc>
                <a:spcPct val="100000"/>
              </a:lnSpc>
            </a:pPr>
            <a:fld id="{B0E9A868-4FF4-451D-8C11-2261B987BF7D}" type="slidenum">
              <a:rPr lang="en-IN" sz="3600" b="0" strike="noStrike" spc="-1">
                <a:solidFill>
                  <a:srgbClr val="FFFFFF"/>
                </a:solidFill>
                <a:latin typeface="Trebuchet MS"/>
              </a:rPr>
              <a:pPr>
                <a:lnSpc>
                  <a:spcPct val="100000"/>
                </a:lnSpc>
              </a:pPr>
              <a:t>50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Associative arrays </a:t>
            </a:r>
            <a:r>
              <a:rPr lang="en-US" sz="3600" b="1" strike="noStrike" spc="-1" dirty="0">
                <a:solidFill>
                  <a:srgbClr val="FFFFFF"/>
                </a:solidFill>
                <a:latin typeface="Trebuchet MS"/>
              </a:rPr>
              <a:t>example</a:t>
            </a:r>
            <a:endParaRPr lang="en-US" sz="3600" b="0" strike="noStrike" spc="-1" dirty="0">
              <a:solidFill>
                <a:srgbClr val="FFFFFF"/>
              </a:solidFill>
              <a:latin typeface="Trebuchet MS"/>
            </a:endParaRPr>
          </a:p>
        </p:txBody>
      </p:sp>
      <p:sp>
        <p:nvSpPr>
          <p:cNvPr id="248" name="TextShape 2"/>
          <p:cNvSpPr txBox="1"/>
          <p:nvPr/>
        </p:nvSpPr>
        <p:spPr>
          <a:xfrm>
            <a:off x="267840" y="1875960"/>
            <a:ext cx="11224800" cy="4634640"/>
          </a:xfrm>
          <a:prstGeom prst="rect">
            <a:avLst/>
          </a:prstGeom>
          <a:noFill/>
          <a:ln>
            <a:noFill/>
          </a:ln>
        </p:spPr>
        <p:txBody>
          <a:bodyPr anchor="ctr">
            <a:normAutofit/>
          </a:bodyPr>
          <a:lstStyle/>
          <a:p>
            <a:pPr>
              <a:lnSpc>
                <a:spcPct val="90000"/>
              </a:lnSpc>
              <a:spcBef>
                <a:spcPts val="1001"/>
              </a:spcBef>
            </a:pPr>
            <a:r>
              <a:rPr lang="en-US" sz="3600" b="1" strike="noStrike" spc="-1">
                <a:solidFill>
                  <a:srgbClr val="000000"/>
                </a:solidFill>
                <a:latin typeface="Trebuchet MS"/>
              </a:rPr>
              <a:t>&lt;?php</a:t>
            </a:r>
            <a:r>
              <a:t/>
            </a:r>
            <a:br/>
            <a:r>
              <a:rPr lang="en-US" sz="3600" b="1" strike="noStrike" spc="-1">
                <a:solidFill>
                  <a:srgbClr val="000000"/>
                </a:solidFill>
                <a:latin typeface="Trebuchet MS"/>
              </a:rPr>
              <a:t>$age = array("Peter"=&gt;"35", "Ben"=&gt;"37", "Joe"=&gt;"43");</a:t>
            </a:r>
            <a:r>
              <a:t/>
            </a:r>
            <a:br/>
            <a:r>
              <a:t/>
            </a:r>
            <a:br/>
            <a:r>
              <a:rPr lang="en-US" sz="3600" b="1" strike="noStrike" spc="-1">
                <a:solidFill>
                  <a:srgbClr val="000000"/>
                </a:solidFill>
                <a:latin typeface="Trebuchet MS"/>
              </a:rPr>
              <a:t>foreach($age as $x =&gt; $x_value) {</a:t>
            </a:r>
            <a:r>
              <a:t/>
            </a:r>
            <a:br/>
            <a:r>
              <a:rPr lang="en-US" sz="3600" b="1" strike="noStrike" spc="-1">
                <a:solidFill>
                  <a:srgbClr val="000000"/>
                </a:solidFill>
                <a:latin typeface="Trebuchet MS"/>
              </a:rPr>
              <a:t>    echo "Key=" . $x . ", Value=" . $x_value;</a:t>
            </a:r>
            <a:r>
              <a:t/>
            </a:r>
            <a:br/>
            <a:r>
              <a:rPr lang="en-US" sz="3600" b="1" strike="noStrike" spc="-1">
                <a:solidFill>
                  <a:srgbClr val="000000"/>
                </a:solidFill>
                <a:latin typeface="Trebuchet MS"/>
              </a:rPr>
              <a:t>    echo "&lt;br&gt;";</a:t>
            </a:r>
            <a:r>
              <a:t/>
            </a:r>
            <a:br/>
            <a:r>
              <a:rPr lang="en-US" sz="3600" b="1" strike="noStrike" spc="-1">
                <a:solidFill>
                  <a:srgbClr val="000000"/>
                </a:solidFill>
                <a:latin typeface="Trebuchet MS"/>
              </a:rPr>
              <a:t>}</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49" name="TextShape 3"/>
          <p:cNvSpPr txBox="1"/>
          <p:nvPr/>
        </p:nvSpPr>
        <p:spPr>
          <a:xfrm>
            <a:off x="10729440" y="753120"/>
            <a:ext cx="1153800" cy="1090440"/>
          </a:xfrm>
          <a:prstGeom prst="rect">
            <a:avLst/>
          </a:prstGeom>
          <a:noFill/>
          <a:ln>
            <a:noFill/>
          </a:ln>
        </p:spPr>
        <p:txBody>
          <a:bodyPr anchor="ctr"/>
          <a:lstStyle/>
          <a:p>
            <a:pPr>
              <a:lnSpc>
                <a:spcPct val="100000"/>
              </a:lnSpc>
            </a:pPr>
            <a:fld id="{3FC632CE-446F-4102-AE32-734F768FBD98}" type="slidenum">
              <a:rPr lang="en-IN" sz="3600" b="0" strike="noStrike" spc="-1">
                <a:solidFill>
                  <a:srgbClr val="FFFFFF"/>
                </a:solidFill>
                <a:latin typeface="Trebuchet MS"/>
              </a:rPr>
              <a:pPr>
                <a:lnSpc>
                  <a:spcPct val="100000"/>
                </a:lnSpc>
              </a:pPr>
              <a:t>51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Multidimensional </a:t>
            </a:r>
            <a:r>
              <a:rPr lang="en-US" sz="3600" b="1" strike="noStrike" spc="-1" dirty="0">
                <a:solidFill>
                  <a:srgbClr val="FFFFFF"/>
                </a:solidFill>
                <a:latin typeface="Trebuchet MS"/>
              </a:rPr>
              <a:t>Array</a:t>
            </a:r>
            <a:endParaRPr lang="en-US" sz="3600" b="0" strike="noStrike" spc="-1" dirty="0">
              <a:solidFill>
                <a:srgbClr val="FFFFFF"/>
              </a:solidFill>
              <a:latin typeface="Trebuchet MS"/>
            </a:endParaRPr>
          </a:p>
        </p:txBody>
      </p:sp>
      <p:sp>
        <p:nvSpPr>
          <p:cNvPr id="251" name="TextShape 2"/>
          <p:cNvSpPr txBox="1"/>
          <p:nvPr/>
        </p:nvSpPr>
        <p:spPr>
          <a:xfrm>
            <a:off x="267840" y="1891800"/>
            <a:ext cx="11350800" cy="4618800"/>
          </a:xfrm>
          <a:prstGeom prst="rect">
            <a:avLst/>
          </a:prstGeom>
          <a:noFill/>
          <a:ln>
            <a:noFill/>
          </a:ln>
        </p:spPr>
        <p:txBody>
          <a:bodyPr anchor="ctr">
            <a:normAutofit fontScale="77500" lnSpcReduction="20000"/>
          </a:bodyPr>
          <a:lstStyle/>
          <a:p>
            <a:pPr>
              <a:lnSpc>
                <a:spcPct val="90000"/>
              </a:lnSpc>
              <a:spcBef>
                <a:spcPts val="1001"/>
              </a:spcBef>
            </a:pPr>
            <a:r>
              <a:rPr lang="en-US" sz="3600" b="1" strike="noStrike" spc="-1">
                <a:solidFill>
                  <a:srgbClr val="000000"/>
                </a:solidFill>
                <a:latin typeface="Trebuchet MS"/>
              </a:rPr>
              <a:t>A multidimensional array is an array containing one or more arrays.</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PHP supports multidimensional arrays that are two, three, four, five, or more levels deep. However, arrays more than three levels deep are hard to manage for most people.</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The dimension of an array indicates the number of indices you need to select an element.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For a two-dimensional array you need two indices to select an element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For a three-dimensional array you need three indices to select an element</a:t>
            </a:r>
            <a:endParaRPr lang="en-US" sz="3600" b="0" strike="noStrike" spc="-1">
              <a:solidFill>
                <a:srgbClr val="FFFFFF"/>
              </a:solidFill>
              <a:latin typeface="Trebuchet MS"/>
            </a:endParaRPr>
          </a:p>
        </p:txBody>
      </p:sp>
      <p:sp>
        <p:nvSpPr>
          <p:cNvPr id="252" name="TextShape 3"/>
          <p:cNvSpPr txBox="1"/>
          <p:nvPr/>
        </p:nvSpPr>
        <p:spPr>
          <a:xfrm>
            <a:off x="10729440" y="753120"/>
            <a:ext cx="1153800" cy="1090440"/>
          </a:xfrm>
          <a:prstGeom prst="rect">
            <a:avLst/>
          </a:prstGeom>
          <a:noFill/>
          <a:ln>
            <a:noFill/>
          </a:ln>
        </p:spPr>
        <p:txBody>
          <a:bodyPr anchor="ctr"/>
          <a:lstStyle/>
          <a:p>
            <a:pPr>
              <a:lnSpc>
                <a:spcPct val="100000"/>
              </a:lnSpc>
            </a:pPr>
            <a:fld id="{5C5044E2-2240-4217-9796-27B923CF6EAF}" type="slidenum">
              <a:rPr lang="en-IN" sz="3600" b="0" strike="noStrike" spc="-1">
                <a:solidFill>
                  <a:srgbClr val="FFFFFF"/>
                </a:solidFill>
                <a:latin typeface="Trebuchet MS"/>
              </a:rPr>
              <a:pPr>
                <a:lnSpc>
                  <a:spcPct val="100000"/>
                </a:lnSpc>
              </a:pPr>
              <a:t>52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2-Multidimensional </a:t>
            </a:r>
            <a:r>
              <a:rPr lang="en-US" sz="3600" b="1" strike="noStrike" spc="-1" dirty="0">
                <a:solidFill>
                  <a:srgbClr val="FFFFFF"/>
                </a:solidFill>
                <a:latin typeface="Trebuchet MS"/>
              </a:rPr>
              <a:t>Array example</a:t>
            </a:r>
            <a:endParaRPr lang="en-US" sz="3600" b="0" strike="noStrike" spc="-1" dirty="0">
              <a:solidFill>
                <a:srgbClr val="FFFFFF"/>
              </a:solidFill>
              <a:latin typeface="Trebuchet MS"/>
            </a:endParaRPr>
          </a:p>
        </p:txBody>
      </p:sp>
      <p:sp>
        <p:nvSpPr>
          <p:cNvPr id="254" name="TextShape 2"/>
          <p:cNvSpPr txBox="1"/>
          <p:nvPr/>
        </p:nvSpPr>
        <p:spPr>
          <a:xfrm>
            <a:off x="267840" y="1812960"/>
            <a:ext cx="10025640" cy="469764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a:solidFill>
                  <a:srgbClr val="000000"/>
                </a:solidFill>
                <a:latin typeface="Trebuchet MS"/>
              </a:rPr>
              <a:t>&lt;?php</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$cars = array</a:t>
            </a:r>
            <a:r>
              <a:t/>
            </a:r>
            <a:br/>
            <a:r>
              <a:rPr lang="en-US" sz="3600" b="1" strike="noStrike" spc="-1">
                <a:solidFill>
                  <a:srgbClr val="000000"/>
                </a:solidFill>
                <a:latin typeface="Trebuchet MS"/>
              </a:rPr>
              <a:t>  (array("Volvo",22,18),</a:t>
            </a:r>
            <a:r>
              <a:t/>
            </a:r>
            <a:br/>
            <a:r>
              <a:rPr lang="en-US" sz="3600" b="1" strike="noStrike" spc="-1">
                <a:solidFill>
                  <a:srgbClr val="000000"/>
                </a:solidFill>
                <a:latin typeface="Trebuchet MS"/>
              </a:rPr>
              <a:t>  array("BMW",15,13),</a:t>
            </a:r>
            <a:r>
              <a:t/>
            </a:r>
            <a:br/>
            <a:r>
              <a:rPr lang="en-US" sz="3600" b="1" strike="noStrike" spc="-1">
                <a:solidFill>
                  <a:srgbClr val="000000"/>
                </a:solidFill>
                <a:latin typeface="Trebuchet MS"/>
              </a:rPr>
              <a:t>  array("Saab",5,2),</a:t>
            </a:r>
            <a:r>
              <a:t/>
            </a:r>
            <a:br/>
            <a:r>
              <a:rPr lang="en-US" sz="3600" b="1" strike="noStrike" spc="-1">
                <a:solidFill>
                  <a:srgbClr val="000000"/>
                </a:solidFill>
                <a:latin typeface="Trebuchet MS"/>
              </a:rPr>
              <a:t>  array("Land Rover",17,15)</a:t>
            </a:r>
            <a:r>
              <a:t/>
            </a:r>
            <a:br/>
            <a:r>
              <a:rPr lang="en-US" sz="3600" b="1" strike="noStrike" spc="-1">
                <a:solidFill>
                  <a:srgbClr val="000000"/>
                </a:solidFill>
                <a:latin typeface="Trebuchet MS"/>
              </a:rPr>
              <a:t>  );</a:t>
            </a:r>
            <a:r>
              <a:t/>
            </a:r>
            <a:br/>
            <a:r>
              <a:rPr lang="en-US" sz="3600" b="1" strike="noStrike" spc="-1">
                <a:solidFill>
                  <a:srgbClr val="000000"/>
                </a:solidFill>
                <a:latin typeface="Trebuchet MS"/>
              </a:rPr>
              <a:t>for ($row = 0; $row &lt; 4; $row++) {</a:t>
            </a:r>
            <a:r>
              <a:t/>
            </a:r>
            <a:br/>
            <a:r>
              <a:rPr lang="en-US" sz="3600" b="1" strike="noStrike" spc="-1">
                <a:solidFill>
                  <a:srgbClr val="000000"/>
                </a:solidFill>
                <a:latin typeface="Trebuchet MS"/>
              </a:rPr>
              <a:t>  echo "&lt;p&gt;&lt;b&gt;Row number $row&lt;/b&gt;&lt;/p&gt;";</a:t>
            </a:r>
            <a:r>
              <a:t/>
            </a:r>
            <a:br/>
            <a:r>
              <a:rPr lang="en-US" sz="3600" b="1" strike="noStrike" spc="-1">
                <a:solidFill>
                  <a:srgbClr val="000000"/>
                </a:solidFill>
                <a:latin typeface="Trebuchet MS"/>
              </a:rPr>
              <a:t>  echo "&lt;ul&gt;";</a:t>
            </a:r>
            <a:r>
              <a:t/>
            </a:r>
            <a:br/>
            <a:r>
              <a:rPr lang="en-US" sz="3600" b="1" strike="noStrike" spc="-1">
                <a:solidFill>
                  <a:srgbClr val="000000"/>
                </a:solidFill>
                <a:latin typeface="Trebuchet MS"/>
              </a:rPr>
              <a:t>  for ($col = 0; $col &lt; 3; $col++) {</a:t>
            </a:r>
            <a:r>
              <a:t/>
            </a:r>
            <a:br/>
            <a:r>
              <a:rPr lang="en-US" sz="3600" b="1" strike="noStrike" spc="-1">
                <a:solidFill>
                  <a:srgbClr val="000000"/>
                </a:solidFill>
                <a:latin typeface="Trebuchet MS"/>
              </a:rPr>
              <a:t>    echo "&lt;li&gt;".$cars[$row][$col]."&lt;/li&gt;";</a:t>
            </a:r>
            <a:r>
              <a:t/>
            </a:r>
            <a:br/>
            <a:r>
              <a:rPr lang="en-US" sz="3600" b="1" strike="noStrike" spc="-1">
                <a:solidFill>
                  <a:srgbClr val="000000"/>
                </a:solidFill>
                <a:latin typeface="Trebuchet MS"/>
              </a:rPr>
              <a:t>  }</a:t>
            </a:r>
            <a:r>
              <a:t/>
            </a:r>
            <a:br/>
            <a:r>
              <a:rPr lang="en-US" sz="3600" b="1" strike="noStrike" spc="-1">
                <a:solidFill>
                  <a:srgbClr val="000000"/>
                </a:solidFill>
                <a:latin typeface="Trebuchet MS"/>
              </a:rPr>
              <a:t>  echo "&lt;/ul&gt;";</a:t>
            </a:r>
            <a:r>
              <a:t/>
            </a:r>
            <a:br/>
            <a:r>
              <a:rPr lang="en-US" sz="3600" b="1" strike="noStrike" spc="-1">
                <a:solidFill>
                  <a:srgbClr val="000000"/>
                </a:solidFill>
                <a:latin typeface="Trebuchet MS"/>
              </a:rPr>
              <a:t>}</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55" name="TextShape 3"/>
          <p:cNvSpPr txBox="1"/>
          <p:nvPr/>
        </p:nvSpPr>
        <p:spPr>
          <a:xfrm>
            <a:off x="10729440" y="753120"/>
            <a:ext cx="1153800" cy="1090440"/>
          </a:xfrm>
          <a:prstGeom prst="rect">
            <a:avLst/>
          </a:prstGeom>
          <a:noFill/>
          <a:ln>
            <a:noFill/>
          </a:ln>
        </p:spPr>
        <p:txBody>
          <a:bodyPr anchor="ctr"/>
          <a:lstStyle/>
          <a:p>
            <a:pPr>
              <a:lnSpc>
                <a:spcPct val="100000"/>
              </a:lnSpc>
            </a:pPr>
            <a:fld id="{23EB19E2-103C-4AC0-A760-9FC7F3A2AF10}" type="slidenum">
              <a:rPr lang="en-IN" sz="3600" b="0" strike="noStrike" spc="-1">
                <a:solidFill>
                  <a:srgbClr val="FFFFFF"/>
                </a:solidFill>
                <a:latin typeface="Trebuchet MS"/>
              </a:rPr>
              <a:pPr>
                <a:lnSpc>
                  <a:spcPct val="100000"/>
                </a:lnSpc>
              </a:pPr>
              <a:t>53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 Sort Functions For Arrays</a:t>
            </a:r>
          </a:p>
        </p:txBody>
      </p:sp>
      <p:sp>
        <p:nvSpPr>
          <p:cNvPr id="257" name="TextShape 2"/>
          <p:cNvSpPr txBox="1"/>
          <p:nvPr/>
        </p:nvSpPr>
        <p:spPr>
          <a:xfrm>
            <a:off x="267840" y="1923480"/>
            <a:ext cx="11366640" cy="4587480"/>
          </a:xfrm>
          <a:prstGeom prst="rect">
            <a:avLst/>
          </a:prstGeom>
          <a:noFill/>
          <a:ln>
            <a:noFill/>
          </a:ln>
        </p:spPr>
        <p:txBody>
          <a:bodyPr anchor="ctr">
            <a:normAutofit fontScale="92500" lnSpcReduction="20000"/>
          </a:bodyPr>
          <a:lstStyle/>
          <a:p>
            <a:pPr>
              <a:lnSpc>
                <a:spcPct val="90000"/>
              </a:lnSpc>
              <a:spcBef>
                <a:spcPts val="1001"/>
              </a:spcBef>
            </a:pPr>
            <a:r>
              <a:rPr lang="en-US" sz="3600" b="1" strike="noStrike" spc="-1">
                <a:solidFill>
                  <a:srgbClr val="000000"/>
                </a:solidFill>
                <a:latin typeface="Trebuchet MS"/>
              </a:rPr>
              <a:t>sort() - sort arrays in ascending order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rsort() - sort arrays in descending order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asort() - sort associative arrays in ascending order, according to the value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ksort() - sort associative arrays in ascending order, according to the key</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arsort() - sort associative arrays in descending order, according to the value</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00000"/>
                </a:solidFill>
                <a:latin typeface="Trebuchet MS"/>
              </a:rPr>
              <a:t>krsort() - sort associative arrays in descending order, according to the key</a:t>
            </a:r>
            <a:endParaRPr lang="en-US" sz="3600" b="0" strike="noStrike" spc="-1">
              <a:solidFill>
                <a:srgbClr val="FFFFFF"/>
              </a:solidFill>
              <a:latin typeface="Trebuchet MS"/>
            </a:endParaRPr>
          </a:p>
        </p:txBody>
      </p:sp>
      <p:sp>
        <p:nvSpPr>
          <p:cNvPr id="258" name="TextShape 3"/>
          <p:cNvSpPr txBox="1"/>
          <p:nvPr/>
        </p:nvSpPr>
        <p:spPr>
          <a:xfrm>
            <a:off x="10729440" y="753120"/>
            <a:ext cx="1153800" cy="1090440"/>
          </a:xfrm>
          <a:prstGeom prst="rect">
            <a:avLst/>
          </a:prstGeom>
          <a:noFill/>
          <a:ln>
            <a:noFill/>
          </a:ln>
        </p:spPr>
        <p:txBody>
          <a:bodyPr anchor="ctr"/>
          <a:lstStyle/>
          <a:p>
            <a:pPr>
              <a:lnSpc>
                <a:spcPct val="100000"/>
              </a:lnSpc>
            </a:pPr>
            <a:fld id="{C11BDBEA-D2C8-4AAE-8A1E-DA64B6D13438}" type="slidenum">
              <a:rPr lang="en-IN" sz="3600" b="0" strike="noStrike" spc="-1">
                <a:solidFill>
                  <a:srgbClr val="FFFFFF"/>
                </a:solidFill>
                <a:latin typeface="Trebuchet MS"/>
              </a:rPr>
              <a:pPr>
                <a:lnSpc>
                  <a:spcPct val="100000"/>
                </a:lnSpc>
              </a:pPr>
              <a:t>54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Global Variables - </a:t>
            </a:r>
            <a:r>
              <a:rPr lang="en-US" sz="3600" b="0" strike="noStrike" spc="-1" dirty="0" err="1">
                <a:solidFill>
                  <a:schemeClr val="tx1">
                    <a:lumMod val="95000"/>
                    <a:lumOff val="5000"/>
                  </a:schemeClr>
                </a:solidFill>
                <a:latin typeface="Trebuchet MS"/>
              </a:rPr>
              <a:t>Superglobals</a:t>
            </a:r>
            <a:endParaRPr lang="en-US" sz="3600" b="0" strike="noStrike" spc="-1" dirty="0">
              <a:solidFill>
                <a:schemeClr val="tx1">
                  <a:lumMod val="95000"/>
                  <a:lumOff val="5000"/>
                </a:schemeClr>
              </a:solidFill>
              <a:latin typeface="Trebuchet MS"/>
            </a:endParaRPr>
          </a:p>
        </p:txBody>
      </p:sp>
      <p:sp>
        <p:nvSpPr>
          <p:cNvPr id="260" name="TextShape 2"/>
          <p:cNvSpPr txBox="1"/>
          <p:nvPr/>
        </p:nvSpPr>
        <p:spPr>
          <a:xfrm>
            <a:off x="267840" y="2207160"/>
            <a:ext cx="10025640" cy="430380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dirty="0">
                <a:solidFill>
                  <a:srgbClr val="000000"/>
                </a:solidFill>
                <a:latin typeface="Trebuchet MS"/>
              </a:rPr>
              <a:t>The PHP </a:t>
            </a:r>
            <a:r>
              <a:rPr lang="en-US" sz="3600" b="1" strike="noStrike" spc="-1" dirty="0" err="1">
                <a:solidFill>
                  <a:srgbClr val="000000"/>
                </a:solidFill>
                <a:latin typeface="Trebuchet MS"/>
              </a:rPr>
              <a:t>superglobal</a:t>
            </a:r>
            <a:r>
              <a:rPr lang="en-US" sz="3600" b="1" strike="noStrike" spc="-1" dirty="0">
                <a:solidFill>
                  <a:srgbClr val="000000"/>
                </a:solidFill>
                <a:latin typeface="Trebuchet MS"/>
              </a:rPr>
              <a:t> variables are:</a:t>
            </a:r>
            <a:endParaRPr lang="en-US" sz="3600" b="0" strike="noStrike" spc="-1" dirty="0">
              <a:solidFill>
                <a:srgbClr val="FFFFFF"/>
              </a:solidFill>
              <a:latin typeface="Trebuchet MS"/>
            </a:endParaRPr>
          </a:p>
          <a:p>
            <a:pPr>
              <a:lnSpc>
                <a:spcPct val="90000"/>
              </a:lnSpc>
              <a:spcBef>
                <a:spcPts val="1001"/>
              </a:spcBef>
            </a:pP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$GLOBALS</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$_SERVER</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$_REQUEST</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$_POST</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$_GET</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$_FILES</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$_ENV</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$_COOKIE</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$_SESSION</a:t>
            </a:r>
            <a:endParaRPr lang="en-US" sz="3600" b="0" strike="noStrike" spc="-1" dirty="0">
              <a:solidFill>
                <a:srgbClr val="FFFFFF"/>
              </a:solidFill>
              <a:latin typeface="Trebuchet MS"/>
            </a:endParaRPr>
          </a:p>
        </p:txBody>
      </p:sp>
      <p:sp>
        <p:nvSpPr>
          <p:cNvPr id="261" name="TextShape 3"/>
          <p:cNvSpPr txBox="1"/>
          <p:nvPr/>
        </p:nvSpPr>
        <p:spPr>
          <a:xfrm>
            <a:off x="10729440" y="753120"/>
            <a:ext cx="1153800" cy="1090440"/>
          </a:xfrm>
          <a:prstGeom prst="rect">
            <a:avLst/>
          </a:prstGeom>
          <a:noFill/>
          <a:ln>
            <a:noFill/>
          </a:ln>
        </p:spPr>
        <p:txBody>
          <a:bodyPr anchor="ctr"/>
          <a:lstStyle/>
          <a:p>
            <a:pPr>
              <a:lnSpc>
                <a:spcPct val="100000"/>
              </a:lnSpc>
            </a:pPr>
            <a:fld id="{E7C5E323-7184-49DE-8B57-CB66497A3D1C}" type="slidenum">
              <a:rPr lang="en-IN" sz="3600" b="0" strike="noStrike" spc="-1">
                <a:solidFill>
                  <a:srgbClr val="FFFFFF"/>
                </a:solidFill>
                <a:latin typeface="Trebuchet MS"/>
              </a:rPr>
              <a:pPr>
                <a:lnSpc>
                  <a:spcPct val="100000"/>
                </a:lnSpc>
              </a:pPr>
              <a:t>55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User defined Function</a:t>
            </a:r>
            <a:endParaRPr lang="en-US" sz="3600" b="0" strike="noStrike" spc="-1" dirty="0">
              <a:solidFill>
                <a:schemeClr val="tx1">
                  <a:lumMod val="95000"/>
                  <a:lumOff val="5000"/>
                </a:schemeClr>
              </a:solidFill>
              <a:latin typeface="Trebuchet MS"/>
            </a:endParaRPr>
          </a:p>
        </p:txBody>
      </p:sp>
      <p:sp>
        <p:nvSpPr>
          <p:cNvPr id="263" name="TextShape 2"/>
          <p:cNvSpPr txBox="1"/>
          <p:nvPr/>
        </p:nvSpPr>
        <p:spPr>
          <a:xfrm>
            <a:off x="267840" y="2364840"/>
            <a:ext cx="11713320" cy="4492800"/>
          </a:xfrm>
          <a:prstGeom prst="rect">
            <a:avLst/>
          </a:prstGeom>
          <a:noFill/>
          <a:ln>
            <a:noFill/>
          </a:ln>
        </p:spPr>
        <p:txBody>
          <a:bodyPr anchor="ctr">
            <a:normAutofit fontScale="70000" lnSpcReduction="20000"/>
          </a:bodyPr>
          <a:lstStyle/>
          <a:p>
            <a:pPr>
              <a:lnSpc>
                <a:spcPct val="90000"/>
              </a:lnSpc>
              <a:spcBef>
                <a:spcPts val="1001"/>
              </a:spcBef>
            </a:pPr>
            <a:r>
              <a:rPr lang="en-US" sz="3600" b="1" strike="noStrike" spc="-1" dirty="0">
                <a:solidFill>
                  <a:srgbClr val="000000"/>
                </a:solidFill>
                <a:latin typeface="Trebuchet MS"/>
              </a:rPr>
              <a:t>Besides the more than 10000 built-in PHP functions, it is possible to create your own functions.</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A function is a block of statements that can be used repeatedly in a program.</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A function will not execute automatically when a page loads.</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A function will be executed by a call to the function.</a:t>
            </a:r>
            <a:endParaRPr lang="en-US" sz="3600" b="0" strike="noStrike" spc="-1" dirty="0">
              <a:solidFill>
                <a:srgbClr val="FFFFFF"/>
              </a:solidFill>
              <a:latin typeface="Trebuchet MS"/>
            </a:endParaRPr>
          </a:p>
          <a:p>
            <a:pPr>
              <a:lnSpc>
                <a:spcPct val="90000"/>
              </a:lnSpc>
              <a:spcBef>
                <a:spcPts val="1001"/>
              </a:spcBef>
              <a:buClr>
                <a:srgbClr val="000000"/>
              </a:buClr>
              <a:buFont typeface="Wingdings" charset="2"/>
              <a:buChar char=""/>
            </a:pPr>
            <a:r>
              <a:rPr lang="en-US" sz="3600" b="1" strike="noStrike" spc="-1" dirty="0">
                <a:solidFill>
                  <a:srgbClr val="000000"/>
                </a:solidFill>
                <a:latin typeface="Trebuchet MS"/>
              </a:rPr>
              <a:t>Function arguments can be pass by value or pass by reference</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Syntax</a:t>
            </a:r>
            <a:endParaRPr lang="en-US" sz="3600" b="0" strike="noStrike" spc="-1" dirty="0">
              <a:solidFill>
                <a:srgbClr val="FFFFFF"/>
              </a:solidFill>
              <a:latin typeface="Trebuchet MS"/>
            </a:endParaRPr>
          </a:p>
          <a:p>
            <a:pPr>
              <a:lnSpc>
                <a:spcPct val="90000"/>
              </a:lnSpc>
              <a:spcBef>
                <a:spcPts val="1001"/>
              </a:spcBef>
            </a:pPr>
            <a:r>
              <a:rPr lang="en-US" sz="3600" b="1" strike="noStrike" spc="-1" dirty="0">
                <a:solidFill>
                  <a:srgbClr val="000000"/>
                </a:solidFill>
                <a:latin typeface="Trebuchet MS"/>
              </a:rPr>
              <a:t>function </a:t>
            </a:r>
            <a:r>
              <a:rPr lang="en-US" sz="3600" b="1" i="1" strike="noStrike" spc="-1" dirty="0" err="1">
                <a:solidFill>
                  <a:srgbClr val="000000"/>
                </a:solidFill>
                <a:latin typeface="Trebuchet MS"/>
              </a:rPr>
              <a:t>functionName</a:t>
            </a:r>
            <a:r>
              <a:rPr lang="en-US" sz="3600" b="1" strike="noStrike" spc="-1" dirty="0">
                <a:solidFill>
                  <a:srgbClr val="000000"/>
                </a:solidFill>
                <a:latin typeface="Trebuchet MS"/>
              </a:rPr>
              <a:t>() {</a:t>
            </a:r>
            <a:r>
              <a:rPr dirty="0"/>
              <a:t/>
            </a:r>
            <a:br>
              <a:rPr dirty="0"/>
            </a:br>
            <a:r>
              <a:rPr lang="en-US" sz="3600" b="1" i="1" strike="noStrike" spc="-1" dirty="0">
                <a:solidFill>
                  <a:srgbClr val="000000"/>
                </a:solidFill>
                <a:latin typeface="Trebuchet MS"/>
              </a:rPr>
              <a:t>    code to be executed</a:t>
            </a:r>
            <a:r>
              <a:rPr lang="en-US" sz="3600" b="1" strike="noStrike" spc="-1" dirty="0">
                <a:solidFill>
                  <a:srgbClr val="000000"/>
                </a:solidFill>
                <a:latin typeface="Trebuchet MS"/>
              </a:rPr>
              <a:t>;</a:t>
            </a:r>
            <a:r>
              <a:rPr dirty="0"/>
              <a:t/>
            </a:r>
            <a:br>
              <a:rPr dirty="0"/>
            </a:br>
            <a:r>
              <a:rPr lang="en-US" sz="3600" b="1" strike="noStrike" spc="-1" dirty="0" smtClean="0">
                <a:solidFill>
                  <a:srgbClr val="000000"/>
                </a:solidFill>
                <a:latin typeface="Trebuchet MS"/>
              </a:rPr>
              <a:t>}</a:t>
            </a:r>
            <a:endParaRPr lang="en-US" sz="3600" b="0" strike="noStrike" spc="-1" dirty="0">
              <a:solidFill>
                <a:srgbClr val="FFFFFF"/>
              </a:solidFill>
              <a:latin typeface="Trebuchet MS"/>
            </a:endParaRPr>
          </a:p>
          <a:p>
            <a:pPr>
              <a:lnSpc>
                <a:spcPct val="90000"/>
              </a:lnSpc>
              <a:spcBef>
                <a:spcPts val="1001"/>
              </a:spcBef>
            </a:pPr>
            <a:r>
              <a:rPr lang="en-US" sz="3600" b="1" strike="noStrike" spc="-1" dirty="0" smtClean="0">
                <a:latin typeface="Trebuchet MS"/>
              </a:rPr>
              <a:t>Fun_in_PHP_b2 demo</a:t>
            </a:r>
            <a:endParaRPr lang="en-US" sz="3600" b="1" strike="noStrike" spc="-1" dirty="0">
              <a:latin typeface="Trebuchet MS"/>
            </a:endParaRPr>
          </a:p>
          <a:p>
            <a:pPr>
              <a:lnSpc>
                <a:spcPct val="90000"/>
              </a:lnSpc>
              <a:spcBef>
                <a:spcPts val="1001"/>
              </a:spcBef>
            </a:pPr>
            <a:endParaRPr lang="en-US" sz="3600" b="0" strike="noStrike" spc="-1" dirty="0">
              <a:solidFill>
                <a:srgbClr val="FFFFFF"/>
              </a:solidFill>
              <a:latin typeface="Trebuchet MS"/>
            </a:endParaRPr>
          </a:p>
        </p:txBody>
      </p:sp>
      <p:sp>
        <p:nvSpPr>
          <p:cNvPr id="264" name="TextShape 3"/>
          <p:cNvSpPr txBox="1"/>
          <p:nvPr/>
        </p:nvSpPr>
        <p:spPr>
          <a:xfrm>
            <a:off x="10729440" y="753120"/>
            <a:ext cx="1153800" cy="1090440"/>
          </a:xfrm>
          <a:prstGeom prst="rect">
            <a:avLst/>
          </a:prstGeom>
          <a:noFill/>
          <a:ln>
            <a:noFill/>
          </a:ln>
        </p:spPr>
        <p:txBody>
          <a:bodyPr anchor="ctr"/>
          <a:lstStyle/>
          <a:p>
            <a:pPr>
              <a:lnSpc>
                <a:spcPct val="100000"/>
              </a:lnSpc>
            </a:pPr>
            <a:fld id="{C495997D-55E7-4559-8F0D-4FA645DB02B9}" type="slidenum">
              <a:rPr lang="en-IN" sz="3600" b="0" strike="noStrike" spc="-1">
                <a:solidFill>
                  <a:srgbClr val="FFFFFF"/>
                </a:solidFill>
                <a:latin typeface="Trebuchet MS"/>
              </a:rPr>
              <a:pPr>
                <a:lnSpc>
                  <a:spcPct val="100000"/>
                </a:lnSpc>
              </a:pPr>
              <a:t>56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Function arguments : Pass by value</a:t>
            </a:r>
            <a:endParaRPr lang="en-US" sz="3600" b="0" strike="noStrike" spc="-1" dirty="0">
              <a:solidFill>
                <a:schemeClr val="tx1">
                  <a:lumMod val="95000"/>
                  <a:lumOff val="5000"/>
                </a:schemeClr>
              </a:solidFill>
              <a:latin typeface="Trebuchet MS"/>
            </a:endParaRPr>
          </a:p>
        </p:txBody>
      </p:sp>
      <p:sp>
        <p:nvSpPr>
          <p:cNvPr id="266" name="TextShape 2"/>
          <p:cNvSpPr txBox="1"/>
          <p:nvPr/>
        </p:nvSpPr>
        <p:spPr>
          <a:xfrm>
            <a:off x="10729440" y="753120"/>
            <a:ext cx="1153800" cy="1090440"/>
          </a:xfrm>
          <a:prstGeom prst="rect">
            <a:avLst/>
          </a:prstGeom>
          <a:noFill/>
          <a:ln>
            <a:noFill/>
          </a:ln>
        </p:spPr>
        <p:txBody>
          <a:bodyPr anchor="ctr"/>
          <a:lstStyle/>
          <a:p>
            <a:pPr>
              <a:lnSpc>
                <a:spcPct val="100000"/>
              </a:lnSpc>
            </a:pPr>
            <a:fld id="{37BA108A-667E-47B3-B7A8-EBFE23D9F04D}" type="slidenum">
              <a:rPr lang="en-IN" sz="3600" b="0" strike="noStrike" spc="-1">
                <a:solidFill>
                  <a:srgbClr val="FFFFFF"/>
                </a:solidFill>
                <a:latin typeface="Trebuchet MS"/>
              </a:rPr>
              <a:pPr>
                <a:lnSpc>
                  <a:spcPct val="100000"/>
                </a:lnSpc>
              </a:pPr>
              <a:t>57</a:t>
            </a:fld>
            <a:endParaRPr lang="en-IN" sz="3600" b="0" strike="noStrike" spc="-1">
              <a:latin typeface="Times New Roman"/>
            </a:endParaRPr>
          </a:p>
        </p:txBody>
      </p:sp>
      <p:sp>
        <p:nvSpPr>
          <p:cNvPr id="267" name="TextShape 3"/>
          <p:cNvSpPr txBox="1"/>
          <p:nvPr/>
        </p:nvSpPr>
        <p:spPr>
          <a:xfrm>
            <a:off x="299520" y="2033640"/>
            <a:ext cx="11445480" cy="4603320"/>
          </a:xfrm>
          <a:prstGeom prst="rect">
            <a:avLst/>
          </a:prstGeom>
          <a:noFill/>
          <a:ln>
            <a:noFill/>
          </a:ln>
        </p:spPr>
        <p:txBody>
          <a:bodyPr anchor="ctr">
            <a:normAutofit fontScale="47500" lnSpcReduction="20000"/>
          </a:bodyPr>
          <a:lstStyle/>
          <a:p>
            <a:pPr>
              <a:lnSpc>
                <a:spcPct val="90000"/>
              </a:lnSpc>
              <a:spcBef>
                <a:spcPts val="1001"/>
              </a:spcBef>
            </a:pPr>
            <a:r>
              <a:rPr lang="en-US" sz="6000" b="1" strike="noStrike" spc="-1">
                <a:solidFill>
                  <a:srgbClr val="000000"/>
                </a:solidFill>
                <a:latin typeface="Trebuchet MS"/>
              </a:rPr>
              <a:t>Pass by value: here the variables are sent as an argument to a defined function.</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Example:</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Function addFour($num){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$num+=4;</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Echo $num;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$originalnum = 40;</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addFour($originalnum);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Function arguments : Pass by reference</a:t>
            </a:r>
            <a:endParaRPr lang="en-US" sz="3600" b="0" strike="noStrike" spc="-1" dirty="0">
              <a:solidFill>
                <a:schemeClr val="tx1">
                  <a:lumMod val="95000"/>
                  <a:lumOff val="5000"/>
                </a:schemeClr>
              </a:solidFill>
              <a:latin typeface="Trebuchet MS"/>
            </a:endParaRPr>
          </a:p>
        </p:txBody>
      </p:sp>
      <p:sp>
        <p:nvSpPr>
          <p:cNvPr id="269" name="TextShape 2"/>
          <p:cNvSpPr txBox="1"/>
          <p:nvPr/>
        </p:nvSpPr>
        <p:spPr>
          <a:xfrm>
            <a:off x="10729440" y="753120"/>
            <a:ext cx="1153800" cy="1090440"/>
          </a:xfrm>
          <a:prstGeom prst="rect">
            <a:avLst/>
          </a:prstGeom>
          <a:noFill/>
          <a:ln>
            <a:noFill/>
          </a:ln>
        </p:spPr>
        <p:txBody>
          <a:bodyPr anchor="ctr"/>
          <a:lstStyle/>
          <a:p>
            <a:pPr>
              <a:lnSpc>
                <a:spcPct val="100000"/>
              </a:lnSpc>
            </a:pPr>
            <a:fld id="{9199DED2-96B7-497A-BBB4-03A975365A15}" type="slidenum">
              <a:rPr lang="en-IN" sz="3600" b="0" strike="noStrike" spc="-1">
                <a:solidFill>
                  <a:srgbClr val="FFFFFF"/>
                </a:solidFill>
                <a:latin typeface="Trebuchet MS"/>
              </a:rPr>
              <a:pPr>
                <a:lnSpc>
                  <a:spcPct val="100000"/>
                </a:lnSpc>
              </a:pPr>
              <a:t>58</a:t>
            </a:fld>
            <a:endParaRPr lang="en-IN" sz="3600" b="0" strike="noStrike" spc="-1">
              <a:latin typeface="Times New Roman"/>
            </a:endParaRPr>
          </a:p>
        </p:txBody>
      </p:sp>
      <p:sp>
        <p:nvSpPr>
          <p:cNvPr id="270" name="TextShape 3"/>
          <p:cNvSpPr txBox="1"/>
          <p:nvPr/>
        </p:nvSpPr>
        <p:spPr>
          <a:xfrm>
            <a:off x="441360" y="2290680"/>
            <a:ext cx="10988280" cy="4188600"/>
          </a:xfrm>
          <a:prstGeom prst="rect">
            <a:avLst/>
          </a:prstGeom>
          <a:noFill/>
          <a:ln>
            <a:noFill/>
          </a:ln>
        </p:spPr>
        <p:txBody>
          <a:bodyPr anchor="ctr">
            <a:normAutofit fontScale="40000" lnSpcReduction="20000"/>
          </a:bodyPr>
          <a:lstStyle/>
          <a:p>
            <a:pPr>
              <a:lnSpc>
                <a:spcPct val="90000"/>
              </a:lnSpc>
              <a:spcBef>
                <a:spcPts val="1001"/>
              </a:spcBef>
            </a:pPr>
            <a:r>
              <a:rPr lang="en-US" sz="6000" b="1" strike="noStrike" spc="-1">
                <a:solidFill>
                  <a:srgbClr val="000000"/>
                </a:solidFill>
                <a:latin typeface="Trebuchet MS"/>
              </a:rPr>
              <a:t>Pass by reference: It creates a new indicator but indicates to same varibles. The &amp; sign is used while passing by reference.</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Example:</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Function test($num){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$num = $num +10;</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Echo $num;</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$val = 10;</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 ref = &amp;$val;</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test($ref);</a:t>
            </a:r>
            <a:endParaRPr lang="en-US" sz="6000" b="0" strike="noStrike" spc="-1">
              <a:solidFill>
                <a:srgbClr val="FFFFFF"/>
              </a:solidFill>
              <a:latin typeface="Trebuchet MS"/>
            </a:endParaRPr>
          </a:p>
          <a:p>
            <a:pPr>
              <a:lnSpc>
                <a:spcPct val="90000"/>
              </a:lnSpc>
              <a:spcBef>
                <a:spcPts val="1001"/>
              </a:spcBef>
            </a:pPr>
            <a:r>
              <a:rPr lang="en-US" sz="6000" b="1" strike="noStrike" spc="-1">
                <a:solidFill>
                  <a:srgbClr val="000000"/>
                </a:solidFill>
                <a:latin typeface="Trebuchet MS"/>
              </a:rPr>
              <a:t>}</a:t>
            </a:r>
            <a:endParaRPr lang="en-US" sz="6000" b="0" strike="noStrike" spc="-1">
              <a:solidFill>
                <a:srgbClr val="FFFFFF"/>
              </a:solidFill>
              <a:latin typeface="Trebuchet MS"/>
            </a:endParaRPr>
          </a:p>
          <a:p>
            <a:pPr algn="ctr">
              <a:lnSpc>
                <a:spcPct val="90000"/>
              </a:lnSpc>
              <a:spcBef>
                <a:spcPts val="1001"/>
              </a:spcBef>
            </a:pPr>
            <a:endParaRPr lang="en-US" sz="6000" b="0" strike="noStrike" spc="-1">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User defined Function example</a:t>
            </a:r>
            <a:endParaRPr lang="en-US" sz="3600" b="0" strike="noStrike" spc="-1" dirty="0">
              <a:solidFill>
                <a:schemeClr val="tx1">
                  <a:lumMod val="95000"/>
                  <a:lumOff val="5000"/>
                </a:schemeClr>
              </a:solidFill>
              <a:latin typeface="Trebuchet MS"/>
            </a:endParaRPr>
          </a:p>
        </p:txBody>
      </p:sp>
      <p:sp>
        <p:nvSpPr>
          <p:cNvPr id="272"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00000"/>
              </a:buClr>
              <a:buFont typeface="Wingdings" charset="2"/>
              <a:buChar char=""/>
            </a:pPr>
            <a:r>
              <a:rPr lang="en-US" sz="3600" b="1" strike="noStrike" spc="-1">
                <a:solidFill>
                  <a:srgbClr val="000000"/>
                </a:solidFill>
                <a:latin typeface="Trebuchet MS"/>
              </a:rPr>
              <a:t>&lt;?php</a:t>
            </a:r>
            <a:r>
              <a:t/>
            </a:r>
            <a:br/>
            <a:r>
              <a:rPr lang="en-US" sz="3600" b="1" strike="noStrike" spc="-1">
                <a:solidFill>
                  <a:srgbClr val="000000"/>
                </a:solidFill>
                <a:latin typeface="Trebuchet MS"/>
              </a:rPr>
              <a:t>function writeMsg() {</a:t>
            </a:r>
            <a:r>
              <a:t/>
            </a:r>
            <a:br/>
            <a:r>
              <a:rPr lang="en-US" sz="3600" b="1" strike="noStrike" spc="-1">
                <a:solidFill>
                  <a:srgbClr val="000000"/>
                </a:solidFill>
                <a:latin typeface="Trebuchet MS"/>
              </a:rPr>
              <a:t>    echo "Hello world!";</a:t>
            </a:r>
            <a:r>
              <a:t/>
            </a:r>
            <a:br/>
            <a:r>
              <a:rPr lang="en-US" sz="3600" b="1" strike="noStrike" spc="-1">
                <a:solidFill>
                  <a:srgbClr val="000000"/>
                </a:solidFill>
                <a:latin typeface="Trebuchet MS"/>
              </a:rPr>
              <a:t>}</a:t>
            </a:r>
            <a:r>
              <a:t/>
            </a:r>
            <a:br/>
            <a:r>
              <a:t/>
            </a:r>
            <a:br/>
            <a:r>
              <a:rPr lang="en-US" sz="3600" b="1" strike="noStrike" spc="-1">
                <a:solidFill>
                  <a:srgbClr val="000000"/>
                </a:solidFill>
                <a:latin typeface="Trebuchet MS"/>
              </a:rPr>
              <a:t>writeMsg(); // call the function</a:t>
            </a:r>
            <a:r>
              <a:t/>
            </a:r>
            <a:br/>
            <a:r>
              <a:rPr lang="en-US" sz="3600" b="1" strike="noStrike" spc="-1">
                <a:solidFill>
                  <a:srgbClr val="000000"/>
                </a:solidFill>
                <a:latin typeface="Trebuchet MS"/>
              </a:rPr>
              <a:t>?&gt;</a:t>
            </a:r>
            <a:endParaRPr lang="en-US" sz="3600" b="0" strike="noStrike" spc="-1">
              <a:solidFill>
                <a:srgbClr val="FFFFFF"/>
              </a:solidFill>
              <a:latin typeface="Trebuchet MS"/>
            </a:endParaRPr>
          </a:p>
        </p:txBody>
      </p:sp>
      <p:sp>
        <p:nvSpPr>
          <p:cNvPr id="273" name="TextShape 3"/>
          <p:cNvSpPr txBox="1"/>
          <p:nvPr/>
        </p:nvSpPr>
        <p:spPr>
          <a:xfrm>
            <a:off x="10729440" y="753120"/>
            <a:ext cx="1153800" cy="1090440"/>
          </a:xfrm>
          <a:prstGeom prst="rect">
            <a:avLst/>
          </a:prstGeom>
          <a:noFill/>
          <a:ln>
            <a:noFill/>
          </a:ln>
        </p:spPr>
        <p:txBody>
          <a:bodyPr anchor="ctr"/>
          <a:lstStyle/>
          <a:p>
            <a:pPr>
              <a:lnSpc>
                <a:spcPct val="100000"/>
              </a:lnSpc>
            </a:pPr>
            <a:fld id="{A62F80BC-1412-421D-928F-EA64CEF4FB85}" type="slidenum">
              <a:rPr lang="en-IN" sz="3600" b="0" strike="noStrike" spc="-1">
                <a:solidFill>
                  <a:srgbClr val="FFFFFF"/>
                </a:solidFill>
                <a:latin typeface="Trebuchet MS"/>
              </a:rPr>
              <a:pPr>
                <a:lnSpc>
                  <a:spcPct val="100000"/>
                </a:lnSpc>
              </a:pPr>
              <a:t>59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What are PHP Files?</a:t>
            </a:r>
            <a:endParaRPr lang="en-US" sz="3600" b="0" strike="noStrike" spc="-1" dirty="0">
              <a:solidFill>
                <a:schemeClr val="tx1">
                  <a:lumMod val="95000"/>
                  <a:lumOff val="5000"/>
                </a:schemeClr>
              </a:solidFill>
              <a:latin typeface="Trebuchet MS"/>
            </a:endParaRPr>
          </a:p>
        </p:txBody>
      </p:sp>
      <p:sp>
        <p:nvSpPr>
          <p:cNvPr id="113"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files may contain text, HTML tags and scripts</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After PHP files are processed, their output is returned to browser in plain HTML.</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files usually have a file extension of .php, .php3 or phmtl</a:t>
            </a:r>
            <a:endParaRPr lang="en-US" sz="3600" b="0" strike="noStrike" spc="-1">
              <a:solidFill>
                <a:srgbClr val="FFFFFF"/>
              </a:solidFill>
              <a:latin typeface="Trebuchet MS"/>
            </a:endParaRPr>
          </a:p>
        </p:txBody>
      </p:sp>
      <p:sp>
        <p:nvSpPr>
          <p:cNvPr id="114" name="TextShape 3"/>
          <p:cNvSpPr txBox="1"/>
          <p:nvPr/>
        </p:nvSpPr>
        <p:spPr>
          <a:xfrm>
            <a:off x="10729440" y="753120"/>
            <a:ext cx="1153800" cy="1090440"/>
          </a:xfrm>
          <a:prstGeom prst="rect">
            <a:avLst/>
          </a:prstGeom>
          <a:noFill/>
          <a:ln>
            <a:noFill/>
          </a:ln>
        </p:spPr>
        <p:txBody>
          <a:bodyPr anchor="ctr"/>
          <a:lstStyle/>
          <a:p>
            <a:pPr>
              <a:lnSpc>
                <a:spcPct val="100000"/>
              </a:lnSpc>
            </a:pPr>
            <a:fld id="{7D4ADD13-9806-4EFB-8812-F0DF8103F7D5}" type="slidenum">
              <a:rPr lang="en-IN" sz="3600" b="0" strike="noStrike" spc="-1">
                <a:solidFill>
                  <a:srgbClr val="FFFFFF"/>
                </a:solidFill>
                <a:latin typeface="Trebuchet MS"/>
              </a:rPr>
              <a:pPr>
                <a:lnSpc>
                  <a:spcPct val="100000"/>
                </a:lnSpc>
              </a:pPr>
              <a:t>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479376" y="692696"/>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Build-in Function</a:t>
            </a:r>
            <a:endParaRPr lang="en-US" sz="3600" b="0" strike="noStrike" spc="-1" dirty="0">
              <a:solidFill>
                <a:schemeClr val="tx1">
                  <a:lumMod val="95000"/>
                  <a:lumOff val="5000"/>
                </a:schemeClr>
              </a:solidFill>
              <a:latin typeface="Trebuchet MS"/>
            </a:endParaRPr>
          </a:p>
        </p:txBody>
      </p:sp>
      <p:sp>
        <p:nvSpPr>
          <p:cNvPr id="275"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262626"/>
              </a:buClr>
              <a:buFont typeface="Wingdings" charset="2"/>
              <a:buChar char=""/>
            </a:pPr>
            <a:r>
              <a:rPr lang="en-US" sz="3600" b="1" strike="noStrike" spc="-1">
                <a:solidFill>
                  <a:srgbClr val="262626"/>
                </a:solidFill>
                <a:latin typeface="Trebuchet MS"/>
              </a:rPr>
              <a:t>List of </a:t>
            </a:r>
            <a:r>
              <a:rPr lang="en-US" sz="3600" b="1" u="sng" strike="noStrike" spc="-1">
                <a:solidFill>
                  <a:srgbClr val="FFBA5B"/>
                </a:solidFill>
                <a:uFillTx/>
                <a:latin typeface="Trebuchet MS"/>
                <a:hlinkClick r:id="rId2"/>
              </a:rPr>
              <a:t>Build-in Functions</a:t>
            </a:r>
            <a:endParaRPr lang="en-US" sz="3600" b="0" strike="noStrike" spc="-1">
              <a:solidFill>
                <a:srgbClr val="FFFFFF"/>
              </a:solidFill>
              <a:latin typeface="Trebuchet MS"/>
            </a:endParaRPr>
          </a:p>
        </p:txBody>
      </p:sp>
      <p:sp>
        <p:nvSpPr>
          <p:cNvPr id="276" name="TextShape 3"/>
          <p:cNvSpPr txBox="1"/>
          <p:nvPr/>
        </p:nvSpPr>
        <p:spPr>
          <a:xfrm>
            <a:off x="10729440" y="753120"/>
            <a:ext cx="1153800" cy="1090440"/>
          </a:xfrm>
          <a:prstGeom prst="rect">
            <a:avLst/>
          </a:prstGeom>
          <a:noFill/>
          <a:ln>
            <a:noFill/>
          </a:ln>
        </p:spPr>
        <p:txBody>
          <a:bodyPr anchor="ctr"/>
          <a:lstStyle/>
          <a:p>
            <a:pPr>
              <a:lnSpc>
                <a:spcPct val="100000"/>
              </a:lnSpc>
            </a:pPr>
            <a:fld id="{C2276CFC-8811-4045-A526-A5C90C16809A}" type="slidenum">
              <a:rPr lang="en-IN" sz="3600" b="0" strike="noStrike" spc="-1">
                <a:solidFill>
                  <a:srgbClr val="FFFFFF"/>
                </a:solidFill>
                <a:latin typeface="Trebuchet MS"/>
              </a:rPr>
              <a:pPr>
                <a:lnSpc>
                  <a:spcPct val="100000"/>
                </a:lnSpc>
              </a:pPr>
              <a:t>60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Working with Forms</a:t>
            </a:r>
            <a:endParaRPr lang="en-US" sz="3600" b="0" strike="noStrike" spc="-1" dirty="0">
              <a:solidFill>
                <a:schemeClr val="tx1">
                  <a:lumMod val="95000"/>
                  <a:lumOff val="5000"/>
                </a:schemeClr>
              </a:solidFill>
              <a:latin typeface="Trebuchet MS"/>
            </a:endParaRPr>
          </a:p>
        </p:txBody>
      </p:sp>
      <p:sp>
        <p:nvSpPr>
          <p:cNvPr id="278" name="TextShape 2"/>
          <p:cNvSpPr txBox="1"/>
          <p:nvPr/>
        </p:nvSpPr>
        <p:spPr>
          <a:xfrm>
            <a:off x="267840" y="1828800"/>
            <a:ext cx="11429640" cy="4682160"/>
          </a:xfrm>
          <a:prstGeom prst="rect">
            <a:avLst/>
          </a:prstGeom>
          <a:noFill/>
          <a:ln>
            <a:noFill/>
          </a:ln>
        </p:spPr>
        <p:txBody>
          <a:bodyPr anchor="ctr">
            <a:normAutofit fontScale="70000" lnSpcReduction="20000"/>
          </a:bodyPr>
          <a:lstStyle/>
          <a:p>
            <a:pPr>
              <a:lnSpc>
                <a:spcPct val="90000"/>
              </a:lnSpc>
              <a:spcBef>
                <a:spcPts val="1001"/>
              </a:spcBef>
              <a:buClr>
                <a:srgbClr val="0D0D0D"/>
              </a:buClr>
              <a:buFont typeface="Wingdings" charset="2"/>
              <a:buChar char=""/>
            </a:pPr>
            <a:r>
              <a:rPr lang="en-US" sz="3600" b="0" strike="noStrike" spc="-1">
                <a:solidFill>
                  <a:srgbClr val="0D0D0D"/>
                </a:solidFill>
                <a:latin typeface="Trebuchet MS"/>
              </a:rPr>
              <a:t>The PHP superglobals $_GET and $_POST are used to collect form-data.</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Both GET and POST create an array (e.g. array( key1 =&gt; value1, key2 =&gt; value2, key3 =&gt; value3, ...)). This array holds key/value pairs, where keys are the names of the form controls and values are the input data from the user.</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Both GET and POST are treated as $_GET and $_POST. These are superglobals, which means that they are always accessible, regardless of scope - and you can access them from any function, class or file without having to do anything special.</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$_GET is an array of variables passed to the current script via the URL parameters.</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$_POST is an array of variables passed to the current script via the HTTP POST method.</a:t>
            </a:r>
            <a:endParaRPr lang="en-US" sz="3600" b="0" strike="noStrike" spc="-1">
              <a:solidFill>
                <a:srgbClr val="FFFFFF"/>
              </a:solidFill>
              <a:latin typeface="Trebuchet MS"/>
            </a:endParaRPr>
          </a:p>
        </p:txBody>
      </p:sp>
      <p:sp>
        <p:nvSpPr>
          <p:cNvPr id="279" name="TextShape 3"/>
          <p:cNvSpPr txBox="1"/>
          <p:nvPr/>
        </p:nvSpPr>
        <p:spPr>
          <a:xfrm>
            <a:off x="10729440" y="753120"/>
            <a:ext cx="1153800" cy="1090440"/>
          </a:xfrm>
          <a:prstGeom prst="rect">
            <a:avLst/>
          </a:prstGeom>
          <a:noFill/>
          <a:ln>
            <a:noFill/>
          </a:ln>
        </p:spPr>
        <p:txBody>
          <a:bodyPr anchor="ctr"/>
          <a:lstStyle/>
          <a:p>
            <a:pPr>
              <a:lnSpc>
                <a:spcPct val="100000"/>
              </a:lnSpc>
            </a:pPr>
            <a:fld id="{FA55407E-8623-40B8-8E96-27B0C8A19831}" type="slidenum">
              <a:rPr lang="en-IN" sz="3600" b="0" strike="noStrike" spc="-1">
                <a:solidFill>
                  <a:srgbClr val="FFFFFF"/>
                </a:solidFill>
                <a:latin typeface="Trebuchet MS"/>
              </a:rPr>
              <a:pPr>
                <a:lnSpc>
                  <a:spcPct val="100000"/>
                </a:lnSpc>
              </a:pPr>
              <a:t>61</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When to use GET?</a:t>
            </a:r>
          </a:p>
        </p:txBody>
      </p:sp>
      <p:sp>
        <p:nvSpPr>
          <p:cNvPr id="281" name="TextShape 2"/>
          <p:cNvSpPr txBox="1"/>
          <p:nvPr/>
        </p:nvSpPr>
        <p:spPr>
          <a:xfrm>
            <a:off x="267840" y="1828800"/>
            <a:ext cx="11429640" cy="4682160"/>
          </a:xfrm>
          <a:prstGeom prst="rect">
            <a:avLst/>
          </a:prstGeom>
          <a:noFill/>
          <a:ln>
            <a:noFill/>
          </a:ln>
        </p:spPr>
        <p:txBody>
          <a:bodyPr anchor="ctr">
            <a:normAutofit lnSpcReduction="10000"/>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700" b="1" strike="noStrike" spc="-1">
                <a:solidFill>
                  <a:srgbClr val="0D0D0D"/>
                </a:solidFill>
                <a:latin typeface="Trebuchet MS"/>
              </a:rPr>
              <a:t>Information sent from a form with the GET method is visible to everyone (all variable names and values are displayed in the URL). </a:t>
            </a:r>
            <a:endParaRPr lang="en-US" sz="37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700" b="1" strike="noStrike" spc="-1">
                <a:solidFill>
                  <a:srgbClr val="0D0D0D"/>
                </a:solidFill>
                <a:latin typeface="Trebuchet MS"/>
              </a:rPr>
              <a:t>GET also has limits on the amount of information to send. The limitation is about 2000 characters. However, because the variables are displayed in the URL, it is possible to bookmark the page. </a:t>
            </a:r>
            <a:endParaRPr lang="en-US" sz="37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700" b="1" strike="noStrike" spc="-1">
                <a:solidFill>
                  <a:srgbClr val="0D0D0D"/>
                </a:solidFill>
                <a:latin typeface="Trebuchet MS"/>
              </a:rPr>
              <a:t>GET may be used for sending non-sensitive data.</a:t>
            </a:r>
            <a:endParaRPr lang="en-US" sz="3700" b="0" strike="noStrike" spc="-1">
              <a:solidFill>
                <a:srgbClr val="FFFFFF"/>
              </a:solidFill>
              <a:latin typeface="Trebuchet MS"/>
            </a:endParaRPr>
          </a:p>
          <a:p>
            <a:pPr>
              <a:lnSpc>
                <a:spcPct val="90000"/>
              </a:lnSpc>
              <a:spcBef>
                <a:spcPts val="1001"/>
              </a:spcBef>
            </a:pPr>
            <a:endParaRPr lang="en-US" sz="3700" b="0" strike="noStrike" spc="-1">
              <a:solidFill>
                <a:srgbClr val="FFFFFF"/>
              </a:solidFill>
              <a:latin typeface="Trebuchet MS"/>
            </a:endParaRPr>
          </a:p>
        </p:txBody>
      </p:sp>
      <p:sp>
        <p:nvSpPr>
          <p:cNvPr id="282" name="TextShape 3"/>
          <p:cNvSpPr txBox="1"/>
          <p:nvPr/>
        </p:nvSpPr>
        <p:spPr>
          <a:xfrm>
            <a:off x="10729440" y="753120"/>
            <a:ext cx="1153800" cy="1090440"/>
          </a:xfrm>
          <a:prstGeom prst="rect">
            <a:avLst/>
          </a:prstGeom>
          <a:noFill/>
          <a:ln>
            <a:noFill/>
          </a:ln>
        </p:spPr>
        <p:txBody>
          <a:bodyPr anchor="ctr"/>
          <a:lstStyle/>
          <a:p>
            <a:pPr>
              <a:lnSpc>
                <a:spcPct val="100000"/>
              </a:lnSpc>
            </a:pPr>
            <a:fld id="{85C490ED-F6D3-41AB-9E8F-B21A3031061D}" type="slidenum">
              <a:rPr lang="en-IN" sz="3600" b="0" strike="noStrike" spc="-1">
                <a:solidFill>
                  <a:srgbClr val="FFFFFF"/>
                </a:solidFill>
                <a:latin typeface="Trebuchet MS"/>
              </a:rPr>
              <a:pPr>
                <a:lnSpc>
                  <a:spcPct val="100000"/>
                </a:lnSpc>
              </a:pPr>
              <a:t>62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When to use POST?</a:t>
            </a:r>
          </a:p>
        </p:txBody>
      </p:sp>
      <p:sp>
        <p:nvSpPr>
          <p:cNvPr id="284" name="TextShape 2"/>
          <p:cNvSpPr txBox="1"/>
          <p:nvPr/>
        </p:nvSpPr>
        <p:spPr>
          <a:xfrm>
            <a:off x="267840" y="1828800"/>
            <a:ext cx="11429640" cy="4682160"/>
          </a:xfrm>
          <a:prstGeom prst="rect">
            <a:avLst/>
          </a:prstGeom>
          <a:noFill/>
          <a:ln>
            <a:noFill/>
          </a:ln>
        </p:spPr>
        <p:txBody>
          <a:bodyPr anchor="ctr">
            <a:normAutofit fontScale="925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Information sent from a form with the POST method is invisible to others (all names/values are embedded within the body of the HTTP request) and has no limits on the amount of information to send.</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Moreover POST supports advanced functionality such as support for multi-part binary input while uploading files to server.</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However, because the variables are not displayed in the URL, it is not possible to bookmark the page.</a:t>
            </a:r>
            <a:endParaRPr lang="en-US" sz="3600" b="0" strike="noStrike" spc="-1">
              <a:solidFill>
                <a:srgbClr val="FFFFFF"/>
              </a:solidFill>
              <a:latin typeface="Trebuchet MS"/>
            </a:endParaRPr>
          </a:p>
        </p:txBody>
      </p:sp>
      <p:sp>
        <p:nvSpPr>
          <p:cNvPr id="285" name="TextShape 3"/>
          <p:cNvSpPr txBox="1"/>
          <p:nvPr/>
        </p:nvSpPr>
        <p:spPr>
          <a:xfrm>
            <a:off x="10729440" y="753120"/>
            <a:ext cx="1153800" cy="1090440"/>
          </a:xfrm>
          <a:prstGeom prst="rect">
            <a:avLst/>
          </a:prstGeom>
          <a:noFill/>
          <a:ln>
            <a:noFill/>
          </a:ln>
        </p:spPr>
        <p:txBody>
          <a:bodyPr anchor="ctr"/>
          <a:lstStyle/>
          <a:p>
            <a:pPr>
              <a:lnSpc>
                <a:spcPct val="100000"/>
              </a:lnSpc>
            </a:pPr>
            <a:fld id="{FD08CA3C-3467-4B70-8347-BD4FDF2EE488}" type="slidenum">
              <a:rPr lang="en-IN" sz="3600" b="0" strike="noStrike" spc="-1">
                <a:solidFill>
                  <a:srgbClr val="FFFFFF"/>
                </a:solidFill>
                <a:latin typeface="Trebuchet MS"/>
              </a:rPr>
              <a:pPr>
                <a:lnSpc>
                  <a:spcPct val="100000"/>
                </a:lnSpc>
              </a:pPr>
              <a:t>63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0" strike="noStrike" spc="-1" dirty="0">
                <a:solidFill>
                  <a:schemeClr val="tx1">
                    <a:lumMod val="95000"/>
                    <a:lumOff val="5000"/>
                  </a:schemeClr>
                </a:solidFill>
                <a:latin typeface="Trebuchet MS"/>
              </a:rPr>
              <a:t>PHP Form Validation</a:t>
            </a:r>
          </a:p>
        </p:txBody>
      </p:sp>
      <p:sp>
        <p:nvSpPr>
          <p:cNvPr id="287" name="TextShape 2"/>
          <p:cNvSpPr txBox="1"/>
          <p:nvPr/>
        </p:nvSpPr>
        <p:spPr>
          <a:xfrm>
            <a:off x="267840" y="2204864"/>
            <a:ext cx="11429640" cy="4306096"/>
          </a:xfrm>
          <a:prstGeom prst="rect">
            <a:avLst/>
          </a:prstGeom>
          <a:noFill/>
          <a:ln>
            <a:noFill/>
          </a:ln>
        </p:spPr>
        <p:txBody>
          <a:bodyPr anchor="ctr">
            <a:normAutofit fontScale="85000" lnSpcReduction="20000"/>
          </a:bodyPr>
          <a:lstStyle/>
          <a:p>
            <a:pPr>
              <a:lnSpc>
                <a:spcPct val="90000"/>
              </a:lnSpc>
              <a:spcBef>
                <a:spcPts val="1001"/>
              </a:spcBef>
            </a:pPr>
            <a:r>
              <a:rPr lang="en-US" sz="3600" b="0" strike="noStrike" spc="-1" dirty="0">
                <a:solidFill>
                  <a:srgbClr val="0D0D0D"/>
                </a:solidFill>
                <a:latin typeface="Trebuchet MS"/>
              </a:rPr>
              <a:t>Validation Rules</a:t>
            </a:r>
            <a:endParaRPr lang="en-US" sz="3600" b="0" strike="noStrike" spc="-1" dirty="0">
              <a:solidFill>
                <a:srgbClr val="FFFFFF"/>
              </a:solidFill>
              <a:latin typeface="Trebuchet MS"/>
            </a:endParaRPr>
          </a:p>
          <a:p>
            <a:pPr>
              <a:lnSpc>
                <a:spcPct val="90000"/>
              </a:lnSpc>
              <a:spcBef>
                <a:spcPts val="1001"/>
              </a:spcBef>
            </a:pPr>
            <a:r>
              <a:rPr lang="en-US" sz="3600" b="0" strike="noStrike" spc="-1" dirty="0" smtClean="0">
                <a:solidFill>
                  <a:srgbClr val="0D0D0D"/>
                </a:solidFill>
                <a:latin typeface="Trebuchet MS"/>
              </a:rPr>
              <a:t>Name: Required</a:t>
            </a:r>
            <a:r>
              <a:rPr lang="en-US" sz="3600" b="0" strike="noStrike" spc="-1" dirty="0">
                <a:solidFill>
                  <a:srgbClr val="0D0D0D"/>
                </a:solidFill>
                <a:latin typeface="Trebuchet MS"/>
              </a:rPr>
              <a:t>. + Must only contain letters and whitespace</a:t>
            </a:r>
            <a:endParaRPr lang="en-US" sz="3600" b="0" strike="noStrike" spc="-1" dirty="0">
              <a:solidFill>
                <a:srgbClr val="FFFFFF"/>
              </a:solidFill>
              <a:latin typeface="Trebuchet MS"/>
            </a:endParaRPr>
          </a:p>
          <a:p>
            <a:pPr>
              <a:lnSpc>
                <a:spcPct val="90000"/>
              </a:lnSpc>
              <a:spcBef>
                <a:spcPts val="1001"/>
              </a:spcBef>
            </a:pPr>
            <a:r>
              <a:rPr lang="en-US" sz="3600" b="0" strike="noStrike" spc="-1" dirty="0" smtClean="0">
                <a:solidFill>
                  <a:srgbClr val="0D0D0D"/>
                </a:solidFill>
                <a:latin typeface="Trebuchet MS"/>
              </a:rPr>
              <a:t>E-mail: Required</a:t>
            </a:r>
            <a:r>
              <a:rPr lang="en-US" sz="3600" b="0" strike="noStrike" spc="-1" dirty="0">
                <a:solidFill>
                  <a:srgbClr val="0D0D0D"/>
                </a:solidFill>
                <a:latin typeface="Trebuchet MS"/>
              </a:rPr>
              <a:t>. + Must contain a valid email address (with @ and .)</a:t>
            </a:r>
            <a:endParaRPr lang="en-US" sz="3600" b="0" strike="noStrike" spc="-1" dirty="0">
              <a:solidFill>
                <a:srgbClr val="FFFFFF"/>
              </a:solidFill>
              <a:latin typeface="Trebuchet MS"/>
            </a:endParaRPr>
          </a:p>
          <a:p>
            <a:pPr>
              <a:lnSpc>
                <a:spcPct val="90000"/>
              </a:lnSpc>
              <a:spcBef>
                <a:spcPts val="1001"/>
              </a:spcBef>
            </a:pPr>
            <a:r>
              <a:rPr lang="en-US" sz="3600" b="0" strike="noStrike" spc="-1" dirty="0">
                <a:solidFill>
                  <a:srgbClr val="0D0D0D"/>
                </a:solidFill>
                <a:latin typeface="Trebuchet MS"/>
              </a:rPr>
              <a:t>Website </a:t>
            </a:r>
            <a:r>
              <a:rPr lang="en-US" sz="3600" b="0" strike="noStrike" spc="-1" dirty="0" smtClean="0">
                <a:solidFill>
                  <a:srgbClr val="0D0D0D"/>
                </a:solidFill>
                <a:latin typeface="Trebuchet MS"/>
              </a:rPr>
              <a:t>: Optional</a:t>
            </a:r>
            <a:r>
              <a:rPr lang="en-US" sz="3600" b="0" strike="noStrike" spc="-1" dirty="0">
                <a:solidFill>
                  <a:srgbClr val="0D0D0D"/>
                </a:solidFill>
                <a:latin typeface="Trebuchet MS"/>
              </a:rPr>
              <a:t>. If present, it must contain a valid URL</a:t>
            </a:r>
            <a:endParaRPr lang="en-US" sz="3600" b="0" strike="noStrike" spc="-1" dirty="0">
              <a:solidFill>
                <a:srgbClr val="FFFFFF"/>
              </a:solidFill>
              <a:latin typeface="Trebuchet MS"/>
            </a:endParaRPr>
          </a:p>
          <a:p>
            <a:pPr>
              <a:lnSpc>
                <a:spcPct val="90000"/>
              </a:lnSpc>
              <a:spcBef>
                <a:spcPts val="1001"/>
              </a:spcBef>
            </a:pPr>
            <a:r>
              <a:rPr lang="en-US" sz="3600" b="0" strike="noStrike" spc="-1" dirty="0">
                <a:solidFill>
                  <a:srgbClr val="0D0D0D"/>
                </a:solidFill>
                <a:latin typeface="Trebuchet MS"/>
              </a:rPr>
              <a:t>Comment </a:t>
            </a:r>
            <a:r>
              <a:rPr lang="en-US" sz="3600" b="0" strike="noStrike" spc="-1" dirty="0" smtClean="0">
                <a:solidFill>
                  <a:srgbClr val="0D0D0D"/>
                </a:solidFill>
                <a:latin typeface="Trebuchet MS"/>
              </a:rPr>
              <a:t>: Optional</a:t>
            </a:r>
            <a:r>
              <a:rPr lang="en-US" sz="3600" b="0" strike="noStrike" spc="-1" dirty="0">
                <a:solidFill>
                  <a:srgbClr val="0D0D0D"/>
                </a:solidFill>
                <a:latin typeface="Trebuchet MS"/>
              </a:rPr>
              <a:t>. Multi-line input field (</a:t>
            </a:r>
            <a:r>
              <a:rPr lang="en-US" sz="3600" b="0" strike="noStrike" spc="-1" dirty="0" err="1">
                <a:solidFill>
                  <a:srgbClr val="0D0D0D"/>
                </a:solidFill>
                <a:latin typeface="Trebuchet MS"/>
              </a:rPr>
              <a:t>textarea</a:t>
            </a:r>
            <a:r>
              <a:rPr lang="en-US" sz="3600" b="0" strike="noStrike" spc="-1" dirty="0">
                <a:solidFill>
                  <a:srgbClr val="0D0D0D"/>
                </a:solidFill>
                <a:latin typeface="Trebuchet MS"/>
              </a:rPr>
              <a:t>)</a:t>
            </a:r>
            <a:endParaRPr lang="en-US" sz="3600" b="0" strike="noStrike" spc="-1" dirty="0">
              <a:solidFill>
                <a:srgbClr val="FFFFFF"/>
              </a:solidFill>
              <a:latin typeface="Trebuchet MS"/>
            </a:endParaRPr>
          </a:p>
          <a:p>
            <a:pPr>
              <a:lnSpc>
                <a:spcPct val="90000"/>
              </a:lnSpc>
              <a:spcBef>
                <a:spcPts val="1001"/>
              </a:spcBef>
            </a:pPr>
            <a:r>
              <a:rPr lang="en-US" sz="3600" b="0" strike="noStrike" spc="-1" dirty="0">
                <a:solidFill>
                  <a:srgbClr val="0D0D0D"/>
                </a:solidFill>
                <a:latin typeface="Trebuchet MS"/>
              </a:rPr>
              <a:t>Gender </a:t>
            </a:r>
            <a:r>
              <a:rPr lang="en-US" sz="3600" b="0" strike="noStrike" spc="-1" dirty="0" smtClean="0">
                <a:solidFill>
                  <a:srgbClr val="0D0D0D"/>
                </a:solidFill>
                <a:latin typeface="Trebuchet MS"/>
              </a:rPr>
              <a:t>: Required</a:t>
            </a:r>
            <a:r>
              <a:rPr lang="en-US" sz="3600" b="0" strike="noStrike" spc="-1" dirty="0">
                <a:solidFill>
                  <a:srgbClr val="0D0D0D"/>
                </a:solidFill>
                <a:latin typeface="Trebuchet MS"/>
              </a:rPr>
              <a:t>. Must select </a:t>
            </a:r>
            <a:r>
              <a:rPr lang="en-US" sz="3600" b="0" strike="noStrike" spc="-1" dirty="0" smtClean="0">
                <a:solidFill>
                  <a:srgbClr val="0D0D0D"/>
                </a:solidFill>
                <a:latin typeface="Trebuchet MS"/>
              </a:rPr>
              <a:t>one</a:t>
            </a:r>
          </a:p>
          <a:p>
            <a:pPr>
              <a:lnSpc>
                <a:spcPct val="90000"/>
              </a:lnSpc>
              <a:spcBef>
                <a:spcPts val="1001"/>
              </a:spcBef>
            </a:pPr>
            <a:r>
              <a:rPr lang="en-US" sz="3600" spc="-1" dirty="0" smtClean="0">
                <a:solidFill>
                  <a:srgbClr val="0D0D0D"/>
                </a:solidFill>
                <a:latin typeface="Trebuchet MS"/>
              </a:rPr>
              <a:t>Form_Val_b2</a:t>
            </a:r>
          </a:p>
          <a:p>
            <a:pPr>
              <a:lnSpc>
                <a:spcPct val="90000"/>
              </a:lnSpc>
              <a:spcBef>
                <a:spcPts val="1001"/>
              </a:spcBef>
            </a:pPr>
            <a:r>
              <a:rPr lang="en-US" sz="3600" b="0" strike="noStrike" spc="-1" dirty="0" err="1" smtClean="0">
                <a:solidFill>
                  <a:srgbClr val="0D0D0D"/>
                </a:solidFill>
                <a:latin typeface="Trebuchet MS"/>
              </a:rPr>
              <a:t>Form_val</a:t>
            </a:r>
            <a:endParaRPr lang="en-US" sz="3600" b="0" strike="noStrike" spc="-1" dirty="0">
              <a:solidFill>
                <a:srgbClr val="FFFFFF"/>
              </a:solidFill>
              <a:latin typeface="Trebuchet MS"/>
            </a:endParaRPr>
          </a:p>
        </p:txBody>
      </p:sp>
      <p:sp>
        <p:nvSpPr>
          <p:cNvPr id="288" name="TextShape 3"/>
          <p:cNvSpPr txBox="1"/>
          <p:nvPr/>
        </p:nvSpPr>
        <p:spPr>
          <a:xfrm>
            <a:off x="10729440" y="753120"/>
            <a:ext cx="1153800" cy="1090440"/>
          </a:xfrm>
          <a:prstGeom prst="rect">
            <a:avLst/>
          </a:prstGeom>
          <a:noFill/>
          <a:ln>
            <a:noFill/>
          </a:ln>
        </p:spPr>
        <p:txBody>
          <a:bodyPr anchor="ctr"/>
          <a:lstStyle/>
          <a:p>
            <a:pPr>
              <a:lnSpc>
                <a:spcPct val="100000"/>
              </a:lnSpc>
            </a:pPr>
            <a:fld id="{D8B266D5-7EE6-47AF-A358-6B60ADBED2D5}" type="slidenum">
              <a:rPr lang="en-IN" sz="3600" b="0" strike="noStrike" spc="-1">
                <a:solidFill>
                  <a:srgbClr val="FFFFFF"/>
                </a:solidFill>
                <a:latin typeface="Trebuchet MS"/>
              </a:rPr>
              <a:pPr>
                <a:lnSpc>
                  <a:spcPct val="100000"/>
                </a:lnSpc>
              </a:pPr>
              <a:t>64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IN" sz="3600" b="1" dirty="0" smtClean="0"/>
              <a:t>Regular Expressions</a:t>
            </a:r>
          </a:p>
        </p:txBody>
      </p:sp>
      <p:sp>
        <p:nvSpPr>
          <p:cNvPr id="290" name="TextShape 2"/>
          <p:cNvSpPr txBox="1"/>
          <p:nvPr/>
        </p:nvSpPr>
        <p:spPr>
          <a:xfrm>
            <a:off x="267840" y="2060848"/>
            <a:ext cx="11429640" cy="4450112"/>
          </a:xfrm>
          <a:prstGeom prst="rect">
            <a:avLst/>
          </a:prstGeom>
          <a:noFill/>
          <a:ln>
            <a:noFill/>
          </a:ln>
        </p:spPr>
        <p:txBody>
          <a:bodyPr anchor="ctr">
            <a:normAutofit fontScale="92500" lnSpcReduction="10000"/>
          </a:bodyPr>
          <a:lstStyle/>
          <a:p>
            <a:pPr>
              <a:buFont typeface="Wingdings" pitchFamily="2" charset="2"/>
              <a:buChar char="Ø"/>
            </a:pPr>
            <a:r>
              <a:rPr lang="en-IN" sz="2800" dirty="0" smtClean="0"/>
              <a:t>Regular expressions are nothing more than a sequence or pattern of characters itself. They provide the foundation for pattern-matching functionality.</a:t>
            </a:r>
          </a:p>
          <a:p>
            <a:pPr>
              <a:buFont typeface="Wingdings" pitchFamily="2" charset="2"/>
              <a:buChar char="Ø"/>
            </a:pPr>
            <a:endParaRPr lang="en-IN" sz="2800" dirty="0" smtClean="0"/>
          </a:p>
          <a:p>
            <a:pPr>
              <a:buFont typeface="Wingdings" pitchFamily="2" charset="2"/>
              <a:buChar char="Ø"/>
            </a:pPr>
            <a:r>
              <a:rPr lang="en-IN" sz="2800" dirty="0" err="1" smtClean="0"/>
              <a:t>preg_match</a:t>
            </a:r>
            <a:r>
              <a:rPr lang="en-IN" sz="2800" dirty="0" smtClean="0"/>
              <a:t>(): The </a:t>
            </a:r>
            <a:r>
              <a:rPr lang="en-IN" sz="2800" dirty="0" err="1" smtClean="0"/>
              <a:t>preg_match</a:t>
            </a:r>
            <a:r>
              <a:rPr lang="en-IN" sz="2800" dirty="0" smtClean="0"/>
              <a:t>() function searches string for pattern, returning true if pattern exists, and false otherwise.</a:t>
            </a:r>
          </a:p>
          <a:p>
            <a:r>
              <a:rPr lang="en-US" sz="2800" dirty="0" smtClean="0"/>
              <a:t>Syntax: </a:t>
            </a:r>
            <a:r>
              <a:rPr lang="en-IN" sz="2800" dirty="0" err="1" smtClean="0"/>
              <a:t>int</a:t>
            </a:r>
            <a:r>
              <a:rPr lang="en-IN" sz="2800" dirty="0" smtClean="0"/>
              <a:t> </a:t>
            </a:r>
            <a:r>
              <a:rPr lang="en-IN" sz="2800" dirty="0" err="1" smtClean="0"/>
              <a:t>preg_match</a:t>
            </a:r>
            <a:r>
              <a:rPr lang="en-IN" sz="2800" dirty="0" smtClean="0"/>
              <a:t> (string pattern, string </a:t>
            </a:r>
            <a:r>
              <a:rPr lang="en-IN" sz="2800" dirty="0" err="1" smtClean="0"/>
              <a:t>string</a:t>
            </a:r>
            <a:r>
              <a:rPr lang="en-IN" sz="2800" dirty="0" smtClean="0"/>
              <a:t> [, array </a:t>
            </a:r>
            <a:r>
              <a:rPr lang="en-IN" sz="2800" dirty="0" err="1" smtClean="0"/>
              <a:t>pattern_array</a:t>
            </a:r>
            <a:r>
              <a:rPr lang="en-IN" sz="2800" dirty="0" smtClean="0"/>
              <a:t>], [, </a:t>
            </a:r>
            <a:r>
              <a:rPr lang="en-IN" sz="2800" dirty="0" err="1" smtClean="0"/>
              <a:t>int</a:t>
            </a:r>
            <a:r>
              <a:rPr lang="en-IN" sz="2800" dirty="0" smtClean="0"/>
              <a:t> $flags [, </a:t>
            </a:r>
            <a:r>
              <a:rPr lang="en-IN" sz="2800" dirty="0" err="1" smtClean="0"/>
              <a:t>int</a:t>
            </a:r>
            <a:r>
              <a:rPr lang="en-IN" sz="2800" dirty="0" smtClean="0"/>
              <a:t> $offset]]]);</a:t>
            </a:r>
          </a:p>
          <a:p>
            <a:pPr>
              <a:buFont typeface="Wingdings" pitchFamily="2" charset="2"/>
              <a:buChar char="Ø"/>
            </a:pPr>
            <a:r>
              <a:rPr lang="en-IN" sz="2800" dirty="0" err="1" smtClean="0"/>
              <a:t>preg_match_all</a:t>
            </a:r>
            <a:r>
              <a:rPr lang="en-IN" sz="2800" dirty="0" smtClean="0"/>
              <a:t>(): The </a:t>
            </a:r>
            <a:r>
              <a:rPr lang="en-IN" sz="2800" dirty="0" err="1" smtClean="0"/>
              <a:t>preg_match_all</a:t>
            </a:r>
            <a:r>
              <a:rPr lang="en-IN" sz="2800" dirty="0" smtClean="0"/>
              <a:t>() function matches all occurrences of pattern in string.</a:t>
            </a:r>
          </a:p>
          <a:p>
            <a:r>
              <a:rPr lang="en-US" sz="2800" dirty="0" smtClean="0"/>
              <a:t>Syntax:</a:t>
            </a:r>
            <a:r>
              <a:rPr lang="en-IN" sz="2800" dirty="0" err="1" smtClean="0"/>
              <a:t>int</a:t>
            </a:r>
            <a:r>
              <a:rPr lang="en-IN" sz="2800" dirty="0" smtClean="0"/>
              <a:t> </a:t>
            </a:r>
            <a:r>
              <a:rPr lang="en-IN" sz="2800" dirty="0" err="1" smtClean="0"/>
              <a:t>preg_match_all</a:t>
            </a:r>
            <a:r>
              <a:rPr lang="en-IN" sz="2800" dirty="0" smtClean="0"/>
              <a:t> (string pattern, string </a:t>
            </a:r>
            <a:r>
              <a:rPr lang="en-IN" sz="2800" dirty="0" err="1" smtClean="0"/>
              <a:t>string</a:t>
            </a:r>
            <a:r>
              <a:rPr lang="en-IN" sz="2800" dirty="0" smtClean="0"/>
              <a:t>, array </a:t>
            </a:r>
            <a:r>
              <a:rPr lang="en-IN" sz="2800" dirty="0" err="1" smtClean="0"/>
              <a:t>pattern_array</a:t>
            </a:r>
            <a:r>
              <a:rPr lang="en-IN" sz="2800" dirty="0" smtClean="0"/>
              <a:t> [, </a:t>
            </a:r>
            <a:r>
              <a:rPr lang="en-IN" sz="2800" dirty="0" err="1" smtClean="0"/>
              <a:t>int</a:t>
            </a:r>
            <a:r>
              <a:rPr lang="en-IN" sz="2800" dirty="0" smtClean="0"/>
              <a:t> order]);</a:t>
            </a:r>
          </a:p>
          <a:p>
            <a:pPr>
              <a:buFont typeface="Wingdings" pitchFamily="2" charset="2"/>
              <a:buChar char="Ø"/>
            </a:pPr>
            <a:endParaRPr lang="en-IN" sz="2800" dirty="0"/>
          </a:p>
        </p:txBody>
      </p:sp>
      <p:sp>
        <p:nvSpPr>
          <p:cNvPr id="291" name="TextShape 3"/>
          <p:cNvSpPr txBox="1"/>
          <p:nvPr/>
        </p:nvSpPr>
        <p:spPr>
          <a:xfrm>
            <a:off x="10729440" y="753120"/>
            <a:ext cx="1153800" cy="1090440"/>
          </a:xfrm>
          <a:prstGeom prst="rect">
            <a:avLst/>
          </a:prstGeom>
          <a:noFill/>
          <a:ln>
            <a:noFill/>
          </a:ln>
        </p:spPr>
        <p:txBody>
          <a:bodyPr anchor="ctr"/>
          <a:lstStyle/>
          <a:p>
            <a:pPr>
              <a:lnSpc>
                <a:spcPct val="100000"/>
              </a:lnSpc>
            </a:pPr>
            <a:fld id="{5AE65418-F5D0-405B-902C-1A153831DF22}" type="slidenum">
              <a:rPr lang="en-IN" sz="3600" b="0" strike="noStrike" spc="-1">
                <a:solidFill>
                  <a:srgbClr val="FFFFFF"/>
                </a:solidFill>
                <a:latin typeface="Trebuchet MS"/>
              </a:rPr>
              <a:pPr>
                <a:lnSpc>
                  <a:spcPct val="100000"/>
                </a:lnSpc>
              </a:pPr>
              <a:t>65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Why PHP?</a:t>
            </a:r>
            <a:endParaRPr lang="en-US" sz="3600" b="0" strike="noStrike" spc="-1" dirty="0">
              <a:solidFill>
                <a:schemeClr val="tx1">
                  <a:lumMod val="95000"/>
                  <a:lumOff val="5000"/>
                </a:schemeClr>
              </a:solidFill>
              <a:latin typeface="Trebuchet MS"/>
            </a:endParaRPr>
          </a:p>
        </p:txBody>
      </p:sp>
      <p:sp>
        <p:nvSpPr>
          <p:cNvPr id="116" name="TextShape 2"/>
          <p:cNvSpPr txBox="1"/>
          <p:nvPr/>
        </p:nvSpPr>
        <p:spPr>
          <a:xfrm>
            <a:off x="315360" y="1986480"/>
            <a:ext cx="11476800" cy="4871160"/>
          </a:xfrm>
          <a:prstGeom prst="rect">
            <a:avLst/>
          </a:prstGeom>
          <a:noFill/>
          <a:ln>
            <a:noFill/>
          </a:ln>
        </p:spPr>
        <p:txBody>
          <a:bodyPr anchor="ctr">
            <a:normAutofit fontScale="77500" lnSpcReduction="20000"/>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runs on various platforms (Windows, Linux, Unix, Mac OS X, etc.)</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compatible with almost all servers used today (Apache, IIS, etc.)</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supports a wide range of databases</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free. Download it from the official PHP resource: </a:t>
            </a:r>
            <a:r>
              <a:rPr lang="en-US" sz="3600" b="1" u="sng" strike="noStrike" spc="-1">
                <a:solidFill>
                  <a:srgbClr val="FFB248"/>
                </a:solidFill>
                <a:uFillTx/>
                <a:latin typeface="Trebuchet MS"/>
                <a:hlinkClick r:id="rId2"/>
              </a:rPr>
              <a:t>www.php.net</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is easy to learn and runs efficiently on the server side</a:t>
            </a:r>
            <a:endParaRPr lang="en-US" sz="3600" b="0" strike="noStrike" spc="-1">
              <a:solidFill>
                <a:srgbClr val="FFFFFF"/>
              </a:solidFill>
              <a:latin typeface="Trebuchet MS"/>
            </a:endParaRPr>
          </a:p>
        </p:txBody>
      </p:sp>
      <p:sp>
        <p:nvSpPr>
          <p:cNvPr id="117" name="TextShape 3"/>
          <p:cNvSpPr txBox="1"/>
          <p:nvPr/>
        </p:nvSpPr>
        <p:spPr>
          <a:xfrm>
            <a:off x="10729440" y="753120"/>
            <a:ext cx="1153800" cy="1090440"/>
          </a:xfrm>
          <a:prstGeom prst="rect">
            <a:avLst/>
          </a:prstGeom>
          <a:noFill/>
          <a:ln>
            <a:noFill/>
          </a:ln>
        </p:spPr>
        <p:txBody>
          <a:bodyPr anchor="ctr"/>
          <a:lstStyle/>
          <a:p>
            <a:pPr>
              <a:lnSpc>
                <a:spcPct val="100000"/>
              </a:lnSpc>
            </a:pPr>
            <a:fld id="{9A9A5CB9-4C33-47D4-826D-03B0386DFD0E}" type="slidenum">
              <a:rPr lang="en-IN" sz="3600" b="0" strike="noStrike" spc="-1">
                <a:solidFill>
                  <a:srgbClr val="FFFFFF"/>
                </a:solidFill>
                <a:latin typeface="Trebuchet MS"/>
              </a:rPr>
              <a:pPr>
                <a:lnSpc>
                  <a:spcPct val="100000"/>
                </a:lnSpc>
              </a:pPr>
              <a:t>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Versions of PHP</a:t>
            </a:r>
            <a:endParaRPr lang="en-US" sz="3600" b="0" strike="noStrike" spc="-1" dirty="0">
              <a:solidFill>
                <a:schemeClr val="tx1">
                  <a:lumMod val="95000"/>
                  <a:lumOff val="5000"/>
                </a:schemeClr>
              </a:solidFill>
              <a:latin typeface="Trebuchet MS"/>
            </a:endParaRPr>
          </a:p>
        </p:txBody>
      </p:sp>
      <p:sp>
        <p:nvSpPr>
          <p:cNvPr id="119"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PHP/FI 2.0</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3</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4</a:t>
            </a:r>
            <a:endParaRPr lang="en-US" sz="3600" b="0" strike="noStrike" spc="-1">
              <a:solidFill>
                <a:srgbClr val="FFFFFF"/>
              </a:solidFill>
              <a:latin typeface="Trebuchet MS"/>
            </a:endParaRPr>
          </a:p>
          <a:p>
            <a:pPr>
              <a:lnSpc>
                <a:spcPct val="90000"/>
              </a:lnSpc>
              <a:spcBef>
                <a:spcPts val="1001"/>
              </a:spcBef>
              <a:buClr>
                <a:srgbClr val="0D0D0D"/>
              </a:buClr>
              <a:buFont typeface="Wingdings" charset="2"/>
              <a:buChar char=""/>
            </a:pPr>
            <a:r>
              <a:rPr lang="en-US" sz="3600" b="1" strike="noStrike" spc="-1">
                <a:solidFill>
                  <a:srgbClr val="0D0D0D"/>
                </a:solidFill>
                <a:latin typeface="Trebuchet MS"/>
              </a:rPr>
              <a:t>PHP 5</a:t>
            </a:r>
            <a:endParaRPr lang="en-US" sz="3600" b="0" strike="noStrike" spc="-1">
              <a:solidFill>
                <a:srgbClr val="FFFFFF"/>
              </a:solidFill>
              <a:latin typeface="Trebuchet MS"/>
            </a:endParaRPr>
          </a:p>
          <a:p>
            <a:pPr>
              <a:lnSpc>
                <a:spcPct val="90000"/>
              </a:lnSpc>
              <a:spcBef>
                <a:spcPts val="1001"/>
              </a:spcBef>
            </a:pPr>
            <a:endParaRPr lang="en-US" sz="3600" b="0" strike="noStrike" spc="-1">
              <a:solidFill>
                <a:srgbClr val="FFFFFF"/>
              </a:solidFill>
              <a:latin typeface="Trebuchet MS"/>
            </a:endParaRPr>
          </a:p>
        </p:txBody>
      </p:sp>
      <p:sp>
        <p:nvSpPr>
          <p:cNvPr id="120" name="TextShape 3"/>
          <p:cNvSpPr txBox="1"/>
          <p:nvPr/>
        </p:nvSpPr>
        <p:spPr>
          <a:xfrm>
            <a:off x="10729440" y="753120"/>
            <a:ext cx="1153800" cy="1090440"/>
          </a:xfrm>
          <a:prstGeom prst="rect">
            <a:avLst/>
          </a:prstGeom>
          <a:noFill/>
          <a:ln>
            <a:noFill/>
          </a:ln>
        </p:spPr>
        <p:txBody>
          <a:bodyPr anchor="ctr"/>
          <a:lstStyle/>
          <a:p>
            <a:pPr>
              <a:lnSpc>
                <a:spcPct val="100000"/>
              </a:lnSpc>
            </a:pPr>
            <a:fld id="{70DCF7BE-46F8-4B03-A1B1-01DB3379907E}" type="slidenum">
              <a:rPr lang="en-IN" sz="3600" b="0" strike="noStrike" spc="-1">
                <a:solidFill>
                  <a:srgbClr val="FFFFFF"/>
                </a:solidFill>
                <a:latin typeface="Trebuchet MS"/>
              </a:rPr>
              <a:pPr>
                <a:lnSpc>
                  <a:spcPct val="100000"/>
                </a:lnSpc>
              </a:pPr>
              <a:t>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Basic syntax</a:t>
            </a:r>
            <a:endParaRPr lang="en-US" sz="3600" b="0" strike="noStrike" spc="-1" dirty="0">
              <a:solidFill>
                <a:schemeClr val="tx1">
                  <a:lumMod val="95000"/>
                  <a:lumOff val="5000"/>
                </a:schemeClr>
              </a:solidFill>
              <a:latin typeface="Trebuchet MS"/>
            </a:endParaRPr>
          </a:p>
        </p:txBody>
      </p:sp>
      <p:sp>
        <p:nvSpPr>
          <p:cNvPr id="122" name="TextShape 2"/>
          <p:cNvSpPr txBox="1"/>
          <p:nvPr/>
        </p:nvSpPr>
        <p:spPr>
          <a:xfrm>
            <a:off x="267840" y="1875960"/>
            <a:ext cx="10025640" cy="4634640"/>
          </a:xfrm>
          <a:prstGeom prst="rect">
            <a:avLst/>
          </a:prstGeom>
          <a:noFill/>
          <a:ln>
            <a:noFill/>
          </a:ln>
        </p:spPr>
        <p:txBody>
          <a:bodyPr anchor="ctr">
            <a:normAutofit fontScale="92500" lnSpcReduction="20000"/>
          </a:bodyPr>
          <a:lstStyle/>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Or</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Eg.</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&lt;?php </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	echo   ”Hello World”;</a:t>
            </a:r>
            <a:endParaRPr lang="en-US" sz="3600" b="0" strike="noStrike" spc="-1">
              <a:solidFill>
                <a:srgbClr val="FFFFFF"/>
              </a:solidFill>
              <a:latin typeface="Trebuchet MS"/>
            </a:endParaRPr>
          </a:p>
          <a:p>
            <a:pPr>
              <a:lnSpc>
                <a:spcPct val="90000"/>
              </a:lnSpc>
              <a:spcBef>
                <a:spcPts val="1001"/>
              </a:spcBef>
            </a:pPr>
            <a:r>
              <a:rPr lang="en-US" sz="3600" b="1" strike="noStrike" spc="-1">
                <a:solidFill>
                  <a:srgbClr val="0D0D0D"/>
                </a:solidFill>
                <a:latin typeface="Trebuchet MS"/>
              </a:rPr>
              <a:t>?&gt;</a:t>
            </a:r>
            <a:endParaRPr lang="en-US" sz="3600" b="0" strike="noStrike" spc="-1">
              <a:solidFill>
                <a:srgbClr val="FFFFFF"/>
              </a:solidFill>
              <a:latin typeface="Trebuchet MS"/>
            </a:endParaRPr>
          </a:p>
        </p:txBody>
      </p:sp>
      <p:sp>
        <p:nvSpPr>
          <p:cNvPr id="123" name="TextShape 3"/>
          <p:cNvSpPr txBox="1"/>
          <p:nvPr/>
        </p:nvSpPr>
        <p:spPr>
          <a:xfrm>
            <a:off x="10729440" y="753120"/>
            <a:ext cx="1153800" cy="1090440"/>
          </a:xfrm>
          <a:prstGeom prst="rect">
            <a:avLst/>
          </a:prstGeom>
          <a:noFill/>
          <a:ln>
            <a:noFill/>
          </a:ln>
        </p:spPr>
        <p:txBody>
          <a:bodyPr anchor="ctr"/>
          <a:lstStyle/>
          <a:p>
            <a:pPr>
              <a:lnSpc>
                <a:spcPct val="100000"/>
              </a:lnSpc>
            </a:pPr>
            <a:fld id="{5A31D23F-BEBF-48B6-BFD2-2F9646D53CA1}" type="slidenum">
              <a:rPr lang="en-IN" sz="3600" b="0" strike="noStrike" spc="-1">
                <a:solidFill>
                  <a:srgbClr val="FFFFFF"/>
                </a:solidFill>
                <a:latin typeface="Trebuchet MS"/>
              </a:rPr>
              <a:pPr>
                <a:lnSpc>
                  <a:spcPct val="100000"/>
                </a:lnSpc>
              </a:pPr>
              <a:t>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tf67421116</Template>
  <TotalTime>636</TotalTime>
  <Words>1651</Words>
  <Application>Microsoft Office PowerPoint</Application>
  <PresentationFormat>Custom</PresentationFormat>
  <Paragraphs>436</Paragraphs>
  <Slides>65</Slides>
  <Notes>1</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Office Theme</vt:lpstr>
      <vt:lpstr>Office Theme</vt:lpstr>
      <vt:lpstr>Slide 1</vt:lpstr>
      <vt:lpstr>Introduction to Server-side Scripting</vt:lpstr>
      <vt:lpstr>What can Server Scripts Do?</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Admin</cp:lastModifiedBy>
  <cp:revision>34</cp:revision>
  <dcterms:created xsi:type="dcterms:W3CDTF">2019-12-30T08:42:21Z</dcterms:created>
  <dcterms:modified xsi:type="dcterms:W3CDTF">2021-06-08T15:44:07Z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64</vt:i4>
  </property>
</Properties>
</file>