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271" r:id="rId14"/>
    <p:sldId id="272" r:id="rId15"/>
    <p:sldId id="273" r:id="rId16"/>
    <p:sldId id="274" r:id="rId17"/>
    <p:sldId id="268" r:id="rId18"/>
    <p:sldId id="26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E8800-AC6E-4AFF-8DA1-9A88E9C634E9}">
  <a:tblStyle styleId="{D0AE8800-AC6E-4AFF-8DA1-9A88E9C634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8"/>
    <p:restoredTop sz="94624"/>
  </p:normalViewPr>
  <p:slideViewPr>
    <p:cSldViewPr snapToGrid="0" snapToObjects="1">
      <p:cViewPr>
        <p:scale>
          <a:sx n="140" d="100"/>
          <a:sy n="14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BIGHERO5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 | Karankumar Parikh | Ashwin Nair | Victoria Green | Young Jun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b="1" dirty="0" smtClean="0">
                <a:latin typeface="Andale Mono" charset="0"/>
                <a:ea typeface="Andale Mono" charset="0"/>
                <a:cs typeface="Andale Mono" charset="0"/>
              </a:rPr>
              <a:t>Case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</a:t>
            </a:r>
            <a:endParaRPr lang="en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1188720"/>
            <a:ext cx="6272784" cy="3550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1883949"/>
            <a:ext cx="2603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Login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6" y="1092709"/>
            <a:ext cx="8228908" cy="3525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Doctor Appointment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172584"/>
            <a:ext cx="7942684" cy="335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 Invoice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4"/>
            <a:ext cx="7942684" cy="35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New User Registration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4"/>
            <a:ext cx="7942684" cy="35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Schedule Appointment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3"/>
            <a:ext cx="7942684" cy="35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Patient History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106424"/>
            <a:ext cx="7927848" cy="36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311700" y="18962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         </a:t>
            </a: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The Team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1974000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9657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242019" y="3641650"/>
            <a:ext cx="19740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Team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Coordinator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Java Coder             Front-End Developer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</a:t>
            </a: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Documents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Handle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r                   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45958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Karankumar Parikh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09920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408611" y="3641650"/>
            <a:ext cx="17549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                   Database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Manager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Backend Developer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3822179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Ashwin Nair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7920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114800" y="3641650"/>
            <a:ext cx="171656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Presentation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QA Analyst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                       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Java Coder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4222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Victoria Green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637545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612602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atabase Manager           GUI Coder/Tester    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68904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Young Jun Son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783342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7059571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User Guide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QA Analyst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573245"/>
            <a:ext cx="6330462" cy="27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Code: ~4,000 Lines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 Report: 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30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Pages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93" name="Shape 93" descr="Screen Shot 2017-04-14 at 6.47.0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5275"/>
            <a:ext cx="7877150" cy="17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2699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Timeline and Metrics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1408297855"/>
              </p:ext>
            </p:extLst>
          </p:nvPr>
        </p:nvGraphicFramePr>
        <p:xfrm>
          <a:off x="4884087" y="227661"/>
          <a:ext cx="4017700" cy="2692125"/>
        </p:xfrm>
        <a:graphic>
          <a:graphicData uri="http://schemas.openxmlformats.org/drawingml/2006/table">
            <a:tbl>
              <a:tblPr>
                <a:noFill/>
                <a:tableStyleId>{D0AE8800-AC6E-4AFF-8DA1-9A88E9C634E9}</a:tableStyleId>
              </a:tblPr>
              <a:tblGrid>
                <a:gridCol w="1004425"/>
                <a:gridCol w="1004425"/>
                <a:gridCol w="1004425"/>
                <a:gridCol w="1004425"/>
              </a:tblGrid>
              <a:tr h="36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January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February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 descr="Timeline background shape"/>
          <p:cNvSpPr/>
          <p:nvPr/>
        </p:nvSpPr>
        <p:spPr>
          <a:xfrm>
            <a:off x="4884100" y="807375"/>
            <a:ext cx="10386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latin typeface="Andale Mono" charset="0"/>
                <a:ea typeface="Andale Mono" charset="0"/>
                <a:cs typeface="Andale Mono" charset="0"/>
                <a:sym typeface="Oswald"/>
              </a:rPr>
              <a:t>Planning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5922706" y="1533542"/>
            <a:ext cx="2327252" cy="441656"/>
            <a:chOff x="6448869" y="3733723"/>
            <a:chExt cx="2453355" cy="351301"/>
          </a:xfrm>
        </p:grpSpPr>
        <p:sp>
          <p:nvSpPr>
            <p:cNvPr id="98" name="Shape 98"/>
            <p:cNvSpPr/>
            <p:nvPr/>
          </p:nvSpPr>
          <p:spPr>
            <a:xfrm>
              <a:off x="6448869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 dirty="0">
                  <a:latin typeface="Andale Mono" charset="0"/>
                  <a:ea typeface="Andale Mono" charset="0"/>
                  <a:cs typeface="Andale Mono" charset="0"/>
                  <a:sym typeface="Oswald"/>
                </a:rPr>
                <a:t>Implementation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 descr="Timeline background shape"/>
          <p:cNvSpPr/>
          <p:nvPr/>
        </p:nvSpPr>
        <p:spPr>
          <a:xfrm>
            <a:off x="8097175" y="2104250"/>
            <a:ext cx="8643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Finalize</a:t>
            </a:r>
            <a:endParaRPr lang="en" sz="9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ndale Mono" charset="0"/>
                <a:ea typeface="Andale Mono" charset="0"/>
                <a:cs typeface="Andale Mono" charset="0"/>
              </a:rPr>
              <a:t>Developmental Tools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Java</a:t>
            </a:r>
            <a:endParaRPr lang="en-US" sz="2000" b="1" dirty="0" smtClean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GUI</a:t>
            </a: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Swing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SQLite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Repository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eGit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IDE 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Eclipse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109" name="Shape 109" descr="Git_icon.svg_.png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8525" y="1019703"/>
            <a:ext cx="3519150" cy="2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Purpose</a:t>
            </a:r>
            <a:r>
              <a:rPr lang="en-US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We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have created a hospital management system which focuses on coordinating the day-to-day functionality of hospital environments so that they will be able to address patient and general hospital needs in a more simplified and organized fashion.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Main Features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2" name="Shape 122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1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3599324" y="1254158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-US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Scheduling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Appointments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27" name="Shape 1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663332" y="2127464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Maintaining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Records</a:t>
            </a:r>
            <a:endParaRPr lang="en" sz="14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2" name="Shape 1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3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Overseeing Pharmacy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3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4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70724" y="3876311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Processing Patient Invoices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System Model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431927" y="1768975"/>
            <a:ext cx="3431380" cy="29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Our Hospital Management System is conducted in a client-server architecture.</a:t>
            </a:r>
            <a:r>
              <a:rPr lang="en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user’s inputs and actions within the application interact with the server/database as each event either provides access, creates, updates, or deletes content from the server</a:t>
            </a: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application utilizes a Model-View-Controller architectural structure. In this model, the model is continuously updated by actions conducted by the user and displayed soon after to the user.</a:t>
            </a:r>
            <a:endParaRPr lang="en-US" sz="11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4" name="Shape 169"/>
          <p:cNvGrpSpPr/>
          <p:nvPr/>
        </p:nvGrpSpPr>
        <p:grpSpPr>
          <a:xfrm>
            <a:off x="431925" y="1304875"/>
            <a:ext cx="3431415" cy="3416400"/>
            <a:chOff x="431925" y="1304875"/>
            <a:chExt cx="2628925" cy="3416400"/>
          </a:xfrm>
        </p:grpSpPr>
        <p:sp>
          <p:nvSpPr>
            <p:cNvPr id="6" name="Shape 17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Andale Mono" charset="0"/>
                  <a:ea typeface="Andale Mono" charset="0"/>
                  <a:cs typeface="Andale Mono" charset="0"/>
                </a:rPr>
                <a:t>HMS System Modelling</a:t>
              </a:r>
              <a:endParaRPr sz="12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7" name="Shape 17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5" y="1408112"/>
            <a:ext cx="504748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Cases and 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297</Words>
  <Application>Microsoft Macintosh PowerPoint</Application>
  <PresentationFormat>On-screen Show (16:9)</PresentationFormat>
  <Paragraphs>75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Andale Mono</vt:lpstr>
      <vt:lpstr>Average</vt:lpstr>
      <vt:lpstr>Oswald</vt:lpstr>
      <vt:lpstr>Ubuntu</vt:lpstr>
      <vt:lpstr>Arial</vt:lpstr>
      <vt:lpstr>slate</vt:lpstr>
      <vt:lpstr>BIGHERO5</vt:lpstr>
      <vt:lpstr>About Us</vt:lpstr>
      <vt:lpstr>             The Team</vt:lpstr>
      <vt:lpstr>Timeline and Metrics</vt:lpstr>
      <vt:lpstr>Developmental Tools</vt:lpstr>
      <vt:lpstr>Overview</vt:lpstr>
      <vt:lpstr>Main Features</vt:lpstr>
      <vt:lpstr>System Model</vt:lpstr>
      <vt:lpstr>Use Cases and Sequence Diagrams</vt:lpstr>
      <vt:lpstr>Use Cases</vt:lpstr>
      <vt:lpstr>Sequence Diagram: Login</vt:lpstr>
      <vt:lpstr>Sequence Diagram: Doctor Appointment</vt:lpstr>
      <vt:lpstr>Sequence Diagram: Invoice</vt:lpstr>
      <vt:lpstr>Sequence Diagram: New User Registration</vt:lpstr>
      <vt:lpstr>Sequence Diagram: Schedule Appointment</vt:lpstr>
      <vt:lpstr>Sequence Diagram: Patient History</vt:lpstr>
      <vt:lpstr>Demonstration</vt:lpstr>
      <vt:lpstr>Summary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BIGHERO5</dc:title>
  <cp:lastModifiedBy>Ashwin Nair</cp:lastModifiedBy>
  <cp:revision>24</cp:revision>
  <dcterms:modified xsi:type="dcterms:W3CDTF">2017-04-16T02:47:30Z</dcterms:modified>
</cp:coreProperties>
</file>