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78" r:id="rId7"/>
    <p:sldId id="259" r:id="rId8"/>
    <p:sldId id="260" r:id="rId9"/>
    <p:sldId id="270" r:id="rId10"/>
    <p:sldId id="263" r:id="rId11"/>
    <p:sldId id="264" r:id="rId12"/>
    <p:sldId id="265" r:id="rId13"/>
    <p:sldId id="272" r:id="rId14"/>
    <p:sldId id="273" r:id="rId15"/>
    <p:sldId id="274" r:id="rId16"/>
    <p:sldId id="267" r:id="rId17"/>
    <p:sldId id="275" r:id="rId18"/>
    <p:sldId id="276" r:id="rId19"/>
    <p:sldId id="277" r:id="rId20"/>
    <p:sldId id="271" r:id="rId21"/>
    <p:sldId id="268" r:id="rId22"/>
    <p:sldId id="26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8868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4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0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4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1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4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27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0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3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5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7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40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3" y="1197864"/>
            <a:ext cx="5166361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" y="1092709"/>
            <a:ext cx="8228908" cy="352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3"/>
            <a:ext cx="7942684" cy="35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106424"/>
            <a:ext cx="7927848" cy="36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172584"/>
            <a:ext cx="7942684" cy="335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39" y="1088136"/>
            <a:ext cx="660472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39" y="1019556"/>
            <a:ext cx="6604722" cy="34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088136"/>
            <a:ext cx="7038942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34090" y="458754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Summary</a:t>
            </a:r>
          </a:p>
        </p:txBody>
      </p:sp>
      <p:sp>
        <p:nvSpPr>
          <p:cNvPr id="3" name="Shape 115"/>
          <p:cNvSpPr txBox="1">
            <a:spLocks/>
          </p:cNvSpPr>
          <p:nvPr/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sp>
        <p:nvSpPr>
          <p:cNvPr id="6" name="Shape 115"/>
          <p:cNvSpPr txBox="1">
            <a:spLocks/>
          </p:cNvSpPr>
          <p:nvPr/>
        </p:nvSpPr>
        <p:spPr>
          <a:xfrm>
            <a:off x="311700" y="1280491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Summary Here</a:t>
            </a:r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Coder     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User </a:t>
            </a: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Guide</a:t>
            </a:r>
            <a:r>
              <a:rPr lang="en-US" sz="1000" b="1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</a:t>
            </a:r>
            <a:endParaRPr lang="en-US" sz="1000" b="1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We have created a hospital management system which focuses on coordinating the day-to-day functionality of hospital environments so that they will be able to address patient and general hospital needs in a more simplified and organized fashion.</a:t>
            </a: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Update Overview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562748" y="1254158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635900" y="2127464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07300" y="3876311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Processing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80491"/>
            <a:ext cx="829435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new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Thread(new Runnable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public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void run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while(true){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try{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(1000);}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catch(Exception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){}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jl.setIcon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(new 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ImageIcon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("E://images//"+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[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]+".jpg"));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++;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((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==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im.length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=0;}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try{</a:t>
            </a:r>
            <a:r>
              <a:rPr lang="en-US" sz="1600" dirty="0" err="1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(2000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catch(Exception 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e){}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}}}).start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();</a:t>
            </a:r>
            <a:endParaRPr lang="en" sz="1600" dirty="0">
              <a:solidFill>
                <a:srgbClr val="FFFFFF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endParaRPr lang="en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6" name="Shape 136"/>
          <p:cNvGrpSpPr/>
          <p:nvPr/>
        </p:nvGrpSpPr>
        <p:grpSpPr>
          <a:xfrm>
            <a:off x="311700" y="353029"/>
            <a:ext cx="8294360" cy="799446"/>
            <a:chOff x="424812" y="3871258"/>
            <a:chExt cx="8294360" cy="849932"/>
          </a:xfrm>
        </p:grpSpPr>
        <p:sp>
          <p:nvSpPr>
            <p:cNvPr id="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3"/>
              <a:r>
                <a:rPr lang="en-US" sz="2400" b="1" dirty="0"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         Multithreading</a:t>
              </a:r>
              <a:endParaRPr sz="2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lang="en-US" sz="2400" dirty="0" smtClean="0">
                <a:latin typeface="Andale Mono" charset="0"/>
                <a:ea typeface="Andale Mono" charset="0"/>
                <a:cs typeface="Andale Mono" charset="0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Special Feature	</a:t>
              </a:r>
              <a:r>
                <a:rPr lang="en-US" sz="3000" b="1" dirty="0" smtClean="0"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endParaRPr sz="30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~3,000 </a:t>
            </a: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30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5275"/>
            <a:ext cx="7877150" cy="1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22706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8097175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338</Words>
  <Application>Microsoft Office PowerPoint</Application>
  <PresentationFormat>On-screen Show (16:9)</PresentationFormat>
  <Paragraphs>110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Arial</vt:lpstr>
      <vt:lpstr>Average</vt:lpstr>
      <vt:lpstr>Oswald</vt:lpstr>
      <vt:lpstr>Ubuntu</vt:lpstr>
      <vt:lpstr>slate</vt:lpstr>
      <vt:lpstr>BIGHERO5</vt:lpstr>
      <vt:lpstr>About Us</vt:lpstr>
      <vt:lpstr>             The Team</vt:lpstr>
      <vt:lpstr>Overview</vt:lpstr>
      <vt:lpstr>Main Features</vt:lpstr>
      <vt:lpstr>PowerPoint Presentation</vt:lpstr>
      <vt:lpstr>Timeline and Metrics</vt:lpstr>
      <vt:lpstr>Developmental Tools</vt:lpstr>
      <vt:lpstr>System Model</vt:lpstr>
      <vt:lpstr>Use Cases and Sequence Diagrams</vt:lpstr>
      <vt:lpstr>Use Case</vt:lpstr>
      <vt:lpstr>Sequence Diagram: Login</vt:lpstr>
      <vt:lpstr>Sequence Diagram: New User Registration</vt:lpstr>
      <vt:lpstr>Sequence Diagram: Schedule Appointment</vt:lpstr>
      <vt:lpstr>Sequence Diagram: Patient History</vt:lpstr>
      <vt:lpstr>Sequence Diagram: Doctor Appointment</vt:lpstr>
      <vt:lpstr>Sequence Diagram: Pharmacy</vt:lpstr>
      <vt:lpstr>Sequence Diagram: Pharmacy</vt:lpstr>
      <vt:lpstr>Sequence Diagram: Pharmacy</vt:lpstr>
      <vt:lpstr>Sequence Diagram: Invoice</vt:lpstr>
      <vt:lpstr>Demonstration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plaid storm</cp:lastModifiedBy>
  <cp:revision>32</cp:revision>
  <dcterms:modified xsi:type="dcterms:W3CDTF">2017-04-17T05:02:03Z</dcterms:modified>
</cp:coreProperties>
</file>