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39" d="100"/>
          <a:sy n="139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Case: Login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52" name="Shape 152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</a:rPr>
              <a:t>Login Page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Andale Mono" charset="0"/>
                <a:ea typeface="Andale Mono" charset="0"/>
                <a:cs typeface="Andale Mono" charset="0"/>
              </a:rPr>
              <a:t>Criteria: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b="1" dirty="0">
                <a:latin typeface="Andale Mono" charset="0"/>
                <a:ea typeface="Andale Mono" charset="0"/>
                <a:cs typeface="Andale Mono" charset="0"/>
              </a:rPr>
              <a:t>Username</a:t>
            </a:r>
          </a:p>
          <a:p>
            <a:pPr marL="457200" lvl="0" indent="-330200">
              <a:spcBef>
                <a:spcPts val="0"/>
              </a:spcBef>
              <a:buSzPct val="100000"/>
              <a:buAutoNum type="arabicPeriod"/>
            </a:pPr>
            <a:r>
              <a:rPr lang="en" sz="1600" b="1" dirty="0">
                <a:latin typeface="Andale Mono" charset="0"/>
                <a:ea typeface="Andale Mono" charset="0"/>
                <a:cs typeface="Andale Mono" charset="0"/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99" y="1304875"/>
            <a:ext cx="5536261" cy="34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304875"/>
            <a:ext cx="7781544" cy="3364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Use Case: Patient Information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9" name="Shape 16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0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</a:rPr>
              <a:t>Patient Information</a:t>
            </a:r>
            <a:endParaRPr lang="en" sz="1400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Criteria: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Name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ID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Age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Contact</a:t>
            </a:r>
            <a:endParaRPr lang="en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Patient Information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Java Coder            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User Guide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QA Analyst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~4,000 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5275"/>
            <a:ext cx="7877150" cy="1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22706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8097175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Purpose: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The objective of the software is to make life easier for those who take their time to make our life easier.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have created a hospital management system which focuses on coordinating the day-to-day functionality of hospital environments so that they will be able to address patient and general hospital needs in a more simplified and organized fashion.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480452" y="1254158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480452" y="2127464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and Staff Records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80452" y="3876311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Processing 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285</Words>
  <Application>Microsoft Macintosh PowerPoint</Application>
  <PresentationFormat>On-screen Show (16:9)</PresentationFormat>
  <Paragraphs>71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Ubuntu</vt:lpstr>
      <vt:lpstr>Andale Mono</vt:lpstr>
      <vt:lpstr>Oswald</vt:lpstr>
      <vt:lpstr>Average</vt:lpstr>
      <vt:lpstr>Arial</vt:lpstr>
      <vt:lpstr>slate</vt:lpstr>
      <vt:lpstr>BIGHERO5</vt:lpstr>
      <vt:lpstr>About Us</vt:lpstr>
      <vt:lpstr>             The Team</vt:lpstr>
      <vt:lpstr>Timeline and Metrics</vt:lpstr>
      <vt:lpstr>Developmental Tools</vt:lpstr>
      <vt:lpstr>Overview</vt:lpstr>
      <vt:lpstr>Main Features</vt:lpstr>
      <vt:lpstr>System Model</vt:lpstr>
      <vt:lpstr>Use Cases and Sequence Diagrams</vt:lpstr>
      <vt:lpstr>Use Case: Login</vt:lpstr>
      <vt:lpstr>Sequence Diagram: Login</vt:lpstr>
      <vt:lpstr>Use Case: Patient Information </vt:lpstr>
      <vt:lpstr>Sequence Diagram: Patient Information</vt:lpstr>
      <vt:lpstr>Demonstration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Ashwin Nair</cp:lastModifiedBy>
  <cp:revision>11</cp:revision>
  <dcterms:modified xsi:type="dcterms:W3CDTF">2017-04-15T15:39:46Z</dcterms:modified>
</cp:coreProperties>
</file>