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71" r:id="rId14"/>
    <p:sldId id="272" r:id="rId15"/>
    <p:sldId id="273" r:id="rId16"/>
    <p:sldId id="274" r:id="rId17"/>
    <p:sldId id="268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4624"/>
  </p:normalViewPr>
  <p:slideViewPr>
    <p:cSldViewPr snapToGrid="0" snapToObjects="1">
      <p:cViewPr varScale="1">
        <p:scale>
          <a:sx n="115" d="100"/>
          <a:sy n="115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508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85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92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0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6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0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5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9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20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4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93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10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1188720"/>
            <a:ext cx="6272784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092709"/>
            <a:ext cx="8228908" cy="352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172584"/>
            <a:ext cx="7942684" cy="335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3"/>
            <a:ext cx="7942684" cy="35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106424"/>
            <a:ext cx="7927848" cy="36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created an easy-to-use, multi-user software which demonstrated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Comprehensive GUI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Java Coder            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User Guide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QA 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~4,000 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32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Cost: 15.6 Person-Months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5275"/>
            <a:ext cx="7877150" cy="1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22706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8097175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Develop an efficient tool to manage and automate everyday tasks seen in hospitals.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Intuitive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Secure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Reusable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All-In-One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599324" y="1254158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663332" y="2127464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70724" y="3876311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Processing 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302</Words>
  <Application>Microsoft Office PowerPoint</Application>
  <PresentationFormat>On-screen Show (16:9)</PresentationFormat>
  <Paragraphs>85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Average</vt:lpstr>
      <vt:lpstr>Oswald</vt:lpstr>
      <vt:lpstr>Ubuntu</vt:lpstr>
      <vt:lpstr>Arial</vt:lpstr>
      <vt:lpstr>slate</vt:lpstr>
      <vt:lpstr>BIGHERO5</vt:lpstr>
      <vt:lpstr>About Us</vt:lpstr>
      <vt:lpstr>             The Team</vt:lpstr>
      <vt:lpstr>Timeline and Metrics</vt:lpstr>
      <vt:lpstr>Developmental Tools</vt:lpstr>
      <vt:lpstr>Overview</vt:lpstr>
      <vt:lpstr>Main Features</vt:lpstr>
      <vt:lpstr>System Model</vt:lpstr>
      <vt:lpstr>Use Cases and Sequence Diagrams</vt:lpstr>
      <vt:lpstr>Use Cases</vt:lpstr>
      <vt:lpstr>Sequence Diagram: Login</vt:lpstr>
      <vt:lpstr>Sequence Diagram: Doctor Appointment</vt:lpstr>
      <vt:lpstr>Sequence Diagram: Invoice</vt:lpstr>
      <vt:lpstr>Sequence Diagram: New User Registration</vt:lpstr>
      <vt:lpstr>Sequence Diagram: Schedule Appointment</vt:lpstr>
      <vt:lpstr>Sequence Diagram: Patient History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Tony Son</cp:lastModifiedBy>
  <cp:revision>30</cp:revision>
  <dcterms:modified xsi:type="dcterms:W3CDTF">2017-04-17T05:20:57Z</dcterms:modified>
</cp:coreProperties>
</file>