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78" r:id="rId7"/>
    <p:sldId id="259" r:id="rId8"/>
    <p:sldId id="260" r:id="rId9"/>
    <p:sldId id="270" r:id="rId10"/>
    <p:sldId id="263" r:id="rId11"/>
    <p:sldId id="264" r:id="rId12"/>
    <p:sldId id="265" r:id="rId13"/>
    <p:sldId id="272" r:id="rId14"/>
    <p:sldId id="273" r:id="rId15"/>
    <p:sldId id="274" r:id="rId16"/>
    <p:sldId id="267" r:id="rId17"/>
    <p:sldId id="275" r:id="rId18"/>
    <p:sldId id="276" r:id="rId19"/>
    <p:sldId id="277" r:id="rId20"/>
    <p:sldId id="271" r:id="rId21"/>
    <p:sldId id="268" r:id="rId22"/>
    <p:sldId id="26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E8800-AC6E-4AFF-8DA1-9A88E9C634E9}">
  <a:tblStyle styleId="{D0AE8800-AC6E-4AFF-8DA1-9A88E9C634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/>
    <p:restoredTop sz="94671"/>
  </p:normalViewPr>
  <p:slideViewPr>
    <p:cSldViewPr snapToGrid="0" snapToObjects="1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08868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4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71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40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7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46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616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48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272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27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00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93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18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1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5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7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40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ndale Mono" charset="0"/>
                <a:ea typeface="Andale Mono" charset="0"/>
                <a:cs typeface="Andale Mono" charset="0"/>
              </a:rPr>
              <a:t>BIGHERO5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 | Karankumar Parikh | Ashwin Nair | Victoria Green | Young Jun 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Cases and Sequence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b="1" dirty="0" smtClean="0">
                <a:latin typeface="Andale Mono" charset="0"/>
                <a:ea typeface="Andale Mono" charset="0"/>
                <a:cs typeface="Andale Mono" charset="0"/>
              </a:rPr>
              <a:t>Case</a:t>
            </a:r>
            <a:endParaRPr lang="en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43" y="1197864"/>
            <a:ext cx="5166361" cy="35508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1883949"/>
            <a:ext cx="2603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Login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37" y="1154183"/>
            <a:ext cx="8239125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New User Registration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86" y="1017724"/>
            <a:ext cx="6102625" cy="3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Schedule Appointment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55" y="1017724"/>
            <a:ext cx="6169687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Patient History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130103"/>
            <a:ext cx="79438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Doctor Appointment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25" y="1017725"/>
            <a:ext cx="6236749" cy="4041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94" y="731377"/>
            <a:ext cx="5582412" cy="4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94" y="731375"/>
            <a:ext cx="5582412" cy="4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18" y="731378"/>
            <a:ext cx="5884164" cy="43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About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 Invoice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24" y="1017724"/>
            <a:ext cx="6236749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534090" y="458754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Summary</a:t>
            </a:r>
          </a:p>
        </p:txBody>
      </p:sp>
      <p:sp>
        <p:nvSpPr>
          <p:cNvPr id="3" name="Shape 115"/>
          <p:cNvSpPr txBox="1">
            <a:spLocks/>
          </p:cNvSpPr>
          <p:nvPr/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0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sp>
        <p:nvSpPr>
          <p:cNvPr id="6" name="Shape 115"/>
          <p:cNvSpPr txBox="1">
            <a:spLocks/>
          </p:cNvSpPr>
          <p:nvPr/>
        </p:nvSpPr>
        <p:spPr>
          <a:xfrm>
            <a:off x="311700" y="1280491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We have created an easy-to-use, multi-user software which demonstrated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Relevant </a:t>
            </a:r>
            <a:r>
              <a:rPr lang="en-US" sz="20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Comprehensive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Database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Group </a:t>
            </a:r>
            <a:r>
              <a:rPr lang="en-US" sz="2000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productivity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 idx="4294967295"/>
          </p:nvPr>
        </p:nvSpPr>
        <p:spPr>
          <a:xfrm>
            <a:off x="311700" y="18962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</a:t>
            </a:r>
            <a:r>
              <a:rPr lang="en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         </a:t>
            </a: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The Team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1974000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9657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242019" y="3641650"/>
            <a:ext cx="19740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Team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Coordinator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Front-End Developer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</a:t>
            </a: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Documents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Handle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r                   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2145958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Karankumar Parikh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309920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408611" y="3641650"/>
            <a:ext cx="17549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                   Database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Manager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Backend Developer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3822179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Ashwin Nair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47920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4114800" y="3641650"/>
            <a:ext cx="171656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Presentation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QA Analyst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                       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54222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Victoria Green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637545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5612602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atabase Manager           GUI Coder/Tester    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68904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Young Jun Son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783342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7059571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User Guide</a:t>
            </a:r>
            <a:r>
              <a:rPr lang="en-US" sz="1000" b="1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QA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Analyst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8" y="573245"/>
            <a:ext cx="6330462" cy="272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000" u="sng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Purpose</a:t>
            </a:r>
            <a:r>
              <a:rPr lang="en-US" sz="2000" u="sng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Develop an efficient tool to manage and automate everyday tasks seen in hospitals.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Intuitive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Secure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Reusable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All-In-One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Main Features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2" name="Shape 122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4812" y="117787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1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3480624" y="1254158"/>
            <a:ext cx="5193824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Scheduling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Appointments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424824" y="2127338"/>
            <a:ext cx="8294360" cy="799415"/>
            <a:chOff x="424812" y="2075689"/>
            <a:chExt cx="8294360" cy="849900"/>
          </a:xfrm>
        </p:grpSpPr>
        <p:sp>
          <p:nvSpPr>
            <p:cNvPr id="127" name="Shape 12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4812" y="2075689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2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3480452" y="2127464"/>
            <a:ext cx="5267147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buNone/>
            </a:pPr>
            <a:endParaRPr lang="en-U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4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Maintaining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Records</a:t>
            </a:r>
            <a:endParaRPr lang="en" sz="14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424824" y="3000705"/>
            <a:ext cx="8294360" cy="799447"/>
            <a:chOff x="424812" y="2974405"/>
            <a:chExt cx="8294360" cy="849933"/>
          </a:xfrm>
        </p:grpSpPr>
        <p:sp>
          <p:nvSpPr>
            <p:cNvPr id="132" name="Shape 1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24812" y="297440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3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Overseeing Pharmacy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Inventory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424824" y="3874102"/>
            <a:ext cx="8294360" cy="799446"/>
            <a:chOff x="424812" y="3871258"/>
            <a:chExt cx="8294360" cy="849932"/>
          </a:xfrm>
        </p:grpSpPr>
        <p:sp>
          <p:nvSpPr>
            <p:cNvPr id="13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4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480624" y="3876311"/>
            <a:ext cx="5038375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Processing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Invoices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80491"/>
            <a:ext cx="829435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new 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Thread(new Runnable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public 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void run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while(true){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try{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	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Thread.sleep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(1000);}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	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catch(Exception 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){}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jl.setIcon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(new 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ImageIcon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("E://images//"+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im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[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]+".jpg"));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++;</a:t>
            </a: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if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((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==</a:t>
            </a:r>
            <a:r>
              <a:rPr lang="en-US" sz="1600" dirty="0" err="1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im.length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)){</a:t>
            </a:r>
            <a:endParaRPr lang="en-US" sz="16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r>
              <a:rPr lang="en-US" sz="1600" dirty="0" err="1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</a:t>
            </a:r>
            <a:r>
              <a:rPr lang="en-US" sz="16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=0;}</a:t>
            </a:r>
          </a:p>
          <a:p>
            <a:pPr lvl="0">
              <a:spcAft>
                <a:spcPts val="0"/>
              </a:spcAft>
              <a:buClr>
                <a:srgbClr val="CACACA"/>
              </a:buClr>
            </a:pP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try{</a:t>
            </a:r>
            <a:r>
              <a:rPr lang="en-US" sz="1600" dirty="0" err="1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Thread.sleep</a:t>
            </a: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(2000</a:t>
            </a:r>
            <a:r>
              <a:rPr lang="en-US" sz="1600" dirty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)}</a:t>
            </a:r>
          </a:p>
          <a:p>
            <a:pPr lvl="0">
              <a:spcAft>
                <a:spcPts val="0"/>
              </a:spcAft>
              <a:buClr>
                <a:srgbClr val="CACACA"/>
              </a:buClr>
            </a:pP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catch(Exception </a:t>
            </a:r>
            <a:r>
              <a:rPr lang="en-US" sz="1600" dirty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e){}</a:t>
            </a:r>
          </a:p>
          <a:p>
            <a:pPr lvl="0">
              <a:spcAft>
                <a:spcPts val="0"/>
              </a:spcAft>
              <a:buClr>
                <a:srgbClr val="CACACA"/>
              </a:buClr>
            </a:pPr>
            <a:r>
              <a:rPr lang="en-US" sz="1600" dirty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}}}).start</a:t>
            </a:r>
            <a:r>
              <a:rPr lang="en-US" sz="1600" dirty="0" smtClean="0">
                <a:solidFill>
                  <a:srgbClr val="FFFFFF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();</a:t>
            </a:r>
            <a:endParaRPr lang="en" sz="1600" dirty="0">
              <a:solidFill>
                <a:srgbClr val="FFFFFF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endParaRPr lang="en-US" sz="14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sz="14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	</a:t>
            </a:r>
            <a:endParaRPr lang="en" sz="14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6" name="Shape 136"/>
          <p:cNvGrpSpPr/>
          <p:nvPr/>
        </p:nvGrpSpPr>
        <p:grpSpPr>
          <a:xfrm>
            <a:off x="311700" y="353029"/>
            <a:ext cx="8294360" cy="799446"/>
            <a:chOff x="424812" y="3871258"/>
            <a:chExt cx="8294360" cy="849932"/>
          </a:xfrm>
        </p:grpSpPr>
        <p:sp>
          <p:nvSpPr>
            <p:cNvPr id="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3"/>
              <a:r>
                <a:rPr lang="en-US" sz="2400" b="1" dirty="0"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         Multithreading</a:t>
              </a:r>
              <a:endParaRPr sz="2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lang="en-US" sz="2400" dirty="0" smtClean="0">
                <a:latin typeface="Andale Mono" charset="0"/>
                <a:ea typeface="Andale Mono" charset="0"/>
                <a:cs typeface="Andale Mono" charset="0"/>
              </a:endParaRPr>
            </a:p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Special Feature	</a:t>
              </a:r>
              <a:r>
                <a:rPr lang="en-US" sz="3000" b="1" dirty="0" smtClean="0"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endParaRPr sz="30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Code: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~3,000 </a:t>
            </a: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Lines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 Report: 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30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Pages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93" name="Shape 93" descr="Screen Shot 2017-04-14 at 6.47.04 PM.png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4" y="3115274"/>
            <a:ext cx="8271002" cy="183020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12699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Timeline and Metrics</a:t>
            </a:r>
          </a:p>
        </p:txBody>
      </p:sp>
      <p:graphicFrame>
        <p:nvGraphicFramePr>
          <p:cNvPr id="95" name="Shape 95"/>
          <p:cNvGraphicFramePr/>
          <p:nvPr>
            <p:extLst>
              <p:ext uri="{D42A27DB-BD31-4B8C-83A1-F6EECF244321}">
                <p14:modId xmlns:p14="http://schemas.microsoft.com/office/powerpoint/2010/main" val="1408297855"/>
              </p:ext>
            </p:extLst>
          </p:nvPr>
        </p:nvGraphicFramePr>
        <p:xfrm>
          <a:off x="4884087" y="227661"/>
          <a:ext cx="4017700" cy="2692125"/>
        </p:xfrm>
        <a:graphic>
          <a:graphicData uri="http://schemas.openxmlformats.org/drawingml/2006/table">
            <a:tbl>
              <a:tblPr>
                <a:noFill/>
                <a:tableStyleId>{D0AE8800-AC6E-4AFF-8DA1-9A88E9C634E9}</a:tableStyleId>
              </a:tblPr>
              <a:tblGrid>
                <a:gridCol w="1004425"/>
                <a:gridCol w="1004425"/>
                <a:gridCol w="1004425"/>
                <a:gridCol w="1004425"/>
              </a:tblGrid>
              <a:tr h="36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January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February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Implementation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 descr="Timeline background shape"/>
          <p:cNvSpPr/>
          <p:nvPr/>
        </p:nvSpPr>
        <p:spPr>
          <a:xfrm>
            <a:off x="4884100" y="807375"/>
            <a:ext cx="10386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latin typeface="Andale Mono" charset="0"/>
                <a:ea typeface="Andale Mono" charset="0"/>
                <a:cs typeface="Andale Mono" charset="0"/>
                <a:sym typeface="Oswald"/>
              </a:rPr>
              <a:t>Planning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5902158" y="1533542"/>
            <a:ext cx="2327252" cy="441656"/>
            <a:chOff x="6448869" y="3733723"/>
            <a:chExt cx="2453355" cy="351301"/>
          </a:xfrm>
        </p:grpSpPr>
        <p:sp>
          <p:nvSpPr>
            <p:cNvPr id="98" name="Shape 98"/>
            <p:cNvSpPr/>
            <p:nvPr/>
          </p:nvSpPr>
          <p:spPr>
            <a:xfrm>
              <a:off x="6448869" y="3733723"/>
              <a:ext cx="1768499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 dirty="0">
                  <a:latin typeface="Andale Mono" charset="0"/>
                  <a:ea typeface="Andale Mono" charset="0"/>
                  <a:cs typeface="Andale Mono" charset="0"/>
                  <a:sym typeface="Oswald"/>
                </a:rPr>
                <a:t>Implementation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 descr="Timeline background shape"/>
          <p:cNvSpPr/>
          <p:nvPr/>
        </p:nvSpPr>
        <p:spPr>
          <a:xfrm>
            <a:off x="7912243" y="2104250"/>
            <a:ext cx="8643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Finalize</a:t>
            </a:r>
            <a:endParaRPr lang="en" sz="9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Andale Mono" charset="0"/>
                <a:ea typeface="Andale Mono" charset="0"/>
                <a:cs typeface="Andale Mono" charset="0"/>
              </a:rPr>
              <a:t>Developmental Tools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Java</a:t>
            </a:r>
            <a:endParaRPr lang="en-US" sz="2000" b="1" dirty="0" smtClean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GUI</a:t>
            </a: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Swing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Database: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SQLite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Repository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eGit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IDE 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Eclipse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109" name="Shape 109" descr="Git_icon.svg_.png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28525" y="1019703"/>
            <a:ext cx="3519150" cy="2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System Model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hape 115"/>
          <p:cNvSpPr txBox="1">
            <a:spLocks/>
          </p:cNvSpPr>
          <p:nvPr/>
        </p:nvSpPr>
        <p:spPr>
          <a:xfrm>
            <a:off x="431927" y="1768975"/>
            <a:ext cx="3431380" cy="29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Our Hospital Management System is conducted in a client-server architecture.</a:t>
            </a:r>
            <a:r>
              <a:rPr lang="en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user’s inputs and actions within the application interact with the server/database as each event either provides access, creates, updates, or deletes content from the server.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application utilizes a Model-View-Controller architectural structure. In this model, the model is continuously updated by actions conducted by the user and displayed soon after to the user.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-US" sz="20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4" name="Shape 169"/>
          <p:cNvGrpSpPr/>
          <p:nvPr/>
        </p:nvGrpSpPr>
        <p:grpSpPr>
          <a:xfrm>
            <a:off x="431925" y="1304875"/>
            <a:ext cx="3431415" cy="3416400"/>
            <a:chOff x="431925" y="1304875"/>
            <a:chExt cx="2628925" cy="3416400"/>
          </a:xfrm>
        </p:grpSpPr>
        <p:sp>
          <p:nvSpPr>
            <p:cNvPr id="6" name="Shape 17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Andale Mono" charset="0"/>
                  <a:ea typeface="Andale Mono" charset="0"/>
                  <a:cs typeface="Andale Mono" charset="0"/>
                </a:rPr>
                <a:t>HMS System Modelling</a:t>
              </a:r>
              <a:endParaRPr sz="12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7" name="Shape 17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5" y="1408112"/>
            <a:ext cx="5047489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335</Words>
  <Application>Microsoft Office PowerPoint</Application>
  <PresentationFormat>On-screen Show (16:9)</PresentationFormat>
  <Paragraphs>117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Andale Mono</vt:lpstr>
      <vt:lpstr>Arial</vt:lpstr>
      <vt:lpstr>Average</vt:lpstr>
      <vt:lpstr>Oswald</vt:lpstr>
      <vt:lpstr>Ubuntu</vt:lpstr>
      <vt:lpstr>slate</vt:lpstr>
      <vt:lpstr>BIGHERO5</vt:lpstr>
      <vt:lpstr>About Us</vt:lpstr>
      <vt:lpstr>             The Team</vt:lpstr>
      <vt:lpstr>Overview</vt:lpstr>
      <vt:lpstr>Main Features</vt:lpstr>
      <vt:lpstr>PowerPoint Presentation</vt:lpstr>
      <vt:lpstr>Timeline and Metrics</vt:lpstr>
      <vt:lpstr>Developmental Tools</vt:lpstr>
      <vt:lpstr>System Model</vt:lpstr>
      <vt:lpstr>Use Cases and Sequence Diagrams</vt:lpstr>
      <vt:lpstr>Use Case</vt:lpstr>
      <vt:lpstr>Sequence Diagram: Login</vt:lpstr>
      <vt:lpstr>Sequence Diagram: New User Registration</vt:lpstr>
      <vt:lpstr>Sequence Diagram: Schedule Appointment</vt:lpstr>
      <vt:lpstr>Sequence Diagram: Patient History</vt:lpstr>
      <vt:lpstr>Sequence Diagram: Doctor Appointment</vt:lpstr>
      <vt:lpstr>Sequence Diagram: Pharmacy</vt:lpstr>
      <vt:lpstr>Sequence Diagram: Pharmacy</vt:lpstr>
      <vt:lpstr>Sequence Diagram: Pharmacy</vt:lpstr>
      <vt:lpstr>Sequence Diagram: Invoice</vt:lpstr>
      <vt:lpstr>Demonstration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BIGHERO5</dc:title>
  <cp:lastModifiedBy>plaid storm</cp:lastModifiedBy>
  <cp:revision>47</cp:revision>
  <dcterms:modified xsi:type="dcterms:W3CDTF">2017-04-17T18:04:14Z</dcterms:modified>
</cp:coreProperties>
</file>