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59" r:id="rId13"/>
  </p:sldIdLst>
  <p:sldSz cx="12192000" cy="6858000"/>
  <p:notesSz cx="6858000" cy="9144000"/>
  <p:embeddedFontLst>
    <p:embeddedFont>
      <p:font typeface="Calibri" panose="020F0502020204030204"/>
      <p:regular r:id="rId17"/>
    </p:embeddedFont>
    <p:embeddedFont>
      <p:font typeface="Libre Baskerville" panose="0200000000000000000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-437" y="-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081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676400" y="3723640"/>
            <a:ext cx="8763000" cy="123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br>
              <a:rPr lang="en-IN" sz="18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US" sz="3600" b="1" dirty="0" smtClean="0"/>
              <a:t>       </a:t>
            </a:r>
            <a:r>
              <a:rPr lang="en-IN" altLang="en-US" sz="3600" b="1" dirty="0" smtClean="0"/>
              <a:t>  </a:t>
            </a:r>
            <a:r>
              <a:rPr lang="en-US" sz="3200" b="1" dirty="0" smtClean="0"/>
              <a:t>Code </a:t>
            </a:r>
            <a:r>
              <a:rPr lang="en-US" sz="3200" b="1" dirty="0" smtClean="0"/>
              <a:t>Refactoring and Bug Fixing</a:t>
            </a:r>
            <a:endParaRPr lang="en-US" sz="3600" dirty="0" smtClean="0"/>
          </a:p>
          <a:p>
            <a:br>
              <a:rPr lang="en-US" sz="3600" dirty="0" smtClean="0"/>
            </a:br>
            <a:r>
              <a:rPr lang="en-IN" altLang="en-US" sz="3600" dirty="0" smtClean="0"/>
              <a:t>                                                </a:t>
            </a:r>
            <a:r>
              <a:rPr lang="en-IN" altLang="en-US" sz="2000" i="1" dirty="0" smtClean="0"/>
              <a:t>by- R.Gautam Kumar</a:t>
            </a:r>
            <a:endParaRPr lang="en-US" sz="3600" b="1" dirty="0" smtClean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 panose="02000000000000000000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28600"/>
            <a:ext cx="1470025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Scenario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914400"/>
            <a:ext cx="10820400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1800" dirty="0" smtClean="0"/>
              <a:t>A team of enthusiastic data scientists embarked on a mission to develop a Note </a:t>
            </a:r>
            <a:r>
              <a:rPr lang="en-US" sz="1800" dirty="0" smtClean="0"/>
              <a:t>Taking application using Python, Flask, and HTML. However, their lack of experience in backend development has led to challenges in making the application fully functional. Recognizing </a:t>
            </a:r>
            <a:r>
              <a:rPr lang="en-US" sz="1800" dirty="0" smtClean="0"/>
              <a:t>yourproficiency in backend development, you have been tasked with fixing the broken code</a:t>
            </a:r>
            <a:r>
              <a:rPr lang="en-IN" altLang="en-US" sz="1800" dirty="0" smtClean="0"/>
              <a:t> </a:t>
            </a:r>
            <a:r>
              <a:rPr lang="en-US" sz="1800" dirty="0" smtClean="0"/>
              <a:t>and ensuring the application works seamlessly.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971800"/>
            <a:ext cx="14871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Task  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3657600"/>
            <a:ext cx="107442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Refactor the existing codebase and ensure the proper functioning of the Note Taking </a:t>
            </a:r>
            <a:r>
              <a:rPr lang="en-US" sz="1800" dirty="0" smtClean="0"/>
              <a:t>Application. Document all identified bugs during the debugging process. Remember, the task is not about </a:t>
            </a:r>
            <a:r>
              <a:rPr lang="en-US" sz="1800" dirty="0" smtClean="0"/>
              <a:t>recreating the app from scratch. Your goal is to fix the already existing codebase and make the </a:t>
            </a:r>
            <a:r>
              <a:rPr lang="en-US" sz="1800" dirty="0" smtClean="0"/>
              <a:t>application work as intended.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669099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Identifying and Resolving the Bugs in the Initial Code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73685" y="810895"/>
            <a:ext cx="11537315" cy="718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+mn-ea"/>
              </a:rPr>
              <a:t>The following code snippets represents the initial state of Flask Application.</a:t>
            </a:r>
            <a:r>
              <a:rPr lang="en-IN" altLang="en-US" sz="1600" dirty="0" smtClean="0">
                <a:sym typeface="+mn-ea"/>
              </a:rPr>
              <a:t> </a:t>
            </a:r>
            <a:r>
              <a:rPr lang="en-US" sz="1600" dirty="0" smtClean="0">
                <a:sym typeface="+mn-ea"/>
              </a:rPr>
              <a:t>The figure </a:t>
            </a:r>
            <a:r>
              <a:rPr lang="en-IN" altLang="en-US" sz="1600" dirty="0" smtClean="0">
                <a:sym typeface="+mn-ea"/>
              </a:rPr>
              <a:t>below figures contain</a:t>
            </a:r>
            <a:r>
              <a:rPr lang="en-US" sz="1600" dirty="0" smtClean="0">
                <a:sym typeface="+mn-ea"/>
              </a:rPr>
              <a:t> identifiable Bugs , which is Impacting the functionality.</a:t>
            </a:r>
            <a:r>
              <a:rPr lang="en-IN" altLang="en-US" sz="1600" dirty="0" smtClean="0">
                <a:sym typeface="+mn-ea"/>
              </a:rPr>
              <a:t> </a:t>
            </a:r>
            <a:r>
              <a:rPr lang="en-US" sz="1600" dirty="0" smtClean="0">
                <a:sym typeface="+mn-ea"/>
              </a:rPr>
              <a:t>Therefore we need to make the necessary changes to execute</a:t>
            </a:r>
            <a:r>
              <a:rPr lang="en-IN" altLang="en-US" sz="1600" dirty="0" smtClean="0">
                <a:sym typeface="+mn-ea"/>
              </a:rPr>
              <a:t> it.</a:t>
            </a:r>
            <a:endParaRPr lang="en-US" sz="1600"/>
          </a:p>
        </p:txBody>
      </p:sp>
      <p:pic>
        <p:nvPicPr>
          <p:cNvPr id="7" name="Picture 6" descr="Screenshot 2024-02-28 1315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295" y="1638935"/>
            <a:ext cx="7383145" cy="1134110"/>
          </a:xfrm>
          <a:prstGeom prst="rect">
            <a:avLst/>
          </a:prstGeom>
        </p:spPr>
      </p:pic>
      <p:pic>
        <p:nvPicPr>
          <p:cNvPr id="8" name="Picture 7" descr="Screenshot 2024-02-28 1306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95" y="3025775"/>
            <a:ext cx="5970270" cy="434340"/>
          </a:xfrm>
          <a:prstGeom prst="rect">
            <a:avLst/>
          </a:prstGeom>
        </p:spPr>
      </p:pic>
      <p:pic>
        <p:nvPicPr>
          <p:cNvPr id="9" name="Picture 8" descr="Screenshot 2024-02-28 1305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101465"/>
            <a:ext cx="7221855" cy="275653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8108950" y="3112135"/>
            <a:ext cx="3768725" cy="993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600"/>
              <a:t>Since the method here is given as “POST”, we are encountering this issue.</a:t>
            </a:r>
            <a:endParaRPr lang="en-I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5455920" cy="47498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Steps for Code Refactoring and Bug fixing: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066800"/>
            <a:ext cx="85439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Creating a Virtual Environment</a:t>
            </a:r>
            <a:r>
              <a:rPr lang="en-IN" altLang="en-US" sz="2000" b="1" dirty="0" smtClean="0">
                <a:solidFill>
                  <a:srgbClr val="FF0000"/>
                </a:solidFill>
              </a:rPr>
              <a:t> and installing Flask</a:t>
            </a:r>
            <a:r>
              <a:rPr lang="en-US" sz="2000" b="1" dirty="0" smtClean="0">
                <a:solidFill>
                  <a:srgbClr val="FF0000"/>
                </a:solidFill>
              </a:rPr>
              <a:t> :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5" name="Picture 4" descr="Screenshot 2024-02-28 1356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435" y="2794000"/>
            <a:ext cx="10792460" cy="1270000"/>
          </a:xfrm>
          <a:prstGeom prst="rect">
            <a:avLst/>
          </a:prstGeom>
        </p:spPr>
      </p:pic>
      <p:pic>
        <p:nvPicPr>
          <p:cNvPr id="6" name="Picture 5" descr="Screenshot 2024-02-28 1350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65" y="1721485"/>
            <a:ext cx="10793730" cy="903605"/>
          </a:xfrm>
          <a:prstGeom prst="rect">
            <a:avLst/>
          </a:prstGeom>
        </p:spPr>
      </p:pic>
      <p:pic>
        <p:nvPicPr>
          <p:cNvPr id="7" name="Picture 6" descr="Screenshot 2024-02-28 1405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35" y="4233545"/>
            <a:ext cx="10762615" cy="424815"/>
          </a:xfrm>
          <a:prstGeom prst="rect">
            <a:avLst/>
          </a:prstGeom>
        </p:spPr>
      </p:pic>
      <p:pic>
        <p:nvPicPr>
          <p:cNvPr id="8" name="Picture 7" descr="Screenshot 2024-02-28 1408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828540"/>
            <a:ext cx="10762615" cy="1343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4566285" cy="39878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altLang="en-US" sz="2000" b="1" dirty="0" smtClean="0">
                <a:solidFill>
                  <a:srgbClr val="FF0000"/>
                </a:solidFill>
              </a:rPr>
              <a:t>C</a:t>
            </a:r>
            <a:r>
              <a:rPr lang="en-US" sz="2000" b="1" dirty="0" smtClean="0">
                <a:solidFill>
                  <a:srgbClr val="FF0000"/>
                </a:solidFill>
              </a:rPr>
              <a:t>orrecting  Bugs in the python code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Screenshot 2024-02-28 132106"/>
          <p:cNvPicPr>
            <a:picLocks noChangeAspect="1"/>
          </p:cNvPicPr>
          <p:nvPr/>
        </p:nvPicPr>
        <p:blipFill>
          <a:blip r:embed="rId1"/>
          <a:srcRect l="3764"/>
          <a:stretch>
            <a:fillRect/>
          </a:stretch>
        </p:blipFill>
        <p:spPr>
          <a:xfrm>
            <a:off x="6225540" y="1762760"/>
            <a:ext cx="5591810" cy="3418840"/>
          </a:xfrm>
          <a:prstGeom prst="rect">
            <a:avLst/>
          </a:prstGeom>
        </p:spPr>
      </p:pic>
      <p:pic>
        <p:nvPicPr>
          <p:cNvPr id="6" name="Picture 5" descr="Screenshot 2024-02-28 1412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76730"/>
            <a:ext cx="5309870" cy="299148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40360" y="1106805"/>
            <a:ext cx="4917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800"/>
              <a:t>                      Before Correction</a:t>
            </a:r>
            <a:endParaRPr lang="en-IN" altLang="en-US" sz="1800"/>
          </a:p>
        </p:txBody>
      </p:sp>
      <p:sp>
        <p:nvSpPr>
          <p:cNvPr id="8" name="Text Box 7"/>
          <p:cNvSpPr txBox="1"/>
          <p:nvPr/>
        </p:nvSpPr>
        <p:spPr>
          <a:xfrm>
            <a:off x="6225540" y="1106805"/>
            <a:ext cx="5310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800"/>
              <a:t>                            After Correction</a:t>
            </a:r>
            <a:endParaRPr lang="en-IN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5003800" cy="398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IN" altLang="en-US" sz="2000" b="1" dirty="0" smtClean="0">
                <a:solidFill>
                  <a:srgbClr val="FF0000"/>
                </a:solidFill>
              </a:rPr>
              <a:t>C</a:t>
            </a:r>
            <a:r>
              <a:rPr lang="en-US" sz="2000" b="1" dirty="0" smtClean="0">
                <a:solidFill>
                  <a:srgbClr val="FF0000"/>
                </a:solidFill>
              </a:rPr>
              <a:t>orrecting the Bugs in the HTML Code :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Screenshot 2024-02-28 1417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400810"/>
            <a:ext cx="7372350" cy="39744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125470" y="906145"/>
            <a:ext cx="2894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800"/>
              <a:t>Before Correction</a:t>
            </a:r>
            <a:endParaRPr lang="en-IN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2024-02-28 1325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1625" y="533400"/>
            <a:ext cx="6096000" cy="1085850"/>
          </a:xfrm>
          <a:prstGeom prst="rect">
            <a:avLst/>
          </a:prstGeom>
        </p:spPr>
      </p:pic>
      <p:pic>
        <p:nvPicPr>
          <p:cNvPr id="5" name="Picture 4" descr="Screenshot 2024-02-28 1326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5" y="1619250"/>
            <a:ext cx="6096635" cy="41592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886075" y="56515"/>
            <a:ext cx="605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                                           </a:t>
            </a:r>
            <a:r>
              <a:rPr lang="en-IN" altLang="en-US" sz="1800"/>
              <a:t>After Correction</a:t>
            </a:r>
            <a:endParaRPr lang="en-IN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2024-02-28 132742"/>
          <p:cNvPicPr>
            <a:picLocks noChangeAspect="1"/>
          </p:cNvPicPr>
          <p:nvPr/>
        </p:nvPicPr>
        <p:blipFill>
          <a:blip r:embed="rId1"/>
          <a:srcRect l="2532"/>
          <a:stretch>
            <a:fillRect/>
          </a:stretch>
        </p:blipFill>
        <p:spPr>
          <a:xfrm>
            <a:off x="76200" y="152400"/>
            <a:ext cx="5867400" cy="2973070"/>
          </a:xfrm>
          <a:prstGeom prst="rect">
            <a:avLst/>
          </a:prstGeom>
        </p:spPr>
      </p:pic>
      <p:pic>
        <p:nvPicPr>
          <p:cNvPr id="5" name="Picture 4" descr="Screenshot 2024-02-28 132829"/>
          <p:cNvPicPr>
            <a:picLocks noChangeAspect="1"/>
          </p:cNvPicPr>
          <p:nvPr/>
        </p:nvPicPr>
        <p:blipFill>
          <a:blip r:embed="rId2"/>
          <a:srcRect l="2518"/>
          <a:stretch>
            <a:fillRect/>
          </a:stretch>
        </p:blipFill>
        <p:spPr>
          <a:xfrm>
            <a:off x="5943600" y="3125470"/>
            <a:ext cx="6137275" cy="31534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119495" y="1066800"/>
            <a:ext cx="59201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/>
              <a:t>We can add some styles make the website look a little pretty and more user-friendly.</a:t>
            </a:r>
            <a:endParaRPr lang="en-IN" altLang="en-US" sz="1600"/>
          </a:p>
          <a:p>
            <a:r>
              <a:rPr lang="en-IN" altLang="en-US" sz="1600"/>
              <a:t>These are some styles I’ve added in the &lt;style&gt; section.</a:t>
            </a:r>
            <a:endParaRPr lang="en-IN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4-02-28 1433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633730"/>
            <a:ext cx="12179300" cy="57988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513330" y="0"/>
            <a:ext cx="6071870" cy="512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000" b="1">
                <a:solidFill>
                  <a:srgbClr val="C00000"/>
                </a:solidFill>
              </a:rPr>
              <a:t>                                   Web-Application</a:t>
            </a:r>
            <a:endParaRPr lang="en-IN" altLang="en-US" sz="20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1721</Words>
  <Application>WPS Presentation</Application>
  <PresentationFormat>Custom</PresentationFormat>
  <Paragraphs>41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Libre Baskerville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Raghu Ram Aduri</dc:creator>
  <cp:lastModifiedBy>ASUS</cp:lastModifiedBy>
  <cp:revision>82</cp:revision>
  <dcterms:created xsi:type="dcterms:W3CDTF">2021-02-16T05:19:00Z</dcterms:created>
  <dcterms:modified xsi:type="dcterms:W3CDTF">2024-02-28T09:12:58Z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247F6606B7A24CC0950B373C9C7E0B68_12</vt:lpwstr>
  </property>
  <property fmtid="{D5CDD505-2E9C-101B-9397-08002B2CF9AE}" pid="3" name="KSOProductBuildVer">
    <vt:lpwstr>1033-12.2.0.13489</vt:lpwstr>
  </property>
</Properties>
</file>